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handoutMasterIdLst>
    <p:handoutMasterId r:id="rId21"/>
  </p:handoutMasterIdLst>
  <p:sldIdLst>
    <p:sldId id="360" r:id="rId5"/>
    <p:sldId id="362" r:id="rId6"/>
    <p:sldId id="403" r:id="rId7"/>
    <p:sldId id="359" r:id="rId8"/>
    <p:sldId id="340" r:id="rId9"/>
    <p:sldId id="401" r:id="rId10"/>
    <p:sldId id="451" r:id="rId11"/>
    <p:sldId id="452" r:id="rId12"/>
    <p:sldId id="453" r:id="rId13"/>
    <p:sldId id="454" r:id="rId14"/>
    <p:sldId id="455" r:id="rId15"/>
    <p:sldId id="456" r:id="rId16"/>
    <p:sldId id="438" r:id="rId17"/>
    <p:sldId id="442" r:id="rId18"/>
    <p:sldId id="458" r:id="rId19"/>
  </p:sldIdLst>
  <p:sldSz cx="12801600" cy="9601200" type="A3"/>
  <p:notesSz cx="6807200" cy="9939338"/>
  <p:defaultTextStyle>
    <a:defPPr>
      <a:defRPr lang="ja-JP"/>
    </a:defPPr>
    <a:lvl1pPr marL="0" algn="l" defTabSz="1280047" rtl="0" eaLnBrk="1" latinLnBrk="0" hangingPunct="1">
      <a:defRPr kumimoji="1" sz="2500" kern="1200">
        <a:solidFill>
          <a:schemeClr val="tx1"/>
        </a:solidFill>
        <a:latin typeface="+mn-lt"/>
        <a:ea typeface="+mn-ea"/>
        <a:cs typeface="+mn-cs"/>
      </a:defRPr>
    </a:lvl1pPr>
    <a:lvl2pPr marL="640023" algn="l" defTabSz="1280047" rtl="0" eaLnBrk="1" latinLnBrk="0" hangingPunct="1">
      <a:defRPr kumimoji="1" sz="2500" kern="1200">
        <a:solidFill>
          <a:schemeClr val="tx1"/>
        </a:solidFill>
        <a:latin typeface="+mn-lt"/>
        <a:ea typeface="+mn-ea"/>
        <a:cs typeface="+mn-cs"/>
      </a:defRPr>
    </a:lvl2pPr>
    <a:lvl3pPr marL="1280047" algn="l" defTabSz="1280047" rtl="0" eaLnBrk="1" latinLnBrk="0" hangingPunct="1">
      <a:defRPr kumimoji="1" sz="2500" kern="1200">
        <a:solidFill>
          <a:schemeClr val="tx1"/>
        </a:solidFill>
        <a:latin typeface="+mn-lt"/>
        <a:ea typeface="+mn-ea"/>
        <a:cs typeface="+mn-cs"/>
      </a:defRPr>
    </a:lvl3pPr>
    <a:lvl4pPr marL="1920071" algn="l" defTabSz="1280047" rtl="0" eaLnBrk="1" latinLnBrk="0" hangingPunct="1">
      <a:defRPr kumimoji="1" sz="2500" kern="1200">
        <a:solidFill>
          <a:schemeClr val="tx1"/>
        </a:solidFill>
        <a:latin typeface="+mn-lt"/>
        <a:ea typeface="+mn-ea"/>
        <a:cs typeface="+mn-cs"/>
      </a:defRPr>
    </a:lvl4pPr>
    <a:lvl5pPr marL="2560095" algn="l" defTabSz="1280047" rtl="0" eaLnBrk="1" latinLnBrk="0" hangingPunct="1">
      <a:defRPr kumimoji="1" sz="2500" kern="1200">
        <a:solidFill>
          <a:schemeClr val="tx1"/>
        </a:solidFill>
        <a:latin typeface="+mn-lt"/>
        <a:ea typeface="+mn-ea"/>
        <a:cs typeface="+mn-cs"/>
      </a:defRPr>
    </a:lvl5pPr>
    <a:lvl6pPr marL="3200118" algn="l" defTabSz="1280047" rtl="0" eaLnBrk="1" latinLnBrk="0" hangingPunct="1">
      <a:defRPr kumimoji="1" sz="2500" kern="1200">
        <a:solidFill>
          <a:schemeClr val="tx1"/>
        </a:solidFill>
        <a:latin typeface="+mn-lt"/>
        <a:ea typeface="+mn-ea"/>
        <a:cs typeface="+mn-cs"/>
      </a:defRPr>
    </a:lvl6pPr>
    <a:lvl7pPr marL="3840142" algn="l" defTabSz="1280047" rtl="0" eaLnBrk="1" latinLnBrk="0" hangingPunct="1">
      <a:defRPr kumimoji="1" sz="2500" kern="1200">
        <a:solidFill>
          <a:schemeClr val="tx1"/>
        </a:solidFill>
        <a:latin typeface="+mn-lt"/>
        <a:ea typeface="+mn-ea"/>
        <a:cs typeface="+mn-cs"/>
      </a:defRPr>
    </a:lvl7pPr>
    <a:lvl8pPr marL="4480166" algn="l" defTabSz="1280047" rtl="0" eaLnBrk="1" latinLnBrk="0" hangingPunct="1">
      <a:defRPr kumimoji="1" sz="2500" kern="1200">
        <a:solidFill>
          <a:schemeClr val="tx1"/>
        </a:solidFill>
        <a:latin typeface="+mn-lt"/>
        <a:ea typeface="+mn-ea"/>
        <a:cs typeface="+mn-cs"/>
      </a:defRPr>
    </a:lvl8pPr>
    <a:lvl9pPr marL="5120189" algn="l" defTabSz="1280047" rtl="0" eaLnBrk="1" latinLnBrk="0" hangingPunct="1">
      <a:defRPr kumimoji="1" sz="2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DDDDDD"/>
    <a:srgbClr val="FFFFFF"/>
    <a:srgbClr val="0066CC"/>
    <a:srgbClr val="FF0066"/>
    <a:srgbClr val="FCB2F8"/>
    <a:srgbClr val="FF3399"/>
    <a:srgbClr val="0066FF"/>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743" autoAdjust="0"/>
    <p:restoredTop sz="90614" autoAdjust="0"/>
  </p:normalViewPr>
  <p:slideViewPr>
    <p:cSldViewPr>
      <p:cViewPr>
        <p:scale>
          <a:sx n="52" d="100"/>
          <a:sy n="52" d="100"/>
        </p:scale>
        <p:origin x="-1206" y="144"/>
      </p:cViewPr>
      <p:guideLst>
        <p:guide orient="horz" pos="3024"/>
        <p:guide pos="4032"/>
      </p:guideLst>
    </p:cSldViewPr>
  </p:slideViewPr>
  <p:outlineViewPr>
    <p:cViewPr>
      <p:scale>
        <a:sx n="33" d="100"/>
        <a:sy n="33" d="100"/>
      </p:scale>
      <p:origin x="0" y="0"/>
    </p:cViewPr>
  </p:outlineViewPr>
  <p:notesTextViewPr>
    <p:cViewPr>
      <p:scale>
        <a:sx n="1" d="1"/>
        <a:sy n="1" d="1"/>
      </p:scale>
      <p:origin x="0" y="0"/>
    </p:cViewPr>
  </p:notesText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3B72F7-EA3E-4188-9B02-E87E8847C950}" type="doc">
      <dgm:prSet loTypeId="urn:microsoft.com/office/officeart/2008/layout/HorizontalMultiLevelHierarchy" loCatId="hierarchy" qsTypeId="urn:microsoft.com/office/officeart/2005/8/quickstyle/simple3" qsCatId="simple" csTypeId="urn:microsoft.com/office/officeart/2005/8/colors/accent1_2" csCatId="accent1" phldr="1"/>
      <dgm:spPr/>
      <dgm:t>
        <a:bodyPr/>
        <a:lstStyle/>
        <a:p>
          <a:endParaRPr kumimoji="1" lang="ja-JP" altLang="en-US"/>
        </a:p>
      </dgm:t>
    </dgm:pt>
    <dgm:pt modelId="{7DB9F4F4-20AC-4398-87CC-0A8FF43364CB}">
      <dgm:prSet phldrT="[テキスト]" custT="1"/>
      <dgm:spPr>
        <a:solidFill>
          <a:schemeClr val="accent5">
            <a:lumMod val="20000"/>
            <a:lumOff val="80000"/>
          </a:schemeClr>
        </a:solidFill>
      </dgm:spPr>
      <dgm:t>
        <a:bodyPr/>
        <a:lstStyle/>
        <a:p>
          <a:r>
            <a:rPr kumimoji="1" lang="ja-JP" altLang="en-US" sz="2000" dirty="0" smtClean="0">
              <a:solidFill>
                <a:schemeClr val="tx1"/>
              </a:solidFill>
              <a:latin typeface="HGPｺﾞｼｯｸE" pitchFamily="50" charset="-128"/>
              <a:ea typeface="HGPｺﾞｼｯｸE" pitchFamily="50" charset="-128"/>
            </a:rPr>
            <a:t>啓発</a:t>
          </a:r>
          <a:endParaRPr kumimoji="1" lang="ja-JP" altLang="en-US" sz="2000" dirty="0">
            <a:solidFill>
              <a:schemeClr val="tx1"/>
            </a:solidFill>
            <a:latin typeface="HGPｺﾞｼｯｸE" pitchFamily="50" charset="-128"/>
            <a:ea typeface="HGPｺﾞｼｯｸE" pitchFamily="50" charset="-128"/>
          </a:endParaRPr>
        </a:p>
      </dgm:t>
    </dgm:pt>
    <dgm:pt modelId="{F4363D69-29AF-4A6B-A509-19B191EB78BB}" type="parTrans" cxnId="{CD06A4C6-38F0-438E-91F7-E273D5795434}">
      <dgm:prSet custT="1"/>
      <dgm:spPr/>
      <dgm:t>
        <a:bodyPr/>
        <a:lstStyle/>
        <a:p>
          <a:endParaRPr kumimoji="1" lang="ja-JP" altLang="en-US" sz="2000">
            <a:latin typeface="HGPｺﾞｼｯｸE" pitchFamily="50" charset="-128"/>
            <a:ea typeface="HGPｺﾞｼｯｸE" pitchFamily="50" charset="-128"/>
          </a:endParaRPr>
        </a:p>
      </dgm:t>
    </dgm:pt>
    <dgm:pt modelId="{C9C839CB-A737-4207-946B-D95D00E81ADD}" type="sibTrans" cxnId="{CD06A4C6-38F0-438E-91F7-E273D5795434}">
      <dgm:prSet/>
      <dgm:spPr/>
      <dgm:t>
        <a:bodyPr/>
        <a:lstStyle/>
        <a:p>
          <a:endParaRPr kumimoji="1" lang="ja-JP" altLang="en-US" sz="2000"/>
        </a:p>
      </dgm:t>
    </dgm:pt>
    <dgm:pt modelId="{71DA3692-8400-44E5-8D8E-9A0E958F3344}">
      <dgm:prSet phldrT="[テキスト]" custT="1"/>
      <dgm:spPr>
        <a:solidFill>
          <a:schemeClr val="accent5">
            <a:lumMod val="20000"/>
            <a:lumOff val="80000"/>
          </a:schemeClr>
        </a:solidFill>
      </dgm:spPr>
      <dgm:t>
        <a:bodyPr/>
        <a:lstStyle/>
        <a:p>
          <a:r>
            <a:rPr lang="ja-JP" altLang="en-US" sz="2000" dirty="0" smtClean="0">
              <a:solidFill>
                <a:schemeClr val="tx1"/>
              </a:solidFill>
              <a:latin typeface="HGPｺﾞｼｯｸE" pitchFamily="50" charset="-128"/>
              <a:ea typeface="HGPｺﾞｼｯｸE" pitchFamily="50" charset="-128"/>
            </a:rPr>
            <a:t>社会環境整備</a:t>
          </a:r>
          <a:endParaRPr kumimoji="1" lang="ja-JP" altLang="en-US" sz="2000" b="1" dirty="0">
            <a:solidFill>
              <a:schemeClr val="tx1"/>
            </a:solidFill>
            <a:latin typeface="HGPｺﾞｼｯｸE" pitchFamily="50" charset="-128"/>
            <a:ea typeface="HGPｺﾞｼｯｸE" pitchFamily="50" charset="-128"/>
          </a:endParaRPr>
        </a:p>
      </dgm:t>
    </dgm:pt>
    <dgm:pt modelId="{032B4F6D-EF08-4937-AC77-089167BF5097}" type="parTrans" cxnId="{1158A2D5-7C66-44D9-A793-54ED9726FEB1}">
      <dgm:prSet custT="1"/>
      <dgm:spPr/>
      <dgm:t>
        <a:bodyPr/>
        <a:lstStyle/>
        <a:p>
          <a:endParaRPr kumimoji="1" lang="ja-JP" altLang="en-US" sz="2000">
            <a:latin typeface="HGPｺﾞｼｯｸE" pitchFamily="50" charset="-128"/>
            <a:ea typeface="HGPｺﾞｼｯｸE" pitchFamily="50" charset="-128"/>
          </a:endParaRPr>
        </a:p>
      </dgm:t>
    </dgm:pt>
    <dgm:pt modelId="{C253C31F-82D9-438D-BB7F-225077F8C998}" type="sibTrans" cxnId="{1158A2D5-7C66-44D9-A793-54ED9726FEB1}">
      <dgm:prSet/>
      <dgm:spPr/>
      <dgm:t>
        <a:bodyPr/>
        <a:lstStyle/>
        <a:p>
          <a:endParaRPr kumimoji="1" lang="ja-JP" altLang="en-US" sz="2000"/>
        </a:p>
      </dgm:t>
    </dgm:pt>
    <dgm:pt modelId="{76D83C4A-6ACF-444D-A430-45F23631EFE2}">
      <dgm:prSet phldrT="[テキスト]" custT="1"/>
      <dgm:spPr/>
      <dgm:t>
        <a:bodyPr/>
        <a:lstStyle/>
        <a:p>
          <a:r>
            <a:rPr kumimoji="1" lang="ja-JP" altLang="en-US" sz="2000" dirty="0" smtClean="0">
              <a:latin typeface="HGPｺﾞｼｯｸE" pitchFamily="50" charset="-128"/>
              <a:ea typeface="HGPｺﾞｼｯｸE" pitchFamily="50" charset="-128"/>
            </a:rPr>
            <a:t>高血圧</a:t>
          </a:r>
          <a:r>
            <a:rPr kumimoji="1" lang="en-US" altLang="ja-JP" sz="2000" dirty="0" smtClean="0">
              <a:latin typeface="HGPｺﾞｼｯｸE" pitchFamily="50" charset="-128"/>
              <a:ea typeface="HGPｺﾞｼｯｸE" pitchFamily="50" charset="-128"/>
            </a:rPr>
            <a:t/>
          </a:r>
          <a:br>
            <a:rPr kumimoji="1" lang="en-US" altLang="ja-JP" sz="2000" dirty="0" smtClean="0">
              <a:latin typeface="HGPｺﾞｼｯｸE" pitchFamily="50" charset="-128"/>
              <a:ea typeface="HGPｺﾞｼｯｸE" pitchFamily="50" charset="-128"/>
            </a:rPr>
          </a:br>
          <a:r>
            <a:rPr kumimoji="1" lang="ja-JP" altLang="en-US" sz="2000" dirty="0" smtClean="0">
              <a:latin typeface="HGPｺﾞｼｯｸE" pitchFamily="50" charset="-128"/>
              <a:ea typeface="HGPｺﾞｼｯｸE" pitchFamily="50" charset="-128"/>
            </a:rPr>
            <a:t>対策</a:t>
          </a:r>
          <a:endParaRPr kumimoji="1" lang="ja-JP" altLang="en-US" sz="2000" dirty="0">
            <a:latin typeface="HGPｺﾞｼｯｸE" pitchFamily="50" charset="-128"/>
            <a:ea typeface="HGPｺﾞｼｯｸE" pitchFamily="50" charset="-128"/>
          </a:endParaRPr>
        </a:p>
      </dgm:t>
    </dgm:pt>
    <dgm:pt modelId="{E20E52D6-9416-419F-B26B-1AA026D0D593}" type="sibTrans" cxnId="{A8C9F58F-3B9E-4015-A0E5-BBA51731A81B}">
      <dgm:prSet/>
      <dgm:spPr/>
      <dgm:t>
        <a:bodyPr/>
        <a:lstStyle/>
        <a:p>
          <a:endParaRPr kumimoji="1" lang="ja-JP" altLang="en-US" sz="2000"/>
        </a:p>
      </dgm:t>
    </dgm:pt>
    <dgm:pt modelId="{99E7C0E1-4374-4E09-8880-BF2E60E92552}" type="parTrans" cxnId="{A8C9F58F-3B9E-4015-A0E5-BBA51731A81B}">
      <dgm:prSet/>
      <dgm:spPr/>
      <dgm:t>
        <a:bodyPr/>
        <a:lstStyle/>
        <a:p>
          <a:endParaRPr kumimoji="1" lang="ja-JP" altLang="en-US" sz="2000"/>
        </a:p>
      </dgm:t>
    </dgm:pt>
    <dgm:pt modelId="{39BC5971-5EBA-4A03-AA82-A98827AD0C13}">
      <dgm:prSet custT="1"/>
      <dgm:spPr>
        <a:solidFill>
          <a:schemeClr val="accent5">
            <a:lumMod val="20000"/>
            <a:lumOff val="80000"/>
          </a:schemeClr>
        </a:solidFill>
      </dgm:spPr>
      <dgm:t>
        <a:bodyPr/>
        <a:lstStyle/>
        <a:p>
          <a:r>
            <a:rPr kumimoji="1" lang="ja-JP" altLang="en-US" sz="2000" dirty="0" smtClean="0">
              <a:solidFill>
                <a:schemeClr val="tx1"/>
              </a:solidFill>
              <a:latin typeface="HGPｺﾞｼｯｸE" pitchFamily="50" charset="-128"/>
              <a:ea typeface="HGPｺﾞｼｯｸE" pitchFamily="50" charset="-128"/>
            </a:rPr>
            <a:t>発症予防</a:t>
          </a:r>
          <a:endParaRPr kumimoji="1" lang="en-US" altLang="ja-JP" sz="2000" dirty="0" smtClean="0">
            <a:solidFill>
              <a:schemeClr val="tx1"/>
            </a:solidFill>
            <a:latin typeface="HGPｺﾞｼｯｸE" pitchFamily="50" charset="-128"/>
            <a:ea typeface="HGPｺﾞｼｯｸE" pitchFamily="50" charset="-128"/>
          </a:endParaRPr>
        </a:p>
      </dgm:t>
    </dgm:pt>
    <dgm:pt modelId="{8BBC4F8B-F227-4100-93F0-B25CE62ECAD0}" type="parTrans" cxnId="{5BB2DDDC-B075-47D5-865C-682981162BDA}">
      <dgm:prSet custT="1"/>
      <dgm:spPr/>
      <dgm:t>
        <a:bodyPr/>
        <a:lstStyle/>
        <a:p>
          <a:endParaRPr kumimoji="1" lang="ja-JP" altLang="en-US" sz="2000"/>
        </a:p>
      </dgm:t>
    </dgm:pt>
    <dgm:pt modelId="{FD22F163-9A42-45AC-A59F-A431894F79D6}" type="sibTrans" cxnId="{5BB2DDDC-B075-47D5-865C-682981162BDA}">
      <dgm:prSet/>
      <dgm:spPr/>
      <dgm:t>
        <a:bodyPr/>
        <a:lstStyle/>
        <a:p>
          <a:endParaRPr kumimoji="1" lang="ja-JP" altLang="en-US" sz="2000"/>
        </a:p>
      </dgm:t>
    </dgm:pt>
    <dgm:pt modelId="{CED1A6A5-1AB1-4C25-B501-81C42767286C}">
      <dgm:prSet custT="1"/>
      <dgm:spPr>
        <a:solidFill>
          <a:schemeClr val="accent5">
            <a:lumMod val="20000"/>
            <a:lumOff val="80000"/>
          </a:schemeClr>
        </a:solidFill>
      </dgm:spPr>
      <dgm:t>
        <a:bodyPr/>
        <a:lstStyle/>
        <a:p>
          <a:r>
            <a:rPr kumimoji="1" lang="ja-JP" altLang="en-US" sz="2000" b="0" dirty="0" smtClean="0">
              <a:solidFill>
                <a:schemeClr val="tx1"/>
              </a:solidFill>
              <a:latin typeface="HGPｺﾞｼｯｸE" pitchFamily="50" charset="-128"/>
              <a:ea typeface="HGPｺﾞｼｯｸE" pitchFamily="50" charset="-128"/>
            </a:rPr>
            <a:t>関係団体と連携した環境の整備</a:t>
          </a:r>
          <a:endParaRPr kumimoji="1" lang="ja-JP" altLang="en-US" sz="2000" b="0" dirty="0">
            <a:solidFill>
              <a:schemeClr val="tx1"/>
            </a:solidFill>
            <a:latin typeface="HGPｺﾞｼｯｸE" pitchFamily="50" charset="-128"/>
            <a:ea typeface="HGPｺﾞｼｯｸE" pitchFamily="50" charset="-128"/>
          </a:endParaRPr>
        </a:p>
      </dgm:t>
    </dgm:pt>
    <dgm:pt modelId="{4E5907B6-EDAA-4593-8543-1F1630E15668}" type="parTrans" cxnId="{E7546D68-6A11-4063-844B-FB6E4118991A}">
      <dgm:prSet custT="1"/>
      <dgm:spPr/>
      <dgm:t>
        <a:bodyPr/>
        <a:lstStyle/>
        <a:p>
          <a:endParaRPr kumimoji="1" lang="ja-JP" altLang="en-US" sz="2000"/>
        </a:p>
      </dgm:t>
    </dgm:pt>
    <dgm:pt modelId="{6DE97870-791C-4F5C-8F48-B08DF5B1D4BF}" type="sibTrans" cxnId="{E7546D68-6A11-4063-844B-FB6E4118991A}">
      <dgm:prSet/>
      <dgm:spPr/>
      <dgm:t>
        <a:bodyPr/>
        <a:lstStyle/>
        <a:p>
          <a:endParaRPr kumimoji="1" lang="ja-JP" altLang="en-US" sz="2000"/>
        </a:p>
      </dgm:t>
    </dgm:pt>
    <dgm:pt modelId="{EA5FBBD5-8A95-4C6A-A5A9-88792F381786}">
      <dgm:prSet phldrT="[テキスト]" custT="1"/>
      <dgm:spPr>
        <a:solidFill>
          <a:schemeClr val="accent5">
            <a:lumMod val="20000"/>
            <a:lumOff val="80000"/>
          </a:schemeClr>
        </a:solidFill>
      </dgm:spPr>
      <dgm:t>
        <a:bodyPr/>
        <a:lstStyle/>
        <a:p>
          <a:pPr algn="l"/>
          <a:r>
            <a:rPr kumimoji="1" lang="ja-JP" altLang="en-US" sz="2000" b="0" dirty="0" smtClean="0">
              <a:solidFill>
                <a:schemeClr val="tx1"/>
              </a:solidFill>
              <a:latin typeface="HGPｺﾞｼｯｸE" pitchFamily="50" charset="-128"/>
              <a:ea typeface="HGPｺﾞｼｯｸE" pitchFamily="50" charset="-128"/>
            </a:rPr>
            <a:t>　市町村における健康増進・食育推進計画策定支援</a:t>
          </a:r>
          <a:endParaRPr kumimoji="1" lang="en-US" altLang="ja-JP" sz="2000" b="1" dirty="0" smtClean="0">
            <a:solidFill>
              <a:schemeClr val="tx1"/>
            </a:solidFill>
            <a:latin typeface="HGPｺﾞｼｯｸE" pitchFamily="50" charset="-128"/>
            <a:ea typeface="HGPｺﾞｼｯｸE" pitchFamily="50" charset="-128"/>
          </a:endParaRPr>
        </a:p>
      </dgm:t>
    </dgm:pt>
    <dgm:pt modelId="{16F67C20-D801-4DE5-9240-DE92A62CB50F}" type="parTrans" cxnId="{9E7F4A42-1DB3-473F-AFED-20CEB57B54DA}">
      <dgm:prSet custT="1"/>
      <dgm:spPr/>
      <dgm:t>
        <a:bodyPr/>
        <a:lstStyle/>
        <a:p>
          <a:endParaRPr kumimoji="1" lang="ja-JP" altLang="en-US" sz="2000"/>
        </a:p>
      </dgm:t>
    </dgm:pt>
    <dgm:pt modelId="{BE9A6F07-377B-4DA7-A4D2-72AF44352B8E}" type="sibTrans" cxnId="{9E7F4A42-1DB3-473F-AFED-20CEB57B54DA}">
      <dgm:prSet/>
      <dgm:spPr/>
      <dgm:t>
        <a:bodyPr/>
        <a:lstStyle/>
        <a:p>
          <a:endParaRPr kumimoji="1" lang="ja-JP" altLang="en-US" sz="2000"/>
        </a:p>
      </dgm:t>
    </dgm:pt>
    <dgm:pt modelId="{ACE956A7-081C-4A21-90A6-B8F808DC5400}">
      <dgm:prSet custT="1"/>
      <dgm:spPr>
        <a:solidFill>
          <a:schemeClr val="accent5">
            <a:lumMod val="20000"/>
            <a:lumOff val="80000"/>
          </a:schemeClr>
        </a:solidFill>
      </dgm:spPr>
      <dgm:t>
        <a:bodyPr/>
        <a:lstStyle/>
        <a:p>
          <a:r>
            <a:rPr kumimoji="1" lang="ja-JP" altLang="en-US" sz="2000" b="0" dirty="0" smtClean="0">
              <a:solidFill>
                <a:schemeClr val="tx1"/>
              </a:solidFill>
              <a:latin typeface="HGPｺﾞｼｯｸE" pitchFamily="50" charset="-128"/>
              <a:ea typeface="HGPｺﾞｼｯｸE" pitchFamily="50" charset="-128"/>
            </a:rPr>
            <a:t>予防</a:t>
          </a:r>
          <a:endParaRPr kumimoji="1" lang="ja-JP" altLang="en-US" sz="2000" b="0" dirty="0">
            <a:solidFill>
              <a:schemeClr val="tx1"/>
            </a:solidFill>
            <a:latin typeface="HGPｺﾞｼｯｸE" pitchFamily="50" charset="-128"/>
            <a:ea typeface="HGPｺﾞｼｯｸE" pitchFamily="50" charset="-128"/>
          </a:endParaRPr>
        </a:p>
      </dgm:t>
    </dgm:pt>
    <dgm:pt modelId="{C333F3FB-344B-4CA1-8384-945E4515061B}" type="sibTrans" cxnId="{2ACAD295-CB1E-4B08-A958-25CE2FD2BF9F}">
      <dgm:prSet/>
      <dgm:spPr/>
      <dgm:t>
        <a:bodyPr/>
        <a:lstStyle/>
        <a:p>
          <a:endParaRPr kumimoji="1" lang="ja-JP" altLang="en-US" sz="2000"/>
        </a:p>
      </dgm:t>
    </dgm:pt>
    <dgm:pt modelId="{DA2818AC-F43E-4434-A5A4-2B57B3EEA0E2}" type="parTrans" cxnId="{2ACAD295-CB1E-4B08-A958-25CE2FD2BF9F}">
      <dgm:prSet custT="1"/>
      <dgm:spPr/>
      <dgm:t>
        <a:bodyPr/>
        <a:lstStyle/>
        <a:p>
          <a:endParaRPr kumimoji="1" lang="ja-JP" altLang="en-US" sz="2000">
            <a:latin typeface="HGPｺﾞｼｯｸE" pitchFamily="50" charset="-128"/>
            <a:ea typeface="HGPｺﾞｼｯｸE" pitchFamily="50" charset="-128"/>
          </a:endParaRPr>
        </a:p>
      </dgm:t>
    </dgm:pt>
    <dgm:pt modelId="{0783466C-2FAD-4717-8424-3CF3954F0509}">
      <dgm:prSet custT="1"/>
      <dgm:spPr>
        <a:solidFill>
          <a:schemeClr val="accent5">
            <a:lumMod val="20000"/>
            <a:lumOff val="80000"/>
          </a:schemeClr>
        </a:solidFill>
      </dgm:spPr>
      <dgm:t>
        <a:bodyPr/>
        <a:lstStyle/>
        <a:p>
          <a:r>
            <a:rPr kumimoji="1" lang="ja-JP" altLang="en-US" sz="2000" b="0" dirty="0" smtClean="0">
              <a:solidFill>
                <a:schemeClr val="tx1"/>
              </a:solidFill>
              <a:latin typeface="HGPｺﾞｼｯｸE" pitchFamily="50" charset="-128"/>
              <a:ea typeface="HGPｺﾞｼｯｸE" pitchFamily="50" charset="-128"/>
            </a:rPr>
            <a:t>指導者育成</a:t>
          </a:r>
          <a:endParaRPr kumimoji="1" lang="ja-JP" altLang="en-US" sz="2000" b="1" dirty="0">
            <a:solidFill>
              <a:schemeClr val="tx1"/>
            </a:solidFill>
            <a:latin typeface="HGPｺﾞｼｯｸE" pitchFamily="50" charset="-128"/>
            <a:ea typeface="HGPｺﾞｼｯｸE" pitchFamily="50" charset="-128"/>
          </a:endParaRPr>
        </a:p>
      </dgm:t>
    </dgm:pt>
    <dgm:pt modelId="{FC4EF1CD-6999-4B44-AB35-115CBAE0F765}" type="parTrans" cxnId="{C4A254A9-2157-4873-BEEF-6C94947C2876}">
      <dgm:prSet custT="1"/>
      <dgm:spPr/>
      <dgm:t>
        <a:bodyPr/>
        <a:lstStyle/>
        <a:p>
          <a:endParaRPr kumimoji="1" lang="ja-JP" altLang="en-US" sz="2000"/>
        </a:p>
      </dgm:t>
    </dgm:pt>
    <dgm:pt modelId="{DE9E5FC9-5448-44CC-BE96-86252D500934}" type="sibTrans" cxnId="{C4A254A9-2157-4873-BEEF-6C94947C2876}">
      <dgm:prSet/>
      <dgm:spPr/>
      <dgm:t>
        <a:bodyPr/>
        <a:lstStyle/>
        <a:p>
          <a:endParaRPr kumimoji="1" lang="ja-JP" altLang="en-US" sz="2000"/>
        </a:p>
      </dgm:t>
    </dgm:pt>
    <dgm:pt modelId="{A41E6B68-0E0F-4D64-A017-2071F4410E64}">
      <dgm:prSet custT="1"/>
      <dgm:spPr>
        <a:solidFill>
          <a:schemeClr val="accent5">
            <a:lumMod val="20000"/>
            <a:lumOff val="80000"/>
          </a:schemeClr>
        </a:solidFill>
      </dgm:spPr>
      <dgm:t>
        <a:bodyPr/>
        <a:lstStyle/>
        <a:p>
          <a:r>
            <a:rPr kumimoji="1" lang="ja-JP" altLang="en-US" sz="2000" dirty="0" smtClean="0">
              <a:solidFill>
                <a:schemeClr val="tx1"/>
              </a:solidFill>
              <a:latin typeface="HGPｺﾞｼｯｸE" pitchFamily="50" charset="-128"/>
              <a:ea typeface="HGPｺﾞｼｯｸE" pitchFamily="50" charset="-128"/>
            </a:rPr>
            <a:t>重症化予防</a:t>
          </a:r>
          <a:endParaRPr kumimoji="1" lang="en-US" altLang="ja-JP" sz="2000" dirty="0" smtClean="0">
            <a:solidFill>
              <a:schemeClr val="tx1"/>
            </a:solidFill>
            <a:latin typeface="HGPｺﾞｼｯｸE" pitchFamily="50" charset="-128"/>
            <a:ea typeface="HGPｺﾞｼｯｸE" pitchFamily="50" charset="-128"/>
          </a:endParaRPr>
        </a:p>
      </dgm:t>
    </dgm:pt>
    <dgm:pt modelId="{75F1FCFB-6954-43DB-9E91-FA5A343C6DE1}" type="parTrans" cxnId="{C54E369B-97E8-42EA-ABFD-3F4141D658BD}">
      <dgm:prSet custT="1"/>
      <dgm:spPr/>
      <dgm:t>
        <a:bodyPr/>
        <a:lstStyle/>
        <a:p>
          <a:endParaRPr kumimoji="1" lang="ja-JP" altLang="en-US" sz="2000"/>
        </a:p>
      </dgm:t>
    </dgm:pt>
    <dgm:pt modelId="{5234C1F6-0F6D-4FC1-8C3D-B6221A092C84}" type="sibTrans" cxnId="{C54E369B-97E8-42EA-ABFD-3F4141D658BD}">
      <dgm:prSet/>
      <dgm:spPr/>
      <dgm:t>
        <a:bodyPr/>
        <a:lstStyle/>
        <a:p>
          <a:endParaRPr kumimoji="1" lang="ja-JP" altLang="en-US" sz="2000"/>
        </a:p>
      </dgm:t>
    </dgm:pt>
    <dgm:pt modelId="{7CE8918B-088F-46DF-849E-333031C40DE3}">
      <dgm:prSet custT="1"/>
      <dgm:spPr>
        <a:solidFill>
          <a:schemeClr val="accent5">
            <a:lumMod val="20000"/>
            <a:lumOff val="80000"/>
          </a:schemeClr>
        </a:solidFill>
      </dgm:spPr>
      <dgm:t>
        <a:bodyPr/>
        <a:lstStyle/>
        <a:p>
          <a:r>
            <a:rPr kumimoji="1" lang="ja-JP" altLang="en-US" sz="2000" dirty="0" smtClean="0">
              <a:solidFill>
                <a:schemeClr val="tx1"/>
              </a:solidFill>
              <a:latin typeface="HGSｺﾞｼｯｸE" pitchFamily="50" charset="-128"/>
              <a:ea typeface="HGSｺﾞｼｯｸE" pitchFamily="50" charset="-128"/>
            </a:rPr>
            <a:t>健診の活用</a:t>
          </a:r>
          <a:endParaRPr kumimoji="1" lang="ja-JP" altLang="en-US" sz="2000" dirty="0">
            <a:solidFill>
              <a:schemeClr val="tx1"/>
            </a:solidFill>
            <a:latin typeface="HGSｺﾞｼｯｸE" pitchFamily="50" charset="-128"/>
            <a:ea typeface="HGSｺﾞｼｯｸE" pitchFamily="50" charset="-128"/>
          </a:endParaRPr>
        </a:p>
      </dgm:t>
    </dgm:pt>
    <dgm:pt modelId="{9C1992B4-F590-458A-90DA-6FC8D071E7E8}" type="parTrans" cxnId="{7D1A7B4C-9308-4C0C-BF9C-D627013AFDB9}">
      <dgm:prSet custT="1"/>
      <dgm:spPr/>
      <dgm:t>
        <a:bodyPr/>
        <a:lstStyle/>
        <a:p>
          <a:endParaRPr kumimoji="1" lang="ja-JP" altLang="en-US" sz="2000"/>
        </a:p>
      </dgm:t>
    </dgm:pt>
    <dgm:pt modelId="{A41F5464-197E-4176-972D-C2A0F8D935A5}" type="sibTrans" cxnId="{7D1A7B4C-9308-4C0C-BF9C-D627013AFDB9}">
      <dgm:prSet/>
      <dgm:spPr/>
      <dgm:t>
        <a:bodyPr/>
        <a:lstStyle/>
        <a:p>
          <a:endParaRPr kumimoji="1" lang="ja-JP" altLang="en-US" sz="2000"/>
        </a:p>
      </dgm:t>
    </dgm:pt>
    <dgm:pt modelId="{98F66D04-110A-4F07-AAD9-28489040B04E}">
      <dgm:prSet custT="1"/>
      <dgm:spPr>
        <a:solidFill>
          <a:schemeClr val="accent5">
            <a:lumMod val="20000"/>
            <a:lumOff val="80000"/>
          </a:schemeClr>
        </a:solidFill>
      </dgm:spPr>
      <dgm:t>
        <a:bodyPr/>
        <a:lstStyle/>
        <a:p>
          <a:pPr algn="l"/>
          <a:r>
            <a:rPr kumimoji="1" lang="ja-JP" altLang="en-US" sz="2000" dirty="0" smtClean="0">
              <a:solidFill>
                <a:schemeClr val="tx1"/>
              </a:solidFill>
              <a:latin typeface="HGSｺﾞｼｯｸE" pitchFamily="50" charset="-128"/>
              <a:ea typeface="HGSｺﾞｼｯｸE" pitchFamily="50" charset="-128"/>
            </a:rPr>
            <a:t>健診未受診者への受診勧奨</a:t>
          </a:r>
          <a:endParaRPr kumimoji="1" lang="ja-JP" altLang="en-US" sz="2000" dirty="0">
            <a:solidFill>
              <a:schemeClr val="tx1"/>
            </a:solidFill>
            <a:latin typeface="HGSｺﾞｼｯｸE" pitchFamily="50" charset="-128"/>
            <a:ea typeface="HGSｺﾞｼｯｸE" pitchFamily="50" charset="-128"/>
          </a:endParaRPr>
        </a:p>
      </dgm:t>
    </dgm:pt>
    <dgm:pt modelId="{AEAB1FCE-52F9-4AF0-80DE-E01B644E1B3D}" type="parTrans" cxnId="{2210222C-7B86-44DE-9A5D-45721B6B39F4}">
      <dgm:prSet custT="1"/>
      <dgm:spPr/>
      <dgm:t>
        <a:bodyPr/>
        <a:lstStyle/>
        <a:p>
          <a:endParaRPr kumimoji="1" lang="ja-JP" altLang="en-US" sz="2000"/>
        </a:p>
      </dgm:t>
    </dgm:pt>
    <dgm:pt modelId="{49B66C56-5188-46B9-8A49-D59CCE0881DC}" type="sibTrans" cxnId="{2210222C-7B86-44DE-9A5D-45721B6B39F4}">
      <dgm:prSet/>
      <dgm:spPr/>
      <dgm:t>
        <a:bodyPr/>
        <a:lstStyle/>
        <a:p>
          <a:endParaRPr kumimoji="1" lang="ja-JP" altLang="en-US" sz="2000"/>
        </a:p>
      </dgm:t>
    </dgm:pt>
    <dgm:pt modelId="{AE8C3E20-EBA8-453D-9904-66121AFC2016}">
      <dgm:prSet custT="1"/>
      <dgm:spPr>
        <a:solidFill>
          <a:schemeClr val="accent5">
            <a:lumMod val="20000"/>
            <a:lumOff val="80000"/>
          </a:schemeClr>
        </a:solidFill>
      </dgm:spPr>
      <dgm:t>
        <a:bodyPr/>
        <a:lstStyle/>
        <a:p>
          <a:r>
            <a:rPr kumimoji="1" lang="ja-JP" altLang="en-US" sz="2000" dirty="0" smtClean="0">
              <a:solidFill>
                <a:schemeClr val="tx1"/>
              </a:solidFill>
              <a:latin typeface="HGSｺﾞｼｯｸE" pitchFamily="50" charset="-128"/>
              <a:ea typeface="HGSｺﾞｼｯｸE" pitchFamily="50" charset="-128"/>
            </a:rPr>
            <a:t>保健指導の充実</a:t>
          </a:r>
          <a:endParaRPr kumimoji="1" lang="ja-JP" altLang="en-US" sz="2000" dirty="0">
            <a:solidFill>
              <a:schemeClr val="tx1"/>
            </a:solidFill>
            <a:latin typeface="HGSｺﾞｼｯｸE" pitchFamily="50" charset="-128"/>
            <a:ea typeface="HGSｺﾞｼｯｸE" pitchFamily="50" charset="-128"/>
          </a:endParaRPr>
        </a:p>
      </dgm:t>
    </dgm:pt>
    <dgm:pt modelId="{8346A792-C6A5-4636-90B6-3FF6B36D284D}" type="parTrans" cxnId="{A70B5D33-8627-431D-BD7B-7D6D9D9F6CD8}">
      <dgm:prSet custT="1"/>
      <dgm:spPr/>
      <dgm:t>
        <a:bodyPr/>
        <a:lstStyle/>
        <a:p>
          <a:endParaRPr kumimoji="1" lang="ja-JP" altLang="en-US" sz="2000"/>
        </a:p>
      </dgm:t>
    </dgm:pt>
    <dgm:pt modelId="{AE10B9A5-7906-4EC9-8F9A-D3B624F007EE}" type="sibTrans" cxnId="{A70B5D33-8627-431D-BD7B-7D6D9D9F6CD8}">
      <dgm:prSet/>
      <dgm:spPr/>
      <dgm:t>
        <a:bodyPr/>
        <a:lstStyle/>
        <a:p>
          <a:endParaRPr kumimoji="1" lang="ja-JP" altLang="en-US" sz="2000"/>
        </a:p>
      </dgm:t>
    </dgm:pt>
    <dgm:pt modelId="{4AA76BBF-7BC1-4991-8AA6-77ECC5B5A539}">
      <dgm:prSet custT="1"/>
      <dgm:spPr>
        <a:solidFill>
          <a:schemeClr val="accent5">
            <a:lumMod val="20000"/>
            <a:lumOff val="80000"/>
          </a:schemeClr>
        </a:solidFill>
      </dgm:spPr>
      <dgm:t>
        <a:bodyPr/>
        <a:lstStyle/>
        <a:p>
          <a:pPr algn="l"/>
          <a:r>
            <a:rPr kumimoji="1" lang="ja-JP" altLang="en-US" sz="2000" dirty="0" smtClean="0">
              <a:solidFill>
                <a:schemeClr val="tx1"/>
              </a:solidFill>
              <a:latin typeface="HGSｺﾞｼｯｸE" pitchFamily="50" charset="-128"/>
              <a:ea typeface="HGSｺﾞｼｯｸE" pitchFamily="50" charset="-128"/>
            </a:rPr>
            <a:t> 高血圧に関する正しい知識の普及啓発</a:t>
          </a:r>
          <a:endParaRPr kumimoji="1" lang="ja-JP" altLang="en-US" sz="2000" dirty="0">
            <a:solidFill>
              <a:schemeClr val="tx1"/>
            </a:solidFill>
            <a:latin typeface="HGSｺﾞｼｯｸE" pitchFamily="50" charset="-128"/>
            <a:ea typeface="HGSｺﾞｼｯｸE" pitchFamily="50" charset="-128"/>
          </a:endParaRPr>
        </a:p>
      </dgm:t>
    </dgm:pt>
    <dgm:pt modelId="{0800B007-D310-4691-A561-82E4D734A64E}" type="parTrans" cxnId="{1A2F6ADB-A077-4C57-BCD3-2D5BABFF0DB3}">
      <dgm:prSet custT="1"/>
      <dgm:spPr/>
      <dgm:t>
        <a:bodyPr/>
        <a:lstStyle/>
        <a:p>
          <a:endParaRPr kumimoji="1" lang="ja-JP" altLang="en-US" sz="2000"/>
        </a:p>
      </dgm:t>
    </dgm:pt>
    <dgm:pt modelId="{CEE8ABBD-0FFE-42D4-A11F-3C066816706B}" type="sibTrans" cxnId="{1A2F6ADB-A077-4C57-BCD3-2D5BABFF0DB3}">
      <dgm:prSet/>
      <dgm:spPr/>
      <dgm:t>
        <a:bodyPr/>
        <a:lstStyle/>
        <a:p>
          <a:endParaRPr kumimoji="1" lang="ja-JP" altLang="en-US" sz="2000"/>
        </a:p>
      </dgm:t>
    </dgm:pt>
    <dgm:pt modelId="{8E9A04EE-29F5-4FEF-BEB6-8DF3CD90D6CB}">
      <dgm:prSet custT="1"/>
      <dgm:spPr/>
      <dgm:t>
        <a:bodyPr/>
        <a:lstStyle/>
        <a:p>
          <a:r>
            <a:rPr kumimoji="1" lang="ja-JP" altLang="en-US" sz="2000" dirty="0" smtClean="0">
              <a:latin typeface="HGSｺﾞｼｯｸE" pitchFamily="50" charset="-128"/>
              <a:ea typeface="HGSｺﾞｼｯｸE" pitchFamily="50" charset="-128"/>
            </a:rPr>
            <a:t>食育の推進</a:t>
          </a:r>
          <a:endParaRPr kumimoji="1" lang="ja-JP" altLang="en-US" sz="2000" dirty="0">
            <a:latin typeface="HGSｺﾞｼｯｸE" pitchFamily="50" charset="-128"/>
            <a:ea typeface="HGSｺﾞｼｯｸE" pitchFamily="50" charset="-128"/>
          </a:endParaRPr>
        </a:p>
      </dgm:t>
    </dgm:pt>
    <dgm:pt modelId="{9C7EF77E-742B-4A3A-A9A1-E271D27D8451}" type="parTrans" cxnId="{CCE6C15E-C49E-43E2-BB9B-A1F07BA56D39}">
      <dgm:prSet custT="1"/>
      <dgm:spPr/>
      <dgm:t>
        <a:bodyPr/>
        <a:lstStyle/>
        <a:p>
          <a:endParaRPr kumimoji="1" lang="ja-JP" altLang="en-US" sz="2000"/>
        </a:p>
      </dgm:t>
    </dgm:pt>
    <dgm:pt modelId="{CF69963E-F006-4C8D-BDC0-975649DFFB14}" type="sibTrans" cxnId="{CCE6C15E-C49E-43E2-BB9B-A1F07BA56D39}">
      <dgm:prSet/>
      <dgm:spPr/>
      <dgm:t>
        <a:bodyPr/>
        <a:lstStyle/>
        <a:p>
          <a:endParaRPr kumimoji="1" lang="ja-JP" altLang="en-US" sz="2000"/>
        </a:p>
      </dgm:t>
    </dgm:pt>
    <dgm:pt modelId="{0D63C196-F91A-4914-94D9-03C63F7E621F}">
      <dgm:prSet custT="1"/>
      <dgm:spPr>
        <a:solidFill>
          <a:schemeClr val="accent5">
            <a:lumMod val="20000"/>
            <a:lumOff val="80000"/>
          </a:schemeClr>
        </a:solidFill>
      </dgm:spPr>
      <dgm:t>
        <a:bodyPr/>
        <a:lstStyle/>
        <a:p>
          <a:r>
            <a:rPr kumimoji="1" lang="ja-JP" altLang="en-US" sz="2000" dirty="0" smtClean="0">
              <a:solidFill>
                <a:schemeClr val="tx1"/>
              </a:solidFill>
              <a:latin typeface="HGSｺﾞｼｯｸE" pitchFamily="50" charset="-128"/>
              <a:ea typeface="HGSｺﾞｼｯｸE" pitchFamily="50" charset="-128"/>
            </a:rPr>
            <a:t>受療支援</a:t>
          </a:r>
          <a:endParaRPr kumimoji="1" lang="ja-JP" altLang="en-US" sz="2000" dirty="0">
            <a:solidFill>
              <a:schemeClr val="tx1"/>
            </a:solidFill>
            <a:latin typeface="HGSｺﾞｼｯｸE" pitchFamily="50" charset="-128"/>
            <a:ea typeface="HGSｺﾞｼｯｸE" pitchFamily="50" charset="-128"/>
          </a:endParaRPr>
        </a:p>
      </dgm:t>
    </dgm:pt>
    <dgm:pt modelId="{8CD33E5F-B07D-48D4-843E-27B56295B5B6}" type="parTrans" cxnId="{C12ED1A1-E07D-4092-B70B-E809A2E59D92}">
      <dgm:prSet custT="1"/>
      <dgm:spPr/>
      <dgm:t>
        <a:bodyPr/>
        <a:lstStyle/>
        <a:p>
          <a:endParaRPr kumimoji="1" lang="ja-JP" altLang="en-US" sz="2000"/>
        </a:p>
      </dgm:t>
    </dgm:pt>
    <dgm:pt modelId="{6B1D30DB-1378-4ECD-B488-D35FB9FB6007}" type="sibTrans" cxnId="{C12ED1A1-E07D-4092-B70B-E809A2E59D92}">
      <dgm:prSet/>
      <dgm:spPr/>
      <dgm:t>
        <a:bodyPr/>
        <a:lstStyle/>
        <a:p>
          <a:endParaRPr kumimoji="1" lang="ja-JP" altLang="en-US" sz="2000"/>
        </a:p>
      </dgm:t>
    </dgm:pt>
    <dgm:pt modelId="{BC179DE4-56DB-460B-97FA-547273CC04C7}">
      <dgm:prSet custT="1"/>
      <dgm:spPr/>
      <dgm:t>
        <a:bodyPr/>
        <a:lstStyle/>
        <a:p>
          <a:r>
            <a:rPr kumimoji="1" lang="ja-JP" altLang="en-US" sz="2000" dirty="0" smtClean="0">
              <a:latin typeface="HGSｺﾞｼｯｸE" pitchFamily="50" charset="-128"/>
              <a:ea typeface="HGSｺﾞｼｯｸE" pitchFamily="50" charset="-128"/>
            </a:rPr>
            <a:t>受療勧奨</a:t>
          </a:r>
          <a:endParaRPr kumimoji="1" lang="ja-JP" altLang="en-US" sz="2000" dirty="0">
            <a:latin typeface="HGSｺﾞｼｯｸE" pitchFamily="50" charset="-128"/>
            <a:ea typeface="HGSｺﾞｼｯｸE" pitchFamily="50" charset="-128"/>
          </a:endParaRPr>
        </a:p>
      </dgm:t>
    </dgm:pt>
    <dgm:pt modelId="{65B455E8-B9E3-4F9D-A9CE-A055A4B9F43E}" type="parTrans" cxnId="{5108D031-12DA-48BE-B8FF-52B97985CF6B}">
      <dgm:prSet custT="1"/>
      <dgm:spPr/>
      <dgm:t>
        <a:bodyPr/>
        <a:lstStyle/>
        <a:p>
          <a:endParaRPr kumimoji="1" lang="ja-JP" altLang="en-US" sz="2000"/>
        </a:p>
      </dgm:t>
    </dgm:pt>
    <dgm:pt modelId="{3D5121B6-C079-4655-BFB5-9D0722EC2F79}" type="sibTrans" cxnId="{5108D031-12DA-48BE-B8FF-52B97985CF6B}">
      <dgm:prSet/>
      <dgm:spPr/>
      <dgm:t>
        <a:bodyPr/>
        <a:lstStyle/>
        <a:p>
          <a:endParaRPr kumimoji="1" lang="ja-JP" altLang="en-US" sz="2000"/>
        </a:p>
      </dgm:t>
    </dgm:pt>
    <dgm:pt modelId="{3931A2B5-C815-4BF1-90B0-22B083590AD6}">
      <dgm:prSet custT="1"/>
      <dgm:spPr/>
      <dgm:t>
        <a:bodyPr/>
        <a:lstStyle/>
        <a:p>
          <a:r>
            <a:rPr kumimoji="1" lang="ja-JP" altLang="en-US" sz="2000" dirty="0" smtClean="0">
              <a:latin typeface="HGSｺﾞｼｯｸE" pitchFamily="50" charset="-128"/>
              <a:ea typeface="HGSｺﾞｼｯｸE" pitchFamily="50" charset="-128"/>
            </a:rPr>
            <a:t>受療継続支援</a:t>
          </a:r>
          <a:endParaRPr kumimoji="1" lang="ja-JP" altLang="en-US" sz="2000" dirty="0">
            <a:latin typeface="HGSｺﾞｼｯｸE" pitchFamily="50" charset="-128"/>
            <a:ea typeface="HGSｺﾞｼｯｸE" pitchFamily="50" charset="-128"/>
          </a:endParaRPr>
        </a:p>
      </dgm:t>
    </dgm:pt>
    <dgm:pt modelId="{015AA645-CB4A-4A20-B27A-FDDB3CE98BB5}" type="parTrans" cxnId="{CB5F4F45-5451-4D2D-98A9-EBAB9CA62D88}">
      <dgm:prSet custT="1"/>
      <dgm:spPr/>
      <dgm:t>
        <a:bodyPr/>
        <a:lstStyle/>
        <a:p>
          <a:endParaRPr kumimoji="1" lang="ja-JP" altLang="en-US" sz="2000"/>
        </a:p>
      </dgm:t>
    </dgm:pt>
    <dgm:pt modelId="{798BF7E8-EAE9-46E9-B6ED-DF9B58BE1519}" type="sibTrans" cxnId="{CB5F4F45-5451-4D2D-98A9-EBAB9CA62D88}">
      <dgm:prSet/>
      <dgm:spPr/>
      <dgm:t>
        <a:bodyPr/>
        <a:lstStyle/>
        <a:p>
          <a:endParaRPr kumimoji="1" lang="ja-JP" altLang="en-US" sz="2000"/>
        </a:p>
      </dgm:t>
    </dgm:pt>
    <dgm:pt modelId="{FBA6C831-1264-4419-8790-B2BF15AADD8D}">
      <dgm:prSet custT="1"/>
      <dgm:spPr/>
      <dgm:t>
        <a:bodyPr/>
        <a:lstStyle/>
        <a:p>
          <a:r>
            <a:rPr kumimoji="1" lang="ja-JP" altLang="en-US" sz="2000" dirty="0" smtClean="0">
              <a:latin typeface="HGSｺﾞｼｯｸE" pitchFamily="50" charset="-128"/>
              <a:ea typeface="HGSｺﾞｼｯｸE" pitchFamily="50" charset="-128"/>
            </a:rPr>
            <a:t>減塩</a:t>
          </a:r>
          <a:endParaRPr kumimoji="1" lang="ja-JP" altLang="en-US" sz="2000" dirty="0">
            <a:latin typeface="HGSｺﾞｼｯｸE" pitchFamily="50" charset="-128"/>
            <a:ea typeface="HGSｺﾞｼｯｸE" pitchFamily="50" charset="-128"/>
          </a:endParaRPr>
        </a:p>
      </dgm:t>
    </dgm:pt>
    <dgm:pt modelId="{CE40FFEC-2A5D-4EB5-A405-BA6D55675DFC}" type="parTrans" cxnId="{D82CFB79-CE06-4601-890E-A0D467011019}">
      <dgm:prSet/>
      <dgm:spPr/>
      <dgm:t>
        <a:bodyPr/>
        <a:lstStyle/>
        <a:p>
          <a:endParaRPr kumimoji="1" lang="ja-JP" altLang="en-US"/>
        </a:p>
      </dgm:t>
    </dgm:pt>
    <dgm:pt modelId="{C9A3ED02-A525-4613-BE2C-867CDA3DA5A8}" type="sibTrans" cxnId="{D82CFB79-CE06-4601-890E-A0D467011019}">
      <dgm:prSet/>
      <dgm:spPr/>
      <dgm:t>
        <a:bodyPr/>
        <a:lstStyle/>
        <a:p>
          <a:endParaRPr kumimoji="1" lang="ja-JP" altLang="en-US"/>
        </a:p>
      </dgm:t>
    </dgm:pt>
    <dgm:pt modelId="{AB026C3A-FF7F-481A-BF72-158DCDC6911A}">
      <dgm:prSet custT="1"/>
      <dgm:spPr/>
      <dgm:t>
        <a:bodyPr/>
        <a:lstStyle/>
        <a:p>
          <a:r>
            <a:rPr kumimoji="1" lang="ja-JP" altLang="en-US" sz="2000" dirty="0" smtClean="0">
              <a:latin typeface="HGSｺﾞｼｯｸE" pitchFamily="50" charset="-128"/>
              <a:ea typeface="HGSｺﾞｼｯｸE" pitchFamily="50" charset="-128"/>
            </a:rPr>
            <a:t>肥満予防</a:t>
          </a:r>
          <a:endParaRPr kumimoji="1" lang="ja-JP" altLang="en-US" sz="2000" dirty="0">
            <a:latin typeface="HGSｺﾞｼｯｸE" pitchFamily="50" charset="-128"/>
            <a:ea typeface="HGSｺﾞｼｯｸE" pitchFamily="50" charset="-128"/>
          </a:endParaRPr>
        </a:p>
      </dgm:t>
    </dgm:pt>
    <dgm:pt modelId="{9443799D-DC11-48F5-9CBF-81350D952194}" type="parTrans" cxnId="{BAD6E753-8509-4109-8634-5E9793E546AF}">
      <dgm:prSet/>
      <dgm:spPr/>
      <dgm:t>
        <a:bodyPr/>
        <a:lstStyle/>
        <a:p>
          <a:endParaRPr kumimoji="1" lang="ja-JP" altLang="en-US"/>
        </a:p>
      </dgm:t>
    </dgm:pt>
    <dgm:pt modelId="{26BB679B-777A-4283-A5E6-5FD02DE3BDE2}" type="sibTrans" cxnId="{BAD6E753-8509-4109-8634-5E9793E546AF}">
      <dgm:prSet/>
      <dgm:spPr/>
      <dgm:t>
        <a:bodyPr/>
        <a:lstStyle/>
        <a:p>
          <a:endParaRPr kumimoji="1" lang="ja-JP" altLang="en-US"/>
        </a:p>
      </dgm:t>
    </dgm:pt>
    <dgm:pt modelId="{A7A81B2E-57B0-4D82-8C71-AB8DD2D75093}">
      <dgm:prSet custT="1"/>
      <dgm:spPr/>
      <dgm:t>
        <a:bodyPr/>
        <a:lstStyle/>
        <a:p>
          <a:r>
            <a:rPr kumimoji="1" lang="ja-JP" altLang="en-US" sz="2000" dirty="0" smtClean="0">
              <a:latin typeface="HGSｺﾞｼｯｸE" pitchFamily="50" charset="-128"/>
              <a:ea typeface="HGSｺﾞｼｯｸE" pitchFamily="50" charset="-128"/>
            </a:rPr>
            <a:t>節酒</a:t>
          </a:r>
          <a:endParaRPr kumimoji="1" lang="ja-JP" altLang="en-US" sz="2000" dirty="0">
            <a:latin typeface="HGSｺﾞｼｯｸE" pitchFamily="50" charset="-128"/>
            <a:ea typeface="HGSｺﾞｼｯｸE" pitchFamily="50" charset="-128"/>
          </a:endParaRPr>
        </a:p>
      </dgm:t>
    </dgm:pt>
    <dgm:pt modelId="{B59DA880-124D-4222-BB38-8F23D0675AD2}" type="parTrans" cxnId="{13EFAA92-0F97-4C78-84C3-79835DA714FE}">
      <dgm:prSet/>
      <dgm:spPr/>
      <dgm:t>
        <a:bodyPr/>
        <a:lstStyle/>
        <a:p>
          <a:endParaRPr kumimoji="1" lang="ja-JP" altLang="en-US"/>
        </a:p>
      </dgm:t>
    </dgm:pt>
    <dgm:pt modelId="{B52B89D6-B865-4BB9-B62C-DC175E512807}" type="sibTrans" cxnId="{13EFAA92-0F97-4C78-84C3-79835DA714FE}">
      <dgm:prSet/>
      <dgm:spPr/>
      <dgm:t>
        <a:bodyPr/>
        <a:lstStyle/>
        <a:p>
          <a:endParaRPr kumimoji="1" lang="ja-JP" altLang="en-US"/>
        </a:p>
      </dgm:t>
    </dgm:pt>
    <dgm:pt modelId="{4747D440-E6AB-4285-BF12-F55B388D6C85}" type="pres">
      <dgm:prSet presAssocID="{573B72F7-EA3E-4188-9B02-E87E8847C950}" presName="Name0" presStyleCnt="0">
        <dgm:presLayoutVars>
          <dgm:chPref val="1"/>
          <dgm:dir/>
          <dgm:animOne val="branch"/>
          <dgm:animLvl val="lvl"/>
          <dgm:resizeHandles val="exact"/>
        </dgm:presLayoutVars>
      </dgm:prSet>
      <dgm:spPr/>
      <dgm:t>
        <a:bodyPr/>
        <a:lstStyle/>
        <a:p>
          <a:endParaRPr kumimoji="1" lang="ja-JP" altLang="en-US"/>
        </a:p>
      </dgm:t>
    </dgm:pt>
    <dgm:pt modelId="{C3C33B8B-C192-443C-88A7-54882C33E5BE}" type="pres">
      <dgm:prSet presAssocID="{76D83C4A-6ACF-444D-A430-45F23631EFE2}" presName="root1" presStyleCnt="0"/>
      <dgm:spPr/>
    </dgm:pt>
    <dgm:pt modelId="{88CFEF10-FF38-410C-8584-57118E8ADB6B}" type="pres">
      <dgm:prSet presAssocID="{76D83C4A-6ACF-444D-A430-45F23631EFE2}" presName="LevelOneTextNode" presStyleLbl="node0" presStyleIdx="0" presStyleCnt="1" custAng="5400000" custScaleX="225964" custScaleY="52595" custLinFactNeighborX="-51110" custLinFactNeighborY="34183">
        <dgm:presLayoutVars>
          <dgm:chPref val="3"/>
        </dgm:presLayoutVars>
      </dgm:prSet>
      <dgm:spPr/>
      <dgm:t>
        <a:bodyPr/>
        <a:lstStyle/>
        <a:p>
          <a:endParaRPr kumimoji="1" lang="ja-JP" altLang="en-US"/>
        </a:p>
      </dgm:t>
    </dgm:pt>
    <dgm:pt modelId="{7B23082D-0A22-4F9E-BBAD-692E97CF423B}" type="pres">
      <dgm:prSet presAssocID="{76D83C4A-6ACF-444D-A430-45F23631EFE2}" presName="level2hierChild" presStyleCnt="0"/>
      <dgm:spPr/>
    </dgm:pt>
    <dgm:pt modelId="{E88F8DC6-CF8E-4D7F-89F1-EB41DC6CD7C2}" type="pres">
      <dgm:prSet presAssocID="{F4363D69-29AF-4A6B-A509-19B191EB78BB}" presName="conn2-1" presStyleLbl="parChTrans1D2" presStyleIdx="0" presStyleCnt="3" custScaleX="2000000"/>
      <dgm:spPr/>
      <dgm:t>
        <a:bodyPr/>
        <a:lstStyle/>
        <a:p>
          <a:endParaRPr kumimoji="1" lang="ja-JP" altLang="en-US"/>
        </a:p>
      </dgm:t>
    </dgm:pt>
    <dgm:pt modelId="{3A9EBC89-D3B2-4BC5-9754-CE10B99D8374}" type="pres">
      <dgm:prSet presAssocID="{F4363D69-29AF-4A6B-A509-19B191EB78BB}" presName="connTx" presStyleLbl="parChTrans1D2" presStyleIdx="0" presStyleCnt="3"/>
      <dgm:spPr/>
      <dgm:t>
        <a:bodyPr/>
        <a:lstStyle/>
        <a:p>
          <a:endParaRPr kumimoji="1" lang="ja-JP" altLang="en-US"/>
        </a:p>
      </dgm:t>
    </dgm:pt>
    <dgm:pt modelId="{C0762451-05F2-493C-B6F5-48E634BC583F}" type="pres">
      <dgm:prSet presAssocID="{7DB9F4F4-20AC-4398-87CC-0A8FF43364CB}" presName="root2" presStyleCnt="0"/>
      <dgm:spPr/>
    </dgm:pt>
    <dgm:pt modelId="{7DC81698-D214-4F19-819B-1A9F1CC5C663}" type="pres">
      <dgm:prSet presAssocID="{7DB9F4F4-20AC-4398-87CC-0A8FF43364CB}" presName="LevelTwoTextNode" presStyleLbl="node2" presStyleIdx="0" presStyleCnt="3" custScaleX="99587" custScaleY="127319" custLinFactNeighborX="-711" custLinFactNeighborY="5717">
        <dgm:presLayoutVars>
          <dgm:chPref val="3"/>
        </dgm:presLayoutVars>
      </dgm:prSet>
      <dgm:spPr/>
      <dgm:t>
        <a:bodyPr/>
        <a:lstStyle/>
        <a:p>
          <a:endParaRPr kumimoji="1" lang="ja-JP" altLang="en-US"/>
        </a:p>
      </dgm:t>
    </dgm:pt>
    <dgm:pt modelId="{980D2ABD-B257-4A6F-81D2-71036A795424}" type="pres">
      <dgm:prSet presAssocID="{7DB9F4F4-20AC-4398-87CC-0A8FF43364CB}" presName="level3hierChild" presStyleCnt="0"/>
      <dgm:spPr/>
    </dgm:pt>
    <dgm:pt modelId="{F6830D22-86E5-4404-9F06-A94F5689B818}" type="pres">
      <dgm:prSet presAssocID="{0800B007-D310-4691-A561-82E4D734A64E}" presName="conn2-1" presStyleLbl="parChTrans1D3" presStyleIdx="0" presStyleCnt="7"/>
      <dgm:spPr/>
      <dgm:t>
        <a:bodyPr/>
        <a:lstStyle/>
        <a:p>
          <a:endParaRPr kumimoji="1" lang="ja-JP" altLang="en-US"/>
        </a:p>
      </dgm:t>
    </dgm:pt>
    <dgm:pt modelId="{4621CCBD-39BC-4C61-A22B-96B30E154B39}" type="pres">
      <dgm:prSet presAssocID="{0800B007-D310-4691-A561-82E4D734A64E}" presName="connTx" presStyleLbl="parChTrans1D3" presStyleIdx="0" presStyleCnt="7"/>
      <dgm:spPr/>
      <dgm:t>
        <a:bodyPr/>
        <a:lstStyle/>
        <a:p>
          <a:endParaRPr kumimoji="1" lang="ja-JP" altLang="en-US"/>
        </a:p>
      </dgm:t>
    </dgm:pt>
    <dgm:pt modelId="{639A9FEC-6CA1-4EAC-946A-A42E23F955F1}" type="pres">
      <dgm:prSet presAssocID="{4AA76BBF-7BC1-4991-8AA6-77ECC5B5A539}" presName="root2" presStyleCnt="0"/>
      <dgm:spPr/>
    </dgm:pt>
    <dgm:pt modelId="{6E540F76-6080-4874-BB75-BF1F06EB2C80}" type="pres">
      <dgm:prSet presAssocID="{4AA76BBF-7BC1-4991-8AA6-77ECC5B5A539}" presName="LevelTwoTextNode" presStyleLbl="node3" presStyleIdx="0" presStyleCnt="7" custScaleX="289479" custScaleY="137350" custLinFactNeighborX="18030" custLinFactNeighborY="-1158">
        <dgm:presLayoutVars>
          <dgm:chPref val="3"/>
        </dgm:presLayoutVars>
      </dgm:prSet>
      <dgm:spPr/>
      <dgm:t>
        <a:bodyPr/>
        <a:lstStyle/>
        <a:p>
          <a:endParaRPr kumimoji="1" lang="ja-JP" altLang="en-US"/>
        </a:p>
      </dgm:t>
    </dgm:pt>
    <dgm:pt modelId="{C510830D-2470-419B-B19C-679BB0CF8F27}" type="pres">
      <dgm:prSet presAssocID="{4AA76BBF-7BC1-4991-8AA6-77ECC5B5A539}" presName="level3hierChild" presStyleCnt="0"/>
      <dgm:spPr/>
    </dgm:pt>
    <dgm:pt modelId="{114D0A4E-1618-4532-90A8-85A297F8A9D2}" type="pres">
      <dgm:prSet presAssocID="{9C7EF77E-742B-4A3A-A9A1-E271D27D8451}" presName="conn2-1" presStyleLbl="parChTrans1D3" presStyleIdx="1" presStyleCnt="7"/>
      <dgm:spPr/>
      <dgm:t>
        <a:bodyPr/>
        <a:lstStyle/>
        <a:p>
          <a:endParaRPr kumimoji="1" lang="ja-JP" altLang="en-US"/>
        </a:p>
      </dgm:t>
    </dgm:pt>
    <dgm:pt modelId="{96DA045F-40B2-4C06-8FA7-C34202F2B6F3}" type="pres">
      <dgm:prSet presAssocID="{9C7EF77E-742B-4A3A-A9A1-E271D27D8451}" presName="connTx" presStyleLbl="parChTrans1D3" presStyleIdx="1" presStyleCnt="7"/>
      <dgm:spPr/>
      <dgm:t>
        <a:bodyPr/>
        <a:lstStyle/>
        <a:p>
          <a:endParaRPr kumimoji="1" lang="ja-JP" altLang="en-US"/>
        </a:p>
      </dgm:t>
    </dgm:pt>
    <dgm:pt modelId="{D2B7F8EB-CD42-4AF1-A375-16E2ECEB3739}" type="pres">
      <dgm:prSet presAssocID="{8E9A04EE-29F5-4FEF-BEB6-8DF3CD90D6CB}" presName="root2" presStyleCnt="0"/>
      <dgm:spPr/>
    </dgm:pt>
    <dgm:pt modelId="{D465A03D-C5DB-466B-8764-519ADCFAC07A}" type="pres">
      <dgm:prSet presAssocID="{8E9A04EE-29F5-4FEF-BEB6-8DF3CD90D6CB}" presName="LevelTwoTextNode" presStyleLbl="node3" presStyleIdx="1" presStyleCnt="7" custScaleX="173146" custScaleY="124608" custLinFactNeighborX="18030" custLinFactNeighborY="5018">
        <dgm:presLayoutVars>
          <dgm:chPref val="3"/>
        </dgm:presLayoutVars>
      </dgm:prSet>
      <dgm:spPr/>
      <dgm:t>
        <a:bodyPr/>
        <a:lstStyle/>
        <a:p>
          <a:endParaRPr kumimoji="1" lang="ja-JP" altLang="en-US"/>
        </a:p>
      </dgm:t>
    </dgm:pt>
    <dgm:pt modelId="{D7BE7794-DF6C-4B1A-BCBE-D0CC3E670DF0}" type="pres">
      <dgm:prSet presAssocID="{8E9A04EE-29F5-4FEF-BEB6-8DF3CD90D6CB}" presName="level3hierChild" presStyleCnt="0"/>
      <dgm:spPr/>
    </dgm:pt>
    <dgm:pt modelId="{172E2E54-E21E-4CD6-B35C-1E87CA6C3183}" type="pres">
      <dgm:prSet presAssocID="{032B4F6D-EF08-4937-AC77-089167BF5097}" presName="conn2-1" presStyleLbl="parChTrans1D2" presStyleIdx="1" presStyleCnt="3" custScaleX="2000000"/>
      <dgm:spPr/>
      <dgm:t>
        <a:bodyPr/>
        <a:lstStyle/>
        <a:p>
          <a:endParaRPr kumimoji="1" lang="ja-JP" altLang="en-US"/>
        </a:p>
      </dgm:t>
    </dgm:pt>
    <dgm:pt modelId="{D67E9AF5-E1BF-4DA0-8DCD-56CEC2E12DB9}" type="pres">
      <dgm:prSet presAssocID="{032B4F6D-EF08-4937-AC77-089167BF5097}" presName="connTx" presStyleLbl="parChTrans1D2" presStyleIdx="1" presStyleCnt="3"/>
      <dgm:spPr/>
      <dgm:t>
        <a:bodyPr/>
        <a:lstStyle/>
        <a:p>
          <a:endParaRPr kumimoji="1" lang="ja-JP" altLang="en-US"/>
        </a:p>
      </dgm:t>
    </dgm:pt>
    <dgm:pt modelId="{794B2766-C39A-47B4-8294-2DF6C8BE2BF7}" type="pres">
      <dgm:prSet presAssocID="{71DA3692-8400-44E5-8D8E-9A0E958F3344}" presName="root2" presStyleCnt="0"/>
      <dgm:spPr/>
    </dgm:pt>
    <dgm:pt modelId="{A76B2A33-9028-4339-BE62-3D5F78104710}" type="pres">
      <dgm:prSet presAssocID="{71DA3692-8400-44E5-8D8E-9A0E958F3344}" presName="LevelTwoTextNode" presStyleLbl="node2" presStyleIdx="1" presStyleCnt="3" custScaleX="109900" custScaleY="131751" custLinFactY="335426" custLinFactNeighborX="-5430" custLinFactNeighborY="400000">
        <dgm:presLayoutVars>
          <dgm:chPref val="3"/>
        </dgm:presLayoutVars>
      </dgm:prSet>
      <dgm:spPr/>
      <dgm:t>
        <a:bodyPr/>
        <a:lstStyle/>
        <a:p>
          <a:endParaRPr kumimoji="1" lang="ja-JP" altLang="en-US"/>
        </a:p>
      </dgm:t>
    </dgm:pt>
    <dgm:pt modelId="{4B0BC502-307C-4DA2-92A9-2B82720490F6}" type="pres">
      <dgm:prSet presAssocID="{71DA3692-8400-44E5-8D8E-9A0E958F3344}" presName="level3hierChild" presStyleCnt="0"/>
      <dgm:spPr/>
    </dgm:pt>
    <dgm:pt modelId="{2905B2FF-1FDC-4CA2-9E5D-1223D8E280E0}" type="pres">
      <dgm:prSet presAssocID="{4E5907B6-EDAA-4593-8543-1F1630E15668}" presName="conn2-1" presStyleLbl="parChTrans1D3" presStyleIdx="2" presStyleCnt="7"/>
      <dgm:spPr/>
      <dgm:t>
        <a:bodyPr/>
        <a:lstStyle/>
        <a:p>
          <a:endParaRPr kumimoji="1" lang="ja-JP" altLang="en-US"/>
        </a:p>
      </dgm:t>
    </dgm:pt>
    <dgm:pt modelId="{F88A77A4-035D-41B0-97D8-A7E5051D9B62}" type="pres">
      <dgm:prSet presAssocID="{4E5907B6-EDAA-4593-8543-1F1630E15668}" presName="connTx" presStyleLbl="parChTrans1D3" presStyleIdx="2" presStyleCnt="7"/>
      <dgm:spPr/>
      <dgm:t>
        <a:bodyPr/>
        <a:lstStyle/>
        <a:p>
          <a:endParaRPr kumimoji="1" lang="ja-JP" altLang="en-US"/>
        </a:p>
      </dgm:t>
    </dgm:pt>
    <dgm:pt modelId="{02E09116-78BC-4054-B30A-E1B481F116F9}" type="pres">
      <dgm:prSet presAssocID="{CED1A6A5-1AB1-4C25-B501-81C42767286C}" presName="root2" presStyleCnt="0"/>
      <dgm:spPr/>
    </dgm:pt>
    <dgm:pt modelId="{463D2C41-DAE6-4130-A210-4357ED52EFCD}" type="pres">
      <dgm:prSet presAssocID="{CED1A6A5-1AB1-4C25-B501-81C42767286C}" presName="LevelTwoTextNode" presStyleLbl="node3" presStyleIdx="2" presStyleCnt="7" custScaleX="227467" custScaleY="131241" custLinFactY="327215" custLinFactNeighborX="-11013" custLinFactNeighborY="400000">
        <dgm:presLayoutVars>
          <dgm:chPref val="3"/>
        </dgm:presLayoutVars>
      </dgm:prSet>
      <dgm:spPr/>
      <dgm:t>
        <a:bodyPr/>
        <a:lstStyle/>
        <a:p>
          <a:endParaRPr kumimoji="1" lang="ja-JP" altLang="en-US"/>
        </a:p>
      </dgm:t>
    </dgm:pt>
    <dgm:pt modelId="{8771C77B-6BF4-4CD0-91E6-43B120CF66CD}" type="pres">
      <dgm:prSet presAssocID="{CED1A6A5-1AB1-4C25-B501-81C42767286C}" presName="level3hierChild" presStyleCnt="0"/>
      <dgm:spPr/>
    </dgm:pt>
    <dgm:pt modelId="{EC11F642-2041-441D-820A-2E56600A666A}" type="pres">
      <dgm:prSet presAssocID="{FC4EF1CD-6999-4B44-AB35-115CBAE0F765}" presName="conn2-1" presStyleLbl="parChTrans1D3" presStyleIdx="3" presStyleCnt="7"/>
      <dgm:spPr/>
      <dgm:t>
        <a:bodyPr/>
        <a:lstStyle/>
        <a:p>
          <a:endParaRPr kumimoji="1" lang="ja-JP" altLang="en-US"/>
        </a:p>
      </dgm:t>
    </dgm:pt>
    <dgm:pt modelId="{683C1D68-2B8F-4F80-8DD4-D065879F8DA0}" type="pres">
      <dgm:prSet presAssocID="{FC4EF1CD-6999-4B44-AB35-115CBAE0F765}" presName="connTx" presStyleLbl="parChTrans1D3" presStyleIdx="3" presStyleCnt="7"/>
      <dgm:spPr/>
      <dgm:t>
        <a:bodyPr/>
        <a:lstStyle/>
        <a:p>
          <a:endParaRPr kumimoji="1" lang="ja-JP" altLang="en-US"/>
        </a:p>
      </dgm:t>
    </dgm:pt>
    <dgm:pt modelId="{BFD06B6E-AB7F-4DE7-A1BB-DFC277228262}" type="pres">
      <dgm:prSet presAssocID="{0783466C-2FAD-4717-8424-3CF3954F0509}" presName="root2" presStyleCnt="0"/>
      <dgm:spPr/>
    </dgm:pt>
    <dgm:pt modelId="{B81030E1-2D93-4970-BDAF-108D8ED92266}" type="pres">
      <dgm:prSet presAssocID="{0783466C-2FAD-4717-8424-3CF3954F0509}" presName="LevelTwoTextNode" presStyleLbl="node3" presStyleIdx="3" presStyleCnt="7" custScaleX="224092" custScaleY="103357" custLinFactY="321740" custLinFactNeighborX="-6208" custLinFactNeighborY="400000">
        <dgm:presLayoutVars>
          <dgm:chPref val="3"/>
        </dgm:presLayoutVars>
      </dgm:prSet>
      <dgm:spPr/>
      <dgm:t>
        <a:bodyPr/>
        <a:lstStyle/>
        <a:p>
          <a:endParaRPr kumimoji="1" lang="ja-JP" altLang="en-US"/>
        </a:p>
      </dgm:t>
    </dgm:pt>
    <dgm:pt modelId="{4DE3207B-57F1-46B9-95A8-A0FD50DD1D08}" type="pres">
      <dgm:prSet presAssocID="{0783466C-2FAD-4717-8424-3CF3954F0509}" presName="level3hierChild" presStyleCnt="0"/>
      <dgm:spPr/>
    </dgm:pt>
    <dgm:pt modelId="{79158710-1D04-45D9-85ED-766ACF874873}" type="pres">
      <dgm:prSet presAssocID="{16F67C20-D801-4DE5-9240-DE92A62CB50F}" presName="conn2-1" presStyleLbl="parChTrans1D3" presStyleIdx="4" presStyleCnt="7" custScaleX="2000000"/>
      <dgm:spPr/>
      <dgm:t>
        <a:bodyPr/>
        <a:lstStyle/>
        <a:p>
          <a:endParaRPr kumimoji="1" lang="ja-JP" altLang="en-US"/>
        </a:p>
      </dgm:t>
    </dgm:pt>
    <dgm:pt modelId="{2D0AA30F-0088-4E89-A643-8B960B4B5D9D}" type="pres">
      <dgm:prSet presAssocID="{16F67C20-D801-4DE5-9240-DE92A62CB50F}" presName="connTx" presStyleLbl="parChTrans1D3" presStyleIdx="4" presStyleCnt="7"/>
      <dgm:spPr/>
      <dgm:t>
        <a:bodyPr/>
        <a:lstStyle/>
        <a:p>
          <a:endParaRPr kumimoji="1" lang="ja-JP" altLang="en-US"/>
        </a:p>
      </dgm:t>
    </dgm:pt>
    <dgm:pt modelId="{64F519C7-306A-41BD-B65A-45598941CD28}" type="pres">
      <dgm:prSet presAssocID="{EA5FBBD5-8A95-4C6A-A5A9-88792F381786}" presName="root2" presStyleCnt="0"/>
      <dgm:spPr/>
    </dgm:pt>
    <dgm:pt modelId="{0B5395E5-E495-415F-A558-1F16BB8E19FA}" type="pres">
      <dgm:prSet presAssocID="{EA5FBBD5-8A95-4C6A-A5A9-88792F381786}" presName="LevelTwoTextNode" presStyleLbl="node3" presStyleIdx="4" presStyleCnt="7" custScaleX="339594" custScaleY="114456" custLinFactY="318462" custLinFactNeighborX="-8787" custLinFactNeighborY="400000">
        <dgm:presLayoutVars>
          <dgm:chPref val="3"/>
        </dgm:presLayoutVars>
      </dgm:prSet>
      <dgm:spPr/>
      <dgm:t>
        <a:bodyPr/>
        <a:lstStyle/>
        <a:p>
          <a:endParaRPr kumimoji="1" lang="ja-JP" altLang="en-US"/>
        </a:p>
      </dgm:t>
    </dgm:pt>
    <dgm:pt modelId="{65A1CFA6-659A-4E29-AEE1-62195D74E8D0}" type="pres">
      <dgm:prSet presAssocID="{EA5FBBD5-8A95-4C6A-A5A9-88792F381786}" presName="level3hierChild" presStyleCnt="0"/>
      <dgm:spPr/>
    </dgm:pt>
    <dgm:pt modelId="{71584744-35E9-4014-B053-8ED318B3EB95}" type="pres">
      <dgm:prSet presAssocID="{DA2818AC-F43E-4434-A5A4-2B57B3EEA0E2}" presName="conn2-1" presStyleLbl="parChTrans1D2" presStyleIdx="2" presStyleCnt="3" custScaleX="2000000"/>
      <dgm:spPr/>
      <dgm:t>
        <a:bodyPr/>
        <a:lstStyle/>
        <a:p>
          <a:endParaRPr kumimoji="1" lang="ja-JP" altLang="en-US"/>
        </a:p>
      </dgm:t>
    </dgm:pt>
    <dgm:pt modelId="{2003EEBC-205F-4DF1-9F5D-AEEAD7444FE6}" type="pres">
      <dgm:prSet presAssocID="{DA2818AC-F43E-4434-A5A4-2B57B3EEA0E2}" presName="connTx" presStyleLbl="parChTrans1D2" presStyleIdx="2" presStyleCnt="3"/>
      <dgm:spPr/>
      <dgm:t>
        <a:bodyPr/>
        <a:lstStyle/>
        <a:p>
          <a:endParaRPr kumimoji="1" lang="ja-JP" altLang="en-US"/>
        </a:p>
      </dgm:t>
    </dgm:pt>
    <dgm:pt modelId="{237713A7-D66B-4870-9CE6-016C749E8395}" type="pres">
      <dgm:prSet presAssocID="{ACE956A7-081C-4A21-90A6-B8F808DC5400}" presName="root2" presStyleCnt="0"/>
      <dgm:spPr/>
    </dgm:pt>
    <dgm:pt modelId="{E0385CFB-0C4B-4605-BAD4-D8078DE37B3D}" type="pres">
      <dgm:prSet presAssocID="{ACE956A7-081C-4A21-90A6-B8F808DC5400}" presName="LevelTwoTextNode" presStyleLbl="node2" presStyleIdx="2" presStyleCnt="3" custScaleX="99985" custScaleY="115175" custLinFactY="-200000" custLinFactNeighborX="-5331" custLinFactNeighborY="-229318">
        <dgm:presLayoutVars>
          <dgm:chPref val="3"/>
        </dgm:presLayoutVars>
      </dgm:prSet>
      <dgm:spPr/>
      <dgm:t>
        <a:bodyPr/>
        <a:lstStyle/>
        <a:p>
          <a:endParaRPr kumimoji="1" lang="ja-JP" altLang="en-US"/>
        </a:p>
      </dgm:t>
    </dgm:pt>
    <dgm:pt modelId="{A69DB42D-98AF-4A84-BCB0-E77870B89CEC}" type="pres">
      <dgm:prSet presAssocID="{ACE956A7-081C-4A21-90A6-B8F808DC5400}" presName="level3hierChild" presStyleCnt="0"/>
      <dgm:spPr/>
    </dgm:pt>
    <dgm:pt modelId="{D93014E8-2BB9-48DD-AE76-EE80DC38BABD}" type="pres">
      <dgm:prSet presAssocID="{8BBC4F8B-F227-4100-93F0-B25CE62ECAD0}" presName="conn2-1" presStyleLbl="parChTrans1D3" presStyleIdx="5" presStyleCnt="7"/>
      <dgm:spPr/>
      <dgm:t>
        <a:bodyPr/>
        <a:lstStyle/>
        <a:p>
          <a:endParaRPr kumimoji="1" lang="ja-JP" altLang="en-US"/>
        </a:p>
      </dgm:t>
    </dgm:pt>
    <dgm:pt modelId="{F16C1389-DA3C-492B-9BD6-CB5651EEABBA}" type="pres">
      <dgm:prSet presAssocID="{8BBC4F8B-F227-4100-93F0-B25CE62ECAD0}" presName="connTx" presStyleLbl="parChTrans1D3" presStyleIdx="5" presStyleCnt="7"/>
      <dgm:spPr/>
      <dgm:t>
        <a:bodyPr/>
        <a:lstStyle/>
        <a:p>
          <a:endParaRPr kumimoji="1" lang="ja-JP" altLang="en-US"/>
        </a:p>
      </dgm:t>
    </dgm:pt>
    <dgm:pt modelId="{99BCD650-FDED-4CC8-A6CE-B215B521A846}" type="pres">
      <dgm:prSet presAssocID="{39BC5971-5EBA-4A03-AA82-A98827AD0C13}" presName="root2" presStyleCnt="0"/>
      <dgm:spPr/>
    </dgm:pt>
    <dgm:pt modelId="{ADFA3C54-1F2D-4506-A6FC-634A6F1C27EA}" type="pres">
      <dgm:prSet presAssocID="{39BC5971-5EBA-4A03-AA82-A98827AD0C13}" presName="LevelTwoTextNode" presStyleLbl="node3" presStyleIdx="5" presStyleCnt="7" custScaleX="125419" custScaleY="148892" custLinFactY="-157515" custLinFactNeighborX="-13584" custLinFactNeighborY="-200000">
        <dgm:presLayoutVars>
          <dgm:chPref val="3"/>
        </dgm:presLayoutVars>
      </dgm:prSet>
      <dgm:spPr/>
      <dgm:t>
        <a:bodyPr/>
        <a:lstStyle/>
        <a:p>
          <a:endParaRPr kumimoji="1" lang="ja-JP" altLang="en-US"/>
        </a:p>
      </dgm:t>
    </dgm:pt>
    <dgm:pt modelId="{91851459-8112-406E-A644-EA0872ADEE8A}" type="pres">
      <dgm:prSet presAssocID="{39BC5971-5EBA-4A03-AA82-A98827AD0C13}" presName="level3hierChild" presStyleCnt="0"/>
      <dgm:spPr/>
    </dgm:pt>
    <dgm:pt modelId="{4BA72D94-9FCE-4F9D-A594-224843857DC6}" type="pres">
      <dgm:prSet presAssocID="{CE40FFEC-2A5D-4EB5-A405-BA6D55675DFC}" presName="conn2-1" presStyleLbl="parChTrans1D4" presStyleIdx="0" presStyleCnt="9"/>
      <dgm:spPr/>
      <dgm:t>
        <a:bodyPr/>
        <a:lstStyle/>
        <a:p>
          <a:endParaRPr kumimoji="1" lang="ja-JP" altLang="en-US"/>
        </a:p>
      </dgm:t>
    </dgm:pt>
    <dgm:pt modelId="{24F040BD-B4FD-4F73-80CC-7907EF53B0ED}" type="pres">
      <dgm:prSet presAssocID="{CE40FFEC-2A5D-4EB5-A405-BA6D55675DFC}" presName="connTx" presStyleLbl="parChTrans1D4" presStyleIdx="0" presStyleCnt="9"/>
      <dgm:spPr/>
      <dgm:t>
        <a:bodyPr/>
        <a:lstStyle/>
        <a:p>
          <a:endParaRPr kumimoji="1" lang="ja-JP" altLang="en-US"/>
        </a:p>
      </dgm:t>
    </dgm:pt>
    <dgm:pt modelId="{933B8D30-65EB-4193-B9E2-382C17D104B1}" type="pres">
      <dgm:prSet presAssocID="{FBA6C831-1264-4419-8790-B2BF15AADD8D}" presName="root2" presStyleCnt="0"/>
      <dgm:spPr/>
    </dgm:pt>
    <dgm:pt modelId="{DA80DB0E-D91C-4BE4-B4A0-BCF0C13331A9}" type="pres">
      <dgm:prSet presAssocID="{FBA6C831-1264-4419-8790-B2BF15AADD8D}" presName="LevelTwoTextNode" presStyleLbl="node4" presStyleIdx="0" presStyleCnt="9" custLinFactY="-190394" custLinFactNeighborX="-14362" custLinFactNeighborY="-200000">
        <dgm:presLayoutVars>
          <dgm:chPref val="3"/>
        </dgm:presLayoutVars>
      </dgm:prSet>
      <dgm:spPr/>
      <dgm:t>
        <a:bodyPr/>
        <a:lstStyle/>
        <a:p>
          <a:endParaRPr kumimoji="1" lang="ja-JP" altLang="en-US"/>
        </a:p>
      </dgm:t>
    </dgm:pt>
    <dgm:pt modelId="{9EA35DF3-CC10-4827-B5FE-E5FA74E2744F}" type="pres">
      <dgm:prSet presAssocID="{FBA6C831-1264-4419-8790-B2BF15AADD8D}" presName="level3hierChild" presStyleCnt="0"/>
      <dgm:spPr/>
    </dgm:pt>
    <dgm:pt modelId="{3B3EC94F-07A9-41BB-B77A-3D41CA3B8D65}" type="pres">
      <dgm:prSet presAssocID="{9443799D-DC11-48F5-9CBF-81350D952194}" presName="conn2-1" presStyleLbl="parChTrans1D4" presStyleIdx="1" presStyleCnt="9"/>
      <dgm:spPr/>
      <dgm:t>
        <a:bodyPr/>
        <a:lstStyle/>
        <a:p>
          <a:endParaRPr kumimoji="1" lang="ja-JP" altLang="en-US"/>
        </a:p>
      </dgm:t>
    </dgm:pt>
    <dgm:pt modelId="{7ED20284-7D60-4BF9-97F6-563E3BB9FE9F}" type="pres">
      <dgm:prSet presAssocID="{9443799D-DC11-48F5-9CBF-81350D952194}" presName="connTx" presStyleLbl="parChTrans1D4" presStyleIdx="1" presStyleCnt="9"/>
      <dgm:spPr/>
      <dgm:t>
        <a:bodyPr/>
        <a:lstStyle/>
        <a:p>
          <a:endParaRPr kumimoji="1" lang="ja-JP" altLang="en-US"/>
        </a:p>
      </dgm:t>
    </dgm:pt>
    <dgm:pt modelId="{FBCFC99D-0911-4F1C-9DBF-70D58E09895E}" type="pres">
      <dgm:prSet presAssocID="{AB026C3A-FF7F-481A-BF72-158DCDC6911A}" presName="root2" presStyleCnt="0"/>
      <dgm:spPr/>
    </dgm:pt>
    <dgm:pt modelId="{366E3793-F25C-4DB5-B117-AD361AED8DBB}" type="pres">
      <dgm:prSet presAssocID="{AB026C3A-FF7F-481A-BF72-158DCDC6911A}" presName="LevelTwoTextNode" presStyleLbl="node4" presStyleIdx="1" presStyleCnt="9" custLinFactY="-190394" custLinFactNeighborX="-14362" custLinFactNeighborY="-200000">
        <dgm:presLayoutVars>
          <dgm:chPref val="3"/>
        </dgm:presLayoutVars>
      </dgm:prSet>
      <dgm:spPr/>
      <dgm:t>
        <a:bodyPr/>
        <a:lstStyle/>
        <a:p>
          <a:endParaRPr kumimoji="1" lang="ja-JP" altLang="en-US"/>
        </a:p>
      </dgm:t>
    </dgm:pt>
    <dgm:pt modelId="{8D3C8FD2-E4CA-4A93-AFFD-EF8AF60C42F0}" type="pres">
      <dgm:prSet presAssocID="{AB026C3A-FF7F-481A-BF72-158DCDC6911A}" presName="level3hierChild" presStyleCnt="0"/>
      <dgm:spPr/>
    </dgm:pt>
    <dgm:pt modelId="{EF75F0F8-00AA-4E04-95C0-855492AEC668}" type="pres">
      <dgm:prSet presAssocID="{B59DA880-124D-4222-BB38-8F23D0675AD2}" presName="conn2-1" presStyleLbl="parChTrans1D4" presStyleIdx="2" presStyleCnt="9"/>
      <dgm:spPr/>
      <dgm:t>
        <a:bodyPr/>
        <a:lstStyle/>
        <a:p>
          <a:endParaRPr kumimoji="1" lang="ja-JP" altLang="en-US"/>
        </a:p>
      </dgm:t>
    </dgm:pt>
    <dgm:pt modelId="{798FB1DC-28FE-4216-86BC-646D5015A678}" type="pres">
      <dgm:prSet presAssocID="{B59DA880-124D-4222-BB38-8F23D0675AD2}" presName="connTx" presStyleLbl="parChTrans1D4" presStyleIdx="2" presStyleCnt="9"/>
      <dgm:spPr/>
      <dgm:t>
        <a:bodyPr/>
        <a:lstStyle/>
        <a:p>
          <a:endParaRPr kumimoji="1" lang="ja-JP" altLang="en-US"/>
        </a:p>
      </dgm:t>
    </dgm:pt>
    <dgm:pt modelId="{10AD9B57-748E-460A-99C8-699511729C7C}" type="pres">
      <dgm:prSet presAssocID="{A7A81B2E-57B0-4D82-8C71-AB8DD2D75093}" presName="root2" presStyleCnt="0"/>
      <dgm:spPr/>
    </dgm:pt>
    <dgm:pt modelId="{6E1AE4C6-767B-499E-811D-9088EBC12A92}" type="pres">
      <dgm:prSet presAssocID="{A7A81B2E-57B0-4D82-8C71-AB8DD2D75093}" presName="LevelTwoTextNode" presStyleLbl="node4" presStyleIdx="2" presStyleCnt="9" custLinFactY="-190394" custLinFactNeighborX="-14362" custLinFactNeighborY="-200000">
        <dgm:presLayoutVars>
          <dgm:chPref val="3"/>
        </dgm:presLayoutVars>
      </dgm:prSet>
      <dgm:spPr/>
      <dgm:t>
        <a:bodyPr/>
        <a:lstStyle/>
        <a:p>
          <a:endParaRPr kumimoji="1" lang="ja-JP" altLang="en-US"/>
        </a:p>
      </dgm:t>
    </dgm:pt>
    <dgm:pt modelId="{5EB0152C-F879-4AEB-BF91-3C2A417940B0}" type="pres">
      <dgm:prSet presAssocID="{A7A81B2E-57B0-4D82-8C71-AB8DD2D75093}" presName="level3hierChild" presStyleCnt="0"/>
      <dgm:spPr/>
    </dgm:pt>
    <dgm:pt modelId="{FB3D738B-93C4-4A75-96E7-45AD783CC031}" type="pres">
      <dgm:prSet presAssocID="{75F1FCFB-6954-43DB-9E91-FA5A343C6DE1}" presName="conn2-1" presStyleLbl="parChTrans1D3" presStyleIdx="6" presStyleCnt="7"/>
      <dgm:spPr/>
      <dgm:t>
        <a:bodyPr/>
        <a:lstStyle/>
        <a:p>
          <a:endParaRPr kumimoji="1" lang="ja-JP" altLang="en-US"/>
        </a:p>
      </dgm:t>
    </dgm:pt>
    <dgm:pt modelId="{B30B3AAA-72F7-415E-BC20-B3CA4885D1B7}" type="pres">
      <dgm:prSet presAssocID="{75F1FCFB-6954-43DB-9E91-FA5A343C6DE1}" presName="connTx" presStyleLbl="parChTrans1D3" presStyleIdx="6" presStyleCnt="7"/>
      <dgm:spPr/>
      <dgm:t>
        <a:bodyPr/>
        <a:lstStyle/>
        <a:p>
          <a:endParaRPr kumimoji="1" lang="ja-JP" altLang="en-US"/>
        </a:p>
      </dgm:t>
    </dgm:pt>
    <dgm:pt modelId="{C22A4ECB-F750-4442-9282-08B1CD7F2DFE}" type="pres">
      <dgm:prSet presAssocID="{A41E6B68-0E0F-4D64-A017-2071F4410E64}" presName="root2" presStyleCnt="0"/>
      <dgm:spPr/>
    </dgm:pt>
    <dgm:pt modelId="{D5F99613-72AB-4A49-8B33-9A25715536E4}" type="pres">
      <dgm:prSet presAssocID="{A41E6B68-0E0F-4D64-A017-2071F4410E64}" presName="LevelTwoTextNode" presStyleLbl="node3" presStyleIdx="6" presStyleCnt="7" custScaleX="106979" custScaleY="145447" custLinFactY="-200000" custLinFactNeighborX="-13113" custLinFactNeighborY="-261279">
        <dgm:presLayoutVars>
          <dgm:chPref val="3"/>
        </dgm:presLayoutVars>
      </dgm:prSet>
      <dgm:spPr/>
      <dgm:t>
        <a:bodyPr/>
        <a:lstStyle/>
        <a:p>
          <a:endParaRPr kumimoji="1" lang="ja-JP" altLang="en-US"/>
        </a:p>
      </dgm:t>
    </dgm:pt>
    <dgm:pt modelId="{3C35D755-0F86-4300-A961-824D3390F41B}" type="pres">
      <dgm:prSet presAssocID="{A41E6B68-0E0F-4D64-A017-2071F4410E64}" presName="level3hierChild" presStyleCnt="0"/>
      <dgm:spPr/>
    </dgm:pt>
    <dgm:pt modelId="{CCDC3C71-207E-4DF8-854E-DAB5E6BEAF8C}" type="pres">
      <dgm:prSet presAssocID="{9C1992B4-F590-458A-90DA-6FC8D071E7E8}" presName="conn2-1" presStyleLbl="parChTrans1D4" presStyleIdx="3" presStyleCnt="9"/>
      <dgm:spPr/>
      <dgm:t>
        <a:bodyPr/>
        <a:lstStyle/>
        <a:p>
          <a:endParaRPr kumimoji="1" lang="ja-JP" altLang="en-US"/>
        </a:p>
      </dgm:t>
    </dgm:pt>
    <dgm:pt modelId="{BA11D620-4435-441A-938F-0A2BCECAA6ED}" type="pres">
      <dgm:prSet presAssocID="{9C1992B4-F590-458A-90DA-6FC8D071E7E8}" presName="connTx" presStyleLbl="parChTrans1D4" presStyleIdx="3" presStyleCnt="9"/>
      <dgm:spPr/>
      <dgm:t>
        <a:bodyPr/>
        <a:lstStyle/>
        <a:p>
          <a:endParaRPr kumimoji="1" lang="ja-JP" altLang="en-US"/>
        </a:p>
      </dgm:t>
    </dgm:pt>
    <dgm:pt modelId="{70F56E47-9BE1-45A7-9604-EA7958A0410B}" type="pres">
      <dgm:prSet presAssocID="{7CE8918B-088F-46DF-849E-333031C40DE3}" presName="root2" presStyleCnt="0"/>
      <dgm:spPr/>
    </dgm:pt>
    <dgm:pt modelId="{1E2403EC-2BF3-4B74-9F85-90073D338CE2}" type="pres">
      <dgm:prSet presAssocID="{7CE8918B-088F-46DF-849E-333031C40DE3}" presName="LevelTwoTextNode" presStyleLbl="node4" presStyleIdx="3" presStyleCnt="9" custScaleX="96269" custScaleY="128608" custLinFactY="-200000" custLinFactNeighborX="-3124" custLinFactNeighborY="-238491">
        <dgm:presLayoutVars>
          <dgm:chPref val="3"/>
        </dgm:presLayoutVars>
      </dgm:prSet>
      <dgm:spPr/>
      <dgm:t>
        <a:bodyPr/>
        <a:lstStyle/>
        <a:p>
          <a:endParaRPr kumimoji="1" lang="ja-JP" altLang="en-US"/>
        </a:p>
      </dgm:t>
    </dgm:pt>
    <dgm:pt modelId="{A360E2FC-4F73-4F3D-B1A4-E9862874948D}" type="pres">
      <dgm:prSet presAssocID="{7CE8918B-088F-46DF-849E-333031C40DE3}" presName="level3hierChild" presStyleCnt="0"/>
      <dgm:spPr/>
    </dgm:pt>
    <dgm:pt modelId="{5E269F45-7CA2-448D-B852-F77C518CBBF0}" type="pres">
      <dgm:prSet presAssocID="{AEAB1FCE-52F9-4AF0-80DE-E01B644E1B3D}" presName="conn2-1" presStyleLbl="parChTrans1D4" presStyleIdx="4" presStyleCnt="9"/>
      <dgm:spPr/>
      <dgm:t>
        <a:bodyPr/>
        <a:lstStyle/>
        <a:p>
          <a:endParaRPr kumimoji="1" lang="ja-JP" altLang="en-US"/>
        </a:p>
      </dgm:t>
    </dgm:pt>
    <dgm:pt modelId="{5E9F86D6-46CB-44AE-98DD-CD51878AA2B3}" type="pres">
      <dgm:prSet presAssocID="{AEAB1FCE-52F9-4AF0-80DE-E01B644E1B3D}" presName="connTx" presStyleLbl="parChTrans1D4" presStyleIdx="4" presStyleCnt="9"/>
      <dgm:spPr/>
      <dgm:t>
        <a:bodyPr/>
        <a:lstStyle/>
        <a:p>
          <a:endParaRPr kumimoji="1" lang="ja-JP" altLang="en-US"/>
        </a:p>
      </dgm:t>
    </dgm:pt>
    <dgm:pt modelId="{019F9204-6E48-4EF1-BFA7-C5FA668DE92B}" type="pres">
      <dgm:prSet presAssocID="{98F66D04-110A-4F07-AAD9-28489040B04E}" presName="root2" presStyleCnt="0"/>
      <dgm:spPr/>
    </dgm:pt>
    <dgm:pt modelId="{98E33BD3-9AD8-42B2-B0C6-3D59E01E9C34}" type="pres">
      <dgm:prSet presAssocID="{98F66D04-110A-4F07-AAD9-28489040B04E}" presName="LevelTwoTextNode" presStyleLbl="node4" presStyleIdx="4" presStyleCnt="9" custScaleX="186895" custScaleY="100235" custLinFactY="-200000" custLinFactNeighborX="1268" custLinFactNeighborY="-203954">
        <dgm:presLayoutVars>
          <dgm:chPref val="3"/>
        </dgm:presLayoutVars>
      </dgm:prSet>
      <dgm:spPr/>
      <dgm:t>
        <a:bodyPr/>
        <a:lstStyle/>
        <a:p>
          <a:endParaRPr kumimoji="1" lang="ja-JP" altLang="en-US"/>
        </a:p>
      </dgm:t>
    </dgm:pt>
    <dgm:pt modelId="{415AB181-0DA5-4EA8-8727-796897B97468}" type="pres">
      <dgm:prSet presAssocID="{98F66D04-110A-4F07-AAD9-28489040B04E}" presName="level3hierChild" presStyleCnt="0"/>
      <dgm:spPr/>
    </dgm:pt>
    <dgm:pt modelId="{2D60DF34-E3EB-4E2A-8991-2BCB4ED964C7}" type="pres">
      <dgm:prSet presAssocID="{8346A792-C6A5-4636-90B6-3FF6B36D284D}" presName="conn2-1" presStyleLbl="parChTrans1D4" presStyleIdx="5" presStyleCnt="9"/>
      <dgm:spPr/>
      <dgm:t>
        <a:bodyPr/>
        <a:lstStyle/>
        <a:p>
          <a:endParaRPr kumimoji="1" lang="ja-JP" altLang="en-US"/>
        </a:p>
      </dgm:t>
    </dgm:pt>
    <dgm:pt modelId="{E2D006B1-3401-4BB9-9237-11B73C12E210}" type="pres">
      <dgm:prSet presAssocID="{8346A792-C6A5-4636-90B6-3FF6B36D284D}" presName="connTx" presStyleLbl="parChTrans1D4" presStyleIdx="5" presStyleCnt="9"/>
      <dgm:spPr/>
      <dgm:t>
        <a:bodyPr/>
        <a:lstStyle/>
        <a:p>
          <a:endParaRPr kumimoji="1" lang="ja-JP" altLang="en-US"/>
        </a:p>
      </dgm:t>
    </dgm:pt>
    <dgm:pt modelId="{8687BC43-BE28-4D0B-A302-FB9B6D830561}" type="pres">
      <dgm:prSet presAssocID="{AE8C3E20-EBA8-453D-9904-66121AFC2016}" presName="root2" presStyleCnt="0"/>
      <dgm:spPr/>
    </dgm:pt>
    <dgm:pt modelId="{73077FCA-EFBF-43A0-8F08-E4EFBEAE48F6}" type="pres">
      <dgm:prSet presAssocID="{AE8C3E20-EBA8-453D-9904-66121AFC2016}" presName="LevelTwoTextNode" presStyleLbl="node4" presStyleIdx="5" presStyleCnt="9" custScaleX="141023" custScaleY="110593" custLinFactY="-199154" custLinFactNeighborX="3001" custLinFactNeighborY="-200000">
        <dgm:presLayoutVars>
          <dgm:chPref val="3"/>
        </dgm:presLayoutVars>
      </dgm:prSet>
      <dgm:spPr/>
      <dgm:t>
        <a:bodyPr/>
        <a:lstStyle/>
        <a:p>
          <a:endParaRPr kumimoji="1" lang="ja-JP" altLang="en-US"/>
        </a:p>
      </dgm:t>
    </dgm:pt>
    <dgm:pt modelId="{1420656B-98B4-4042-907D-7215785D8CF3}" type="pres">
      <dgm:prSet presAssocID="{AE8C3E20-EBA8-453D-9904-66121AFC2016}" presName="level3hierChild" presStyleCnt="0"/>
      <dgm:spPr/>
    </dgm:pt>
    <dgm:pt modelId="{48186CEC-A516-4461-BB13-C6D64C9CE6AD}" type="pres">
      <dgm:prSet presAssocID="{8CD33E5F-B07D-48D4-843E-27B56295B5B6}" presName="conn2-1" presStyleLbl="parChTrans1D4" presStyleIdx="6" presStyleCnt="9"/>
      <dgm:spPr/>
      <dgm:t>
        <a:bodyPr/>
        <a:lstStyle/>
        <a:p>
          <a:endParaRPr kumimoji="1" lang="ja-JP" altLang="en-US"/>
        </a:p>
      </dgm:t>
    </dgm:pt>
    <dgm:pt modelId="{2B76C1FF-4EB0-4B78-8CE3-C73B15FDCBF6}" type="pres">
      <dgm:prSet presAssocID="{8CD33E5F-B07D-48D4-843E-27B56295B5B6}" presName="connTx" presStyleLbl="parChTrans1D4" presStyleIdx="6" presStyleCnt="9"/>
      <dgm:spPr/>
      <dgm:t>
        <a:bodyPr/>
        <a:lstStyle/>
        <a:p>
          <a:endParaRPr kumimoji="1" lang="ja-JP" altLang="en-US"/>
        </a:p>
      </dgm:t>
    </dgm:pt>
    <dgm:pt modelId="{EDAD8105-5BB1-46C1-9C51-4B68E350DEE5}" type="pres">
      <dgm:prSet presAssocID="{0D63C196-F91A-4914-94D9-03C63F7E621F}" presName="root2" presStyleCnt="0"/>
      <dgm:spPr/>
    </dgm:pt>
    <dgm:pt modelId="{FAA90273-235C-4AEC-ABC6-739C304FB963}" type="pres">
      <dgm:prSet presAssocID="{0D63C196-F91A-4914-94D9-03C63F7E621F}" presName="LevelTwoTextNode" presStyleLbl="node4" presStyleIdx="6" presStyleCnt="9" custScaleX="98592" custScaleY="109451" custLinFactY="-223306" custLinFactNeighborX="-4525" custLinFactNeighborY="-300000">
        <dgm:presLayoutVars>
          <dgm:chPref val="3"/>
        </dgm:presLayoutVars>
      </dgm:prSet>
      <dgm:spPr/>
      <dgm:t>
        <a:bodyPr/>
        <a:lstStyle/>
        <a:p>
          <a:endParaRPr kumimoji="1" lang="ja-JP" altLang="en-US"/>
        </a:p>
      </dgm:t>
    </dgm:pt>
    <dgm:pt modelId="{EF853CBB-FCAB-4937-8310-7EA5904DF852}" type="pres">
      <dgm:prSet presAssocID="{0D63C196-F91A-4914-94D9-03C63F7E621F}" presName="level3hierChild" presStyleCnt="0"/>
      <dgm:spPr/>
    </dgm:pt>
    <dgm:pt modelId="{D0CC22DB-B0BB-4260-8424-44FD9882EB96}" type="pres">
      <dgm:prSet presAssocID="{65B455E8-B9E3-4F9D-A9CE-A055A4B9F43E}" presName="conn2-1" presStyleLbl="parChTrans1D4" presStyleIdx="7" presStyleCnt="9"/>
      <dgm:spPr/>
      <dgm:t>
        <a:bodyPr/>
        <a:lstStyle/>
        <a:p>
          <a:endParaRPr kumimoji="1" lang="ja-JP" altLang="en-US"/>
        </a:p>
      </dgm:t>
    </dgm:pt>
    <dgm:pt modelId="{03AEF486-7548-4A14-BD2C-7C9854ACD3C0}" type="pres">
      <dgm:prSet presAssocID="{65B455E8-B9E3-4F9D-A9CE-A055A4B9F43E}" presName="connTx" presStyleLbl="parChTrans1D4" presStyleIdx="7" presStyleCnt="9"/>
      <dgm:spPr/>
      <dgm:t>
        <a:bodyPr/>
        <a:lstStyle/>
        <a:p>
          <a:endParaRPr kumimoji="1" lang="ja-JP" altLang="en-US"/>
        </a:p>
      </dgm:t>
    </dgm:pt>
    <dgm:pt modelId="{6AB99D15-5367-4D4E-B7A7-3A0EA3A89030}" type="pres">
      <dgm:prSet presAssocID="{BC179DE4-56DB-460B-97FA-547273CC04C7}" presName="root2" presStyleCnt="0"/>
      <dgm:spPr/>
    </dgm:pt>
    <dgm:pt modelId="{C2B11657-C917-4794-A905-4936BF993A70}" type="pres">
      <dgm:prSet presAssocID="{BC179DE4-56DB-460B-97FA-547273CC04C7}" presName="LevelTwoTextNode" presStyleLbl="node4" presStyleIdx="7" presStyleCnt="9" custScaleX="142256" custScaleY="94753" custLinFactY="-200000" custLinFactNeighborX="-5195" custLinFactNeighborY="-202483">
        <dgm:presLayoutVars>
          <dgm:chPref val="3"/>
        </dgm:presLayoutVars>
      </dgm:prSet>
      <dgm:spPr/>
      <dgm:t>
        <a:bodyPr/>
        <a:lstStyle/>
        <a:p>
          <a:endParaRPr kumimoji="1" lang="ja-JP" altLang="en-US"/>
        </a:p>
      </dgm:t>
    </dgm:pt>
    <dgm:pt modelId="{F75C6113-998E-4814-BBD3-A48249823029}" type="pres">
      <dgm:prSet presAssocID="{BC179DE4-56DB-460B-97FA-547273CC04C7}" presName="level3hierChild" presStyleCnt="0"/>
      <dgm:spPr/>
    </dgm:pt>
    <dgm:pt modelId="{E81FD4DC-B49B-42BE-A134-BD3AA05A7579}" type="pres">
      <dgm:prSet presAssocID="{015AA645-CB4A-4A20-B27A-FDDB3CE98BB5}" presName="conn2-1" presStyleLbl="parChTrans1D4" presStyleIdx="8" presStyleCnt="9"/>
      <dgm:spPr/>
      <dgm:t>
        <a:bodyPr/>
        <a:lstStyle/>
        <a:p>
          <a:endParaRPr kumimoji="1" lang="ja-JP" altLang="en-US"/>
        </a:p>
      </dgm:t>
    </dgm:pt>
    <dgm:pt modelId="{D4BAC997-F06E-49F4-AB14-073A66DF900B}" type="pres">
      <dgm:prSet presAssocID="{015AA645-CB4A-4A20-B27A-FDDB3CE98BB5}" presName="connTx" presStyleLbl="parChTrans1D4" presStyleIdx="8" presStyleCnt="9"/>
      <dgm:spPr/>
      <dgm:t>
        <a:bodyPr/>
        <a:lstStyle/>
        <a:p>
          <a:endParaRPr kumimoji="1" lang="ja-JP" altLang="en-US"/>
        </a:p>
      </dgm:t>
    </dgm:pt>
    <dgm:pt modelId="{C13C7D68-8740-46B9-9DD1-E3C824645861}" type="pres">
      <dgm:prSet presAssocID="{3931A2B5-C815-4BF1-90B0-22B083590AD6}" presName="root2" presStyleCnt="0"/>
      <dgm:spPr/>
    </dgm:pt>
    <dgm:pt modelId="{767EC2CB-906B-4787-B078-BB7FE185E40F}" type="pres">
      <dgm:prSet presAssocID="{3931A2B5-C815-4BF1-90B0-22B083590AD6}" presName="LevelTwoTextNode" presStyleLbl="node4" presStyleIdx="8" presStyleCnt="9" custScaleX="150106" custScaleY="89130" custLinFactY="-200000" custLinFactNeighborX="-5223" custLinFactNeighborY="-205309">
        <dgm:presLayoutVars>
          <dgm:chPref val="3"/>
        </dgm:presLayoutVars>
      </dgm:prSet>
      <dgm:spPr/>
      <dgm:t>
        <a:bodyPr/>
        <a:lstStyle/>
        <a:p>
          <a:endParaRPr kumimoji="1" lang="ja-JP" altLang="en-US"/>
        </a:p>
      </dgm:t>
    </dgm:pt>
    <dgm:pt modelId="{07B0595F-3D98-474F-8E4C-DC4EB002135F}" type="pres">
      <dgm:prSet presAssocID="{3931A2B5-C815-4BF1-90B0-22B083590AD6}" presName="level3hierChild" presStyleCnt="0"/>
      <dgm:spPr/>
    </dgm:pt>
  </dgm:ptLst>
  <dgm:cxnLst>
    <dgm:cxn modelId="{EE1A3DA0-E20E-4D22-9C2C-D1CCB2679A54}" type="presOf" srcId="{16F67C20-D801-4DE5-9240-DE92A62CB50F}" destId="{2D0AA30F-0088-4E89-A643-8B960B4B5D9D}" srcOrd="1" destOrd="0" presId="urn:microsoft.com/office/officeart/2008/layout/HorizontalMultiLevelHierarchy"/>
    <dgm:cxn modelId="{E7546D68-6A11-4063-844B-FB6E4118991A}" srcId="{71DA3692-8400-44E5-8D8E-9A0E958F3344}" destId="{CED1A6A5-1AB1-4C25-B501-81C42767286C}" srcOrd="0" destOrd="0" parTransId="{4E5907B6-EDAA-4593-8543-1F1630E15668}" sibTransId="{6DE97870-791C-4F5C-8F48-B08DF5B1D4BF}"/>
    <dgm:cxn modelId="{0DB9ED7E-AE4B-4587-A9CB-0FF2A2CF55E8}" type="presOf" srcId="{AB026C3A-FF7F-481A-BF72-158DCDC6911A}" destId="{366E3793-F25C-4DB5-B117-AD361AED8DBB}" srcOrd="0" destOrd="0" presId="urn:microsoft.com/office/officeart/2008/layout/HorizontalMultiLevelHierarchy"/>
    <dgm:cxn modelId="{3AAC25B1-95C9-4B27-8706-66C20469C779}" type="presOf" srcId="{573B72F7-EA3E-4188-9B02-E87E8847C950}" destId="{4747D440-E6AB-4285-BF12-F55B388D6C85}" srcOrd="0" destOrd="0" presId="urn:microsoft.com/office/officeart/2008/layout/HorizontalMultiLevelHierarchy"/>
    <dgm:cxn modelId="{75E1E123-7B7E-4464-9FF5-274E37E6C467}" type="presOf" srcId="{76D83C4A-6ACF-444D-A430-45F23631EFE2}" destId="{88CFEF10-FF38-410C-8584-57118E8ADB6B}" srcOrd="0" destOrd="0" presId="urn:microsoft.com/office/officeart/2008/layout/HorizontalMultiLevelHierarchy"/>
    <dgm:cxn modelId="{08538242-CC65-4D57-9E44-03B3459FAAFB}" type="presOf" srcId="{98F66D04-110A-4F07-AAD9-28489040B04E}" destId="{98E33BD3-9AD8-42B2-B0C6-3D59E01E9C34}" srcOrd="0" destOrd="0" presId="urn:microsoft.com/office/officeart/2008/layout/HorizontalMultiLevelHierarchy"/>
    <dgm:cxn modelId="{A8C9F58F-3B9E-4015-A0E5-BBA51731A81B}" srcId="{573B72F7-EA3E-4188-9B02-E87E8847C950}" destId="{76D83C4A-6ACF-444D-A430-45F23631EFE2}" srcOrd="0" destOrd="0" parTransId="{99E7C0E1-4374-4E09-8880-BF2E60E92552}" sibTransId="{E20E52D6-9416-419F-B26B-1AA026D0D593}"/>
    <dgm:cxn modelId="{442BA38C-F0D4-44B3-A220-FF4048FDD4CC}" type="presOf" srcId="{75F1FCFB-6954-43DB-9E91-FA5A343C6DE1}" destId="{FB3D738B-93C4-4A75-96E7-45AD783CC031}" srcOrd="0" destOrd="0" presId="urn:microsoft.com/office/officeart/2008/layout/HorizontalMultiLevelHierarchy"/>
    <dgm:cxn modelId="{4964E3E9-F692-4877-BAB5-17F44F91F1AC}" type="presOf" srcId="{FC4EF1CD-6999-4B44-AB35-115CBAE0F765}" destId="{683C1D68-2B8F-4F80-8DD4-D065879F8DA0}" srcOrd="1" destOrd="0" presId="urn:microsoft.com/office/officeart/2008/layout/HorizontalMultiLevelHierarchy"/>
    <dgm:cxn modelId="{1EFD249F-9624-4545-A036-171CF8B2EBC1}" type="presOf" srcId="{AE8C3E20-EBA8-453D-9904-66121AFC2016}" destId="{73077FCA-EFBF-43A0-8F08-E4EFBEAE48F6}" srcOrd="0" destOrd="0" presId="urn:microsoft.com/office/officeart/2008/layout/HorizontalMultiLevelHierarchy"/>
    <dgm:cxn modelId="{1A2F6ADB-A077-4C57-BCD3-2D5BABFF0DB3}" srcId="{7DB9F4F4-20AC-4398-87CC-0A8FF43364CB}" destId="{4AA76BBF-7BC1-4991-8AA6-77ECC5B5A539}" srcOrd="0" destOrd="0" parTransId="{0800B007-D310-4691-A561-82E4D734A64E}" sibTransId="{CEE8ABBD-0FFE-42D4-A11F-3C066816706B}"/>
    <dgm:cxn modelId="{A70B5D33-8627-431D-BD7B-7D6D9D9F6CD8}" srcId="{7CE8918B-088F-46DF-849E-333031C40DE3}" destId="{AE8C3E20-EBA8-453D-9904-66121AFC2016}" srcOrd="1" destOrd="0" parTransId="{8346A792-C6A5-4636-90B6-3FF6B36D284D}" sibTransId="{AE10B9A5-7906-4EC9-8F9A-D3B624F007EE}"/>
    <dgm:cxn modelId="{48ECEAF2-92B8-4525-B4CB-4FA3BDCA0A16}" type="presOf" srcId="{4AA76BBF-7BC1-4991-8AA6-77ECC5B5A539}" destId="{6E540F76-6080-4874-BB75-BF1F06EB2C80}" srcOrd="0" destOrd="0" presId="urn:microsoft.com/office/officeart/2008/layout/HorizontalMultiLevelHierarchy"/>
    <dgm:cxn modelId="{C4A254A9-2157-4873-BEEF-6C94947C2876}" srcId="{71DA3692-8400-44E5-8D8E-9A0E958F3344}" destId="{0783466C-2FAD-4717-8424-3CF3954F0509}" srcOrd="1" destOrd="0" parTransId="{FC4EF1CD-6999-4B44-AB35-115CBAE0F765}" sibTransId="{DE9E5FC9-5448-44CC-BE96-86252D500934}"/>
    <dgm:cxn modelId="{F0BF176B-856C-48B7-96B5-21724DD40940}" type="presOf" srcId="{CE40FFEC-2A5D-4EB5-A405-BA6D55675DFC}" destId="{24F040BD-B4FD-4F73-80CC-7907EF53B0ED}" srcOrd="1" destOrd="0" presId="urn:microsoft.com/office/officeart/2008/layout/HorizontalMultiLevelHierarchy"/>
    <dgm:cxn modelId="{1B70AF3B-2144-4F78-BFB7-25FD853AC40C}" type="presOf" srcId="{7CE8918B-088F-46DF-849E-333031C40DE3}" destId="{1E2403EC-2BF3-4B74-9F85-90073D338CE2}" srcOrd="0" destOrd="0" presId="urn:microsoft.com/office/officeart/2008/layout/HorizontalMultiLevelHierarchy"/>
    <dgm:cxn modelId="{C3E67CD6-F7E2-4D13-84D3-AC845A773839}" type="presOf" srcId="{8346A792-C6A5-4636-90B6-3FF6B36D284D}" destId="{E2D006B1-3401-4BB9-9237-11B73C12E210}" srcOrd="1" destOrd="0" presId="urn:microsoft.com/office/officeart/2008/layout/HorizontalMultiLevelHierarchy"/>
    <dgm:cxn modelId="{CEFA9DA7-D444-4DF4-A6E2-61F3FBFF7A66}" type="presOf" srcId="{8CD33E5F-B07D-48D4-843E-27B56295B5B6}" destId="{2B76C1FF-4EB0-4B78-8CE3-C73B15FDCBF6}" srcOrd="1" destOrd="0" presId="urn:microsoft.com/office/officeart/2008/layout/HorizontalMultiLevelHierarchy"/>
    <dgm:cxn modelId="{5B941AAD-3E6E-4DBC-9F70-612D6318DC79}" type="presOf" srcId="{4E5907B6-EDAA-4593-8543-1F1630E15668}" destId="{2905B2FF-1FDC-4CA2-9E5D-1223D8E280E0}" srcOrd="0" destOrd="0" presId="urn:microsoft.com/office/officeart/2008/layout/HorizontalMultiLevelHierarchy"/>
    <dgm:cxn modelId="{83A27E73-CD06-4266-85DB-B4C40F780884}" type="presOf" srcId="{8E9A04EE-29F5-4FEF-BEB6-8DF3CD90D6CB}" destId="{D465A03D-C5DB-466B-8764-519ADCFAC07A}" srcOrd="0" destOrd="0" presId="urn:microsoft.com/office/officeart/2008/layout/HorizontalMultiLevelHierarchy"/>
    <dgm:cxn modelId="{61E76AA0-2202-4679-BED3-B0F5A5A68FEA}" type="presOf" srcId="{AEAB1FCE-52F9-4AF0-80DE-E01B644E1B3D}" destId="{5E269F45-7CA2-448D-B852-F77C518CBBF0}" srcOrd="0" destOrd="0" presId="urn:microsoft.com/office/officeart/2008/layout/HorizontalMultiLevelHierarchy"/>
    <dgm:cxn modelId="{1158A2D5-7C66-44D9-A793-54ED9726FEB1}" srcId="{76D83C4A-6ACF-444D-A430-45F23631EFE2}" destId="{71DA3692-8400-44E5-8D8E-9A0E958F3344}" srcOrd="1" destOrd="0" parTransId="{032B4F6D-EF08-4937-AC77-089167BF5097}" sibTransId="{C253C31F-82D9-438D-BB7F-225077F8C998}"/>
    <dgm:cxn modelId="{CCE6C15E-C49E-43E2-BB9B-A1F07BA56D39}" srcId="{7DB9F4F4-20AC-4398-87CC-0A8FF43364CB}" destId="{8E9A04EE-29F5-4FEF-BEB6-8DF3CD90D6CB}" srcOrd="1" destOrd="0" parTransId="{9C7EF77E-742B-4A3A-A9A1-E271D27D8451}" sibTransId="{CF69963E-F006-4C8D-BDC0-975649DFFB14}"/>
    <dgm:cxn modelId="{0D840DA8-CDD1-4A75-98C7-683548EF0F60}" type="presOf" srcId="{ACE956A7-081C-4A21-90A6-B8F808DC5400}" destId="{E0385CFB-0C4B-4605-BAD4-D8078DE37B3D}" srcOrd="0" destOrd="0" presId="urn:microsoft.com/office/officeart/2008/layout/HorizontalMultiLevelHierarchy"/>
    <dgm:cxn modelId="{A2863D26-44A1-4845-867F-F502AE6D086C}" type="presOf" srcId="{DA2818AC-F43E-4434-A5A4-2B57B3EEA0E2}" destId="{71584744-35E9-4014-B053-8ED318B3EB95}" srcOrd="0" destOrd="0" presId="urn:microsoft.com/office/officeart/2008/layout/HorizontalMultiLevelHierarchy"/>
    <dgm:cxn modelId="{AB41D61B-45F7-418D-B709-70519C615212}" type="presOf" srcId="{65B455E8-B9E3-4F9D-A9CE-A055A4B9F43E}" destId="{03AEF486-7548-4A14-BD2C-7C9854ACD3C0}" srcOrd="1" destOrd="0" presId="urn:microsoft.com/office/officeart/2008/layout/HorizontalMultiLevelHierarchy"/>
    <dgm:cxn modelId="{C4B58D8F-3DA6-4D0B-AC17-30A2BCDCF075}" type="presOf" srcId="{015AA645-CB4A-4A20-B27A-FDDB3CE98BB5}" destId="{D4BAC997-F06E-49F4-AB14-073A66DF900B}" srcOrd="1" destOrd="0" presId="urn:microsoft.com/office/officeart/2008/layout/HorizontalMultiLevelHierarchy"/>
    <dgm:cxn modelId="{55843789-9873-41A6-921D-C76F3FCB2F0E}" type="presOf" srcId="{75F1FCFB-6954-43DB-9E91-FA5A343C6DE1}" destId="{B30B3AAA-72F7-415E-BC20-B3CA4885D1B7}" srcOrd="1" destOrd="0" presId="urn:microsoft.com/office/officeart/2008/layout/HorizontalMultiLevelHierarchy"/>
    <dgm:cxn modelId="{A5E8FA31-1FF0-4814-8717-FBAB2378C97D}" type="presOf" srcId="{032B4F6D-EF08-4937-AC77-089167BF5097}" destId="{D67E9AF5-E1BF-4DA0-8DCD-56CEC2E12DB9}" srcOrd="1" destOrd="0" presId="urn:microsoft.com/office/officeart/2008/layout/HorizontalMultiLevelHierarchy"/>
    <dgm:cxn modelId="{707CD7C8-15F1-46A7-962D-4AADCE46E78A}" type="presOf" srcId="{EA5FBBD5-8A95-4C6A-A5A9-88792F381786}" destId="{0B5395E5-E495-415F-A558-1F16BB8E19FA}" srcOrd="0" destOrd="0" presId="urn:microsoft.com/office/officeart/2008/layout/HorizontalMultiLevelHierarchy"/>
    <dgm:cxn modelId="{F7B916DC-5F29-4871-92C4-C1DA69112472}" type="presOf" srcId="{16F67C20-D801-4DE5-9240-DE92A62CB50F}" destId="{79158710-1D04-45D9-85ED-766ACF874873}" srcOrd="0" destOrd="0" presId="urn:microsoft.com/office/officeart/2008/layout/HorizontalMultiLevelHierarchy"/>
    <dgm:cxn modelId="{9A3C8CFF-8295-4679-AA17-B3A490820619}" type="presOf" srcId="{FC4EF1CD-6999-4B44-AB35-115CBAE0F765}" destId="{EC11F642-2041-441D-820A-2E56600A666A}" srcOrd="0" destOrd="0" presId="urn:microsoft.com/office/officeart/2008/layout/HorizontalMultiLevelHierarchy"/>
    <dgm:cxn modelId="{774F1546-7395-45C9-BA54-4490D7766780}" type="presOf" srcId="{032B4F6D-EF08-4937-AC77-089167BF5097}" destId="{172E2E54-E21E-4CD6-B35C-1E87CA6C3183}" srcOrd="0" destOrd="0" presId="urn:microsoft.com/office/officeart/2008/layout/HorizontalMultiLevelHierarchy"/>
    <dgm:cxn modelId="{30ABF9FD-E9F6-46D4-A14F-38667A6B16B7}" type="presOf" srcId="{9C1992B4-F590-458A-90DA-6FC8D071E7E8}" destId="{CCDC3C71-207E-4DF8-854E-DAB5E6BEAF8C}" srcOrd="0" destOrd="0" presId="urn:microsoft.com/office/officeart/2008/layout/HorizontalMultiLevelHierarchy"/>
    <dgm:cxn modelId="{5054CD8E-2869-4358-97FF-11E1467A8F28}" type="presOf" srcId="{A41E6B68-0E0F-4D64-A017-2071F4410E64}" destId="{D5F99613-72AB-4A49-8B33-9A25715536E4}" srcOrd="0" destOrd="0" presId="urn:microsoft.com/office/officeart/2008/layout/HorizontalMultiLevelHierarchy"/>
    <dgm:cxn modelId="{5108D031-12DA-48BE-B8FF-52B97985CF6B}" srcId="{0D63C196-F91A-4914-94D9-03C63F7E621F}" destId="{BC179DE4-56DB-460B-97FA-547273CC04C7}" srcOrd="0" destOrd="0" parTransId="{65B455E8-B9E3-4F9D-A9CE-A055A4B9F43E}" sibTransId="{3D5121B6-C079-4655-BFB5-9D0722EC2F79}"/>
    <dgm:cxn modelId="{A899C499-6FE9-428D-8022-B50E526DDAAA}" type="presOf" srcId="{0800B007-D310-4691-A561-82E4D734A64E}" destId="{4621CCBD-39BC-4C61-A22B-96B30E154B39}" srcOrd="1" destOrd="0" presId="urn:microsoft.com/office/officeart/2008/layout/HorizontalMultiLevelHierarchy"/>
    <dgm:cxn modelId="{D82CFB79-CE06-4601-890E-A0D467011019}" srcId="{39BC5971-5EBA-4A03-AA82-A98827AD0C13}" destId="{FBA6C831-1264-4419-8790-B2BF15AADD8D}" srcOrd="0" destOrd="0" parTransId="{CE40FFEC-2A5D-4EB5-A405-BA6D55675DFC}" sibTransId="{C9A3ED02-A525-4613-BE2C-867CDA3DA5A8}"/>
    <dgm:cxn modelId="{82004B82-AAFA-483B-82DB-891721704755}" type="presOf" srcId="{0D63C196-F91A-4914-94D9-03C63F7E621F}" destId="{FAA90273-235C-4AEC-ABC6-739C304FB963}" srcOrd="0" destOrd="0" presId="urn:microsoft.com/office/officeart/2008/layout/HorizontalMultiLevelHierarchy"/>
    <dgm:cxn modelId="{A2C7AB9D-797A-4B5C-80D4-47A4CEF8561A}" type="presOf" srcId="{AEAB1FCE-52F9-4AF0-80DE-E01B644E1B3D}" destId="{5E9F86D6-46CB-44AE-98DD-CD51878AA2B3}" srcOrd="1" destOrd="0" presId="urn:microsoft.com/office/officeart/2008/layout/HorizontalMultiLevelHierarchy"/>
    <dgm:cxn modelId="{9E7F4A42-1DB3-473F-AFED-20CEB57B54DA}" srcId="{71DA3692-8400-44E5-8D8E-9A0E958F3344}" destId="{EA5FBBD5-8A95-4C6A-A5A9-88792F381786}" srcOrd="2" destOrd="0" parTransId="{16F67C20-D801-4DE5-9240-DE92A62CB50F}" sibTransId="{BE9A6F07-377B-4DA7-A4D2-72AF44352B8E}"/>
    <dgm:cxn modelId="{049A6E88-60AC-4E6D-8371-AA6E61512C68}" type="presOf" srcId="{9C7EF77E-742B-4A3A-A9A1-E271D27D8451}" destId="{96DA045F-40B2-4C06-8FA7-C34202F2B6F3}" srcOrd="1" destOrd="0" presId="urn:microsoft.com/office/officeart/2008/layout/HorizontalMultiLevelHierarchy"/>
    <dgm:cxn modelId="{2210222C-7B86-44DE-9A5D-45721B6B39F4}" srcId="{7CE8918B-088F-46DF-849E-333031C40DE3}" destId="{98F66D04-110A-4F07-AAD9-28489040B04E}" srcOrd="0" destOrd="0" parTransId="{AEAB1FCE-52F9-4AF0-80DE-E01B644E1B3D}" sibTransId="{49B66C56-5188-46B9-8A49-D59CCE0881DC}"/>
    <dgm:cxn modelId="{7D1A7B4C-9308-4C0C-BF9C-D627013AFDB9}" srcId="{A41E6B68-0E0F-4D64-A017-2071F4410E64}" destId="{7CE8918B-088F-46DF-849E-333031C40DE3}" srcOrd="0" destOrd="0" parTransId="{9C1992B4-F590-458A-90DA-6FC8D071E7E8}" sibTransId="{A41F5464-197E-4176-972D-C2A0F8D935A5}"/>
    <dgm:cxn modelId="{467CEB82-F71D-439B-AE1E-BC577D7B8A57}" type="presOf" srcId="{015AA645-CB4A-4A20-B27A-FDDB3CE98BB5}" destId="{E81FD4DC-B49B-42BE-A134-BD3AA05A7579}" srcOrd="0" destOrd="0" presId="urn:microsoft.com/office/officeart/2008/layout/HorizontalMultiLevelHierarchy"/>
    <dgm:cxn modelId="{62A97347-6E32-4D91-A3D5-1834E05F5B15}" type="presOf" srcId="{9443799D-DC11-48F5-9CBF-81350D952194}" destId="{7ED20284-7D60-4BF9-97F6-563E3BB9FE9F}" srcOrd="1" destOrd="0" presId="urn:microsoft.com/office/officeart/2008/layout/HorizontalMultiLevelHierarchy"/>
    <dgm:cxn modelId="{2ACAD295-CB1E-4B08-A958-25CE2FD2BF9F}" srcId="{76D83C4A-6ACF-444D-A430-45F23631EFE2}" destId="{ACE956A7-081C-4A21-90A6-B8F808DC5400}" srcOrd="2" destOrd="0" parTransId="{DA2818AC-F43E-4434-A5A4-2B57B3EEA0E2}" sibTransId="{C333F3FB-344B-4CA1-8384-945E4515061B}"/>
    <dgm:cxn modelId="{5210C3F9-25C3-4B88-A3F8-54BDC20E6F02}" type="presOf" srcId="{BC179DE4-56DB-460B-97FA-547273CC04C7}" destId="{C2B11657-C917-4794-A905-4936BF993A70}" srcOrd="0" destOrd="0" presId="urn:microsoft.com/office/officeart/2008/layout/HorizontalMultiLevelHierarchy"/>
    <dgm:cxn modelId="{38F3883F-EFEB-4E8C-ABCE-8D84982E848C}" type="presOf" srcId="{B59DA880-124D-4222-BB38-8F23D0675AD2}" destId="{EF75F0F8-00AA-4E04-95C0-855492AEC668}" srcOrd="0" destOrd="0" presId="urn:microsoft.com/office/officeart/2008/layout/HorizontalMultiLevelHierarchy"/>
    <dgm:cxn modelId="{BB3214DA-25A5-42BB-9D15-FDB4F3F195C8}" type="presOf" srcId="{39BC5971-5EBA-4A03-AA82-A98827AD0C13}" destId="{ADFA3C54-1F2D-4506-A6FC-634A6F1C27EA}" srcOrd="0" destOrd="0" presId="urn:microsoft.com/office/officeart/2008/layout/HorizontalMultiLevelHierarchy"/>
    <dgm:cxn modelId="{C54E369B-97E8-42EA-ABFD-3F4141D658BD}" srcId="{ACE956A7-081C-4A21-90A6-B8F808DC5400}" destId="{A41E6B68-0E0F-4D64-A017-2071F4410E64}" srcOrd="1" destOrd="0" parTransId="{75F1FCFB-6954-43DB-9E91-FA5A343C6DE1}" sibTransId="{5234C1F6-0F6D-4FC1-8C3D-B6221A092C84}"/>
    <dgm:cxn modelId="{7A70A755-A182-4660-AF6D-8D3565A29BDA}" type="presOf" srcId="{7DB9F4F4-20AC-4398-87CC-0A8FF43364CB}" destId="{7DC81698-D214-4F19-819B-1A9F1CC5C663}" srcOrd="0" destOrd="0" presId="urn:microsoft.com/office/officeart/2008/layout/HorizontalMultiLevelHierarchy"/>
    <dgm:cxn modelId="{E3AF9EF0-FC49-4CB4-A264-CA7A3B780BE4}" type="presOf" srcId="{8CD33E5F-B07D-48D4-843E-27B56295B5B6}" destId="{48186CEC-A516-4461-BB13-C6D64C9CE6AD}" srcOrd="0" destOrd="0" presId="urn:microsoft.com/office/officeart/2008/layout/HorizontalMultiLevelHierarchy"/>
    <dgm:cxn modelId="{A7B739F7-F0B5-4672-976F-9214200DBEA9}" type="presOf" srcId="{DA2818AC-F43E-4434-A5A4-2B57B3EEA0E2}" destId="{2003EEBC-205F-4DF1-9F5D-AEEAD7444FE6}" srcOrd="1" destOrd="0" presId="urn:microsoft.com/office/officeart/2008/layout/HorizontalMultiLevelHierarchy"/>
    <dgm:cxn modelId="{C8867B8D-9579-402A-B380-65656F0F310D}" type="presOf" srcId="{CED1A6A5-1AB1-4C25-B501-81C42767286C}" destId="{463D2C41-DAE6-4130-A210-4357ED52EFCD}" srcOrd="0" destOrd="0" presId="urn:microsoft.com/office/officeart/2008/layout/HorizontalMultiLevelHierarchy"/>
    <dgm:cxn modelId="{B53F76DE-F6E9-46FC-9DFE-538319583C7E}" type="presOf" srcId="{F4363D69-29AF-4A6B-A509-19B191EB78BB}" destId="{3A9EBC89-D3B2-4BC5-9754-CE10B99D8374}" srcOrd="1" destOrd="0" presId="urn:microsoft.com/office/officeart/2008/layout/HorizontalMultiLevelHierarchy"/>
    <dgm:cxn modelId="{C12ED1A1-E07D-4092-B70B-E809A2E59D92}" srcId="{A41E6B68-0E0F-4D64-A017-2071F4410E64}" destId="{0D63C196-F91A-4914-94D9-03C63F7E621F}" srcOrd="1" destOrd="0" parTransId="{8CD33E5F-B07D-48D4-843E-27B56295B5B6}" sibTransId="{6B1D30DB-1378-4ECD-B488-D35FB9FB6007}"/>
    <dgm:cxn modelId="{CD06A4C6-38F0-438E-91F7-E273D5795434}" srcId="{76D83C4A-6ACF-444D-A430-45F23631EFE2}" destId="{7DB9F4F4-20AC-4398-87CC-0A8FF43364CB}" srcOrd="0" destOrd="0" parTransId="{F4363D69-29AF-4A6B-A509-19B191EB78BB}" sibTransId="{C9C839CB-A737-4207-946B-D95D00E81ADD}"/>
    <dgm:cxn modelId="{5D867408-40C3-4331-9ACD-5806A224B2FF}" type="presOf" srcId="{65B455E8-B9E3-4F9D-A9CE-A055A4B9F43E}" destId="{D0CC22DB-B0BB-4260-8424-44FD9882EB96}" srcOrd="0" destOrd="0" presId="urn:microsoft.com/office/officeart/2008/layout/HorizontalMultiLevelHierarchy"/>
    <dgm:cxn modelId="{6F9C58E1-326F-4DCE-809B-43F78449D60A}" type="presOf" srcId="{3931A2B5-C815-4BF1-90B0-22B083590AD6}" destId="{767EC2CB-906B-4787-B078-BB7FE185E40F}" srcOrd="0" destOrd="0" presId="urn:microsoft.com/office/officeart/2008/layout/HorizontalMultiLevelHierarchy"/>
    <dgm:cxn modelId="{5D3586D1-5D8B-4BD4-9E61-1974BFDDE754}" type="presOf" srcId="{F4363D69-29AF-4A6B-A509-19B191EB78BB}" destId="{E88F8DC6-CF8E-4D7F-89F1-EB41DC6CD7C2}" srcOrd="0" destOrd="0" presId="urn:microsoft.com/office/officeart/2008/layout/HorizontalMultiLevelHierarchy"/>
    <dgm:cxn modelId="{1C07CDE0-C68E-420C-8395-B3A6D0465EEE}" type="presOf" srcId="{9C1992B4-F590-458A-90DA-6FC8D071E7E8}" destId="{BA11D620-4435-441A-938F-0A2BCECAA6ED}" srcOrd="1" destOrd="0" presId="urn:microsoft.com/office/officeart/2008/layout/HorizontalMultiLevelHierarchy"/>
    <dgm:cxn modelId="{5BB2DDDC-B075-47D5-865C-682981162BDA}" srcId="{ACE956A7-081C-4A21-90A6-B8F808DC5400}" destId="{39BC5971-5EBA-4A03-AA82-A98827AD0C13}" srcOrd="0" destOrd="0" parTransId="{8BBC4F8B-F227-4100-93F0-B25CE62ECAD0}" sibTransId="{FD22F163-9A42-45AC-A59F-A431894F79D6}"/>
    <dgm:cxn modelId="{B279B186-DDA6-4797-9B64-511474E0DAE4}" type="presOf" srcId="{8346A792-C6A5-4636-90B6-3FF6B36D284D}" destId="{2D60DF34-E3EB-4E2A-8991-2BCB4ED964C7}" srcOrd="0" destOrd="0" presId="urn:microsoft.com/office/officeart/2008/layout/HorizontalMultiLevelHierarchy"/>
    <dgm:cxn modelId="{B66C6C99-4244-40FE-8CD3-D89DC28622AD}" type="presOf" srcId="{9443799D-DC11-48F5-9CBF-81350D952194}" destId="{3B3EC94F-07A9-41BB-B77A-3D41CA3B8D65}" srcOrd="0" destOrd="0" presId="urn:microsoft.com/office/officeart/2008/layout/HorizontalMultiLevelHierarchy"/>
    <dgm:cxn modelId="{4718096A-4668-434A-B17A-D23C2B7C8038}" type="presOf" srcId="{9C7EF77E-742B-4A3A-A9A1-E271D27D8451}" destId="{114D0A4E-1618-4532-90A8-85A297F8A9D2}" srcOrd="0" destOrd="0" presId="urn:microsoft.com/office/officeart/2008/layout/HorizontalMultiLevelHierarchy"/>
    <dgm:cxn modelId="{13EFAA92-0F97-4C78-84C3-79835DA714FE}" srcId="{39BC5971-5EBA-4A03-AA82-A98827AD0C13}" destId="{A7A81B2E-57B0-4D82-8C71-AB8DD2D75093}" srcOrd="2" destOrd="0" parTransId="{B59DA880-124D-4222-BB38-8F23D0675AD2}" sibTransId="{B52B89D6-B865-4BB9-B62C-DC175E512807}"/>
    <dgm:cxn modelId="{7ED2F93D-09BC-4420-ACD1-E68DE5DB77DC}" type="presOf" srcId="{8BBC4F8B-F227-4100-93F0-B25CE62ECAD0}" destId="{D93014E8-2BB9-48DD-AE76-EE80DC38BABD}" srcOrd="0" destOrd="0" presId="urn:microsoft.com/office/officeart/2008/layout/HorizontalMultiLevelHierarchy"/>
    <dgm:cxn modelId="{CB5F4F45-5451-4D2D-98A9-EBAB9CA62D88}" srcId="{0D63C196-F91A-4914-94D9-03C63F7E621F}" destId="{3931A2B5-C815-4BF1-90B0-22B083590AD6}" srcOrd="1" destOrd="0" parTransId="{015AA645-CB4A-4A20-B27A-FDDB3CE98BB5}" sibTransId="{798BF7E8-EAE9-46E9-B6ED-DF9B58BE1519}"/>
    <dgm:cxn modelId="{06E5E3EF-9771-401A-94B3-473C93869535}" type="presOf" srcId="{8BBC4F8B-F227-4100-93F0-B25CE62ECAD0}" destId="{F16C1389-DA3C-492B-9BD6-CB5651EEABBA}" srcOrd="1" destOrd="0" presId="urn:microsoft.com/office/officeart/2008/layout/HorizontalMultiLevelHierarchy"/>
    <dgm:cxn modelId="{573D9AD7-BDF8-4A22-B748-AAE9F71A679E}" type="presOf" srcId="{A7A81B2E-57B0-4D82-8C71-AB8DD2D75093}" destId="{6E1AE4C6-767B-499E-811D-9088EBC12A92}" srcOrd="0" destOrd="0" presId="urn:microsoft.com/office/officeart/2008/layout/HorizontalMultiLevelHierarchy"/>
    <dgm:cxn modelId="{3F8FB1B2-6C2B-4600-B2F3-C673CCC0C46D}" type="presOf" srcId="{FBA6C831-1264-4419-8790-B2BF15AADD8D}" destId="{DA80DB0E-D91C-4BE4-B4A0-BCF0C13331A9}" srcOrd="0" destOrd="0" presId="urn:microsoft.com/office/officeart/2008/layout/HorizontalMultiLevelHierarchy"/>
    <dgm:cxn modelId="{B57075F0-C9DB-4DA5-8F27-2283DAAAE3AF}" type="presOf" srcId="{0800B007-D310-4691-A561-82E4D734A64E}" destId="{F6830D22-86E5-4404-9F06-A94F5689B818}" srcOrd="0" destOrd="0" presId="urn:microsoft.com/office/officeart/2008/layout/HorizontalMultiLevelHierarchy"/>
    <dgm:cxn modelId="{2FD900EF-C516-4045-8749-E3B05CE1358D}" type="presOf" srcId="{B59DA880-124D-4222-BB38-8F23D0675AD2}" destId="{798FB1DC-28FE-4216-86BC-646D5015A678}" srcOrd="1" destOrd="0" presId="urn:microsoft.com/office/officeart/2008/layout/HorizontalMultiLevelHierarchy"/>
    <dgm:cxn modelId="{A8DA21C0-27F8-454E-9B6B-DEE96EA92E14}" type="presOf" srcId="{CE40FFEC-2A5D-4EB5-A405-BA6D55675DFC}" destId="{4BA72D94-9FCE-4F9D-A594-224843857DC6}" srcOrd="0" destOrd="0" presId="urn:microsoft.com/office/officeart/2008/layout/HorizontalMultiLevelHierarchy"/>
    <dgm:cxn modelId="{BAD6E753-8509-4109-8634-5E9793E546AF}" srcId="{39BC5971-5EBA-4A03-AA82-A98827AD0C13}" destId="{AB026C3A-FF7F-481A-BF72-158DCDC6911A}" srcOrd="1" destOrd="0" parTransId="{9443799D-DC11-48F5-9CBF-81350D952194}" sibTransId="{26BB679B-777A-4283-A5E6-5FD02DE3BDE2}"/>
    <dgm:cxn modelId="{CF3C8ADC-9A16-445F-9456-E3924D35EDF7}" type="presOf" srcId="{0783466C-2FAD-4717-8424-3CF3954F0509}" destId="{B81030E1-2D93-4970-BDAF-108D8ED92266}" srcOrd="0" destOrd="0" presId="urn:microsoft.com/office/officeart/2008/layout/HorizontalMultiLevelHierarchy"/>
    <dgm:cxn modelId="{CA311E68-9E66-4A06-9CCE-E85A87075C2D}" type="presOf" srcId="{71DA3692-8400-44E5-8D8E-9A0E958F3344}" destId="{A76B2A33-9028-4339-BE62-3D5F78104710}" srcOrd="0" destOrd="0" presId="urn:microsoft.com/office/officeart/2008/layout/HorizontalMultiLevelHierarchy"/>
    <dgm:cxn modelId="{BA9DF2FC-7CF4-4136-94E5-27E9409598F5}" type="presOf" srcId="{4E5907B6-EDAA-4593-8543-1F1630E15668}" destId="{F88A77A4-035D-41B0-97D8-A7E5051D9B62}" srcOrd="1" destOrd="0" presId="urn:microsoft.com/office/officeart/2008/layout/HorizontalMultiLevelHierarchy"/>
    <dgm:cxn modelId="{9542A5B4-31A0-407E-A26B-9D1E147922C6}" type="presParOf" srcId="{4747D440-E6AB-4285-BF12-F55B388D6C85}" destId="{C3C33B8B-C192-443C-88A7-54882C33E5BE}" srcOrd="0" destOrd="0" presId="urn:microsoft.com/office/officeart/2008/layout/HorizontalMultiLevelHierarchy"/>
    <dgm:cxn modelId="{84CDD70E-E9D8-446E-A1EA-53003ADF1E32}" type="presParOf" srcId="{C3C33B8B-C192-443C-88A7-54882C33E5BE}" destId="{88CFEF10-FF38-410C-8584-57118E8ADB6B}" srcOrd="0" destOrd="0" presId="urn:microsoft.com/office/officeart/2008/layout/HorizontalMultiLevelHierarchy"/>
    <dgm:cxn modelId="{8C555374-27CA-4FDD-999F-1E6F87D174F7}" type="presParOf" srcId="{C3C33B8B-C192-443C-88A7-54882C33E5BE}" destId="{7B23082D-0A22-4F9E-BBAD-692E97CF423B}" srcOrd="1" destOrd="0" presId="urn:microsoft.com/office/officeart/2008/layout/HorizontalMultiLevelHierarchy"/>
    <dgm:cxn modelId="{144E666C-2446-4C7C-A0B6-49B1BA3F6F3F}" type="presParOf" srcId="{7B23082D-0A22-4F9E-BBAD-692E97CF423B}" destId="{E88F8DC6-CF8E-4D7F-89F1-EB41DC6CD7C2}" srcOrd="0" destOrd="0" presId="urn:microsoft.com/office/officeart/2008/layout/HorizontalMultiLevelHierarchy"/>
    <dgm:cxn modelId="{97345E36-5160-4E44-94D9-463C239F2E6B}" type="presParOf" srcId="{E88F8DC6-CF8E-4D7F-89F1-EB41DC6CD7C2}" destId="{3A9EBC89-D3B2-4BC5-9754-CE10B99D8374}" srcOrd="0" destOrd="0" presId="urn:microsoft.com/office/officeart/2008/layout/HorizontalMultiLevelHierarchy"/>
    <dgm:cxn modelId="{19833373-96D8-44FC-A3CE-A6B819988377}" type="presParOf" srcId="{7B23082D-0A22-4F9E-BBAD-692E97CF423B}" destId="{C0762451-05F2-493C-B6F5-48E634BC583F}" srcOrd="1" destOrd="0" presId="urn:microsoft.com/office/officeart/2008/layout/HorizontalMultiLevelHierarchy"/>
    <dgm:cxn modelId="{69BA0904-DFEA-4E1E-8F6B-658886C4F5FB}" type="presParOf" srcId="{C0762451-05F2-493C-B6F5-48E634BC583F}" destId="{7DC81698-D214-4F19-819B-1A9F1CC5C663}" srcOrd="0" destOrd="0" presId="urn:microsoft.com/office/officeart/2008/layout/HorizontalMultiLevelHierarchy"/>
    <dgm:cxn modelId="{614E5BDF-55D2-4C17-BCBB-1DFC53BAA6B3}" type="presParOf" srcId="{C0762451-05F2-493C-B6F5-48E634BC583F}" destId="{980D2ABD-B257-4A6F-81D2-71036A795424}" srcOrd="1" destOrd="0" presId="urn:microsoft.com/office/officeart/2008/layout/HorizontalMultiLevelHierarchy"/>
    <dgm:cxn modelId="{599E7788-B562-4A2F-BE78-AB5100785795}" type="presParOf" srcId="{980D2ABD-B257-4A6F-81D2-71036A795424}" destId="{F6830D22-86E5-4404-9F06-A94F5689B818}" srcOrd="0" destOrd="0" presId="urn:microsoft.com/office/officeart/2008/layout/HorizontalMultiLevelHierarchy"/>
    <dgm:cxn modelId="{382B47D4-E6C7-430F-A814-B69A3E70B9C2}" type="presParOf" srcId="{F6830D22-86E5-4404-9F06-A94F5689B818}" destId="{4621CCBD-39BC-4C61-A22B-96B30E154B39}" srcOrd="0" destOrd="0" presId="urn:microsoft.com/office/officeart/2008/layout/HorizontalMultiLevelHierarchy"/>
    <dgm:cxn modelId="{28975D4B-1FF2-4ECA-A4D7-DB17E3639656}" type="presParOf" srcId="{980D2ABD-B257-4A6F-81D2-71036A795424}" destId="{639A9FEC-6CA1-4EAC-946A-A42E23F955F1}" srcOrd="1" destOrd="0" presId="urn:microsoft.com/office/officeart/2008/layout/HorizontalMultiLevelHierarchy"/>
    <dgm:cxn modelId="{8A0249C3-4E85-48A7-AF1D-A03771476161}" type="presParOf" srcId="{639A9FEC-6CA1-4EAC-946A-A42E23F955F1}" destId="{6E540F76-6080-4874-BB75-BF1F06EB2C80}" srcOrd="0" destOrd="0" presId="urn:microsoft.com/office/officeart/2008/layout/HorizontalMultiLevelHierarchy"/>
    <dgm:cxn modelId="{55C6212E-BEFA-42E2-94D8-85231004DB8C}" type="presParOf" srcId="{639A9FEC-6CA1-4EAC-946A-A42E23F955F1}" destId="{C510830D-2470-419B-B19C-679BB0CF8F27}" srcOrd="1" destOrd="0" presId="urn:microsoft.com/office/officeart/2008/layout/HorizontalMultiLevelHierarchy"/>
    <dgm:cxn modelId="{F874F9E2-C48D-4E90-B6ED-2F9C9EA53CE4}" type="presParOf" srcId="{980D2ABD-B257-4A6F-81D2-71036A795424}" destId="{114D0A4E-1618-4532-90A8-85A297F8A9D2}" srcOrd="2" destOrd="0" presId="urn:microsoft.com/office/officeart/2008/layout/HorizontalMultiLevelHierarchy"/>
    <dgm:cxn modelId="{36BFBBD5-F07F-45F3-9688-6E0698BEEC68}" type="presParOf" srcId="{114D0A4E-1618-4532-90A8-85A297F8A9D2}" destId="{96DA045F-40B2-4C06-8FA7-C34202F2B6F3}" srcOrd="0" destOrd="0" presId="urn:microsoft.com/office/officeart/2008/layout/HorizontalMultiLevelHierarchy"/>
    <dgm:cxn modelId="{9820C9A7-04FF-4D87-A7FF-43BD17F30610}" type="presParOf" srcId="{980D2ABD-B257-4A6F-81D2-71036A795424}" destId="{D2B7F8EB-CD42-4AF1-A375-16E2ECEB3739}" srcOrd="3" destOrd="0" presId="urn:microsoft.com/office/officeart/2008/layout/HorizontalMultiLevelHierarchy"/>
    <dgm:cxn modelId="{333C7A08-4CDA-4371-B7AE-08D97650E650}" type="presParOf" srcId="{D2B7F8EB-CD42-4AF1-A375-16E2ECEB3739}" destId="{D465A03D-C5DB-466B-8764-519ADCFAC07A}" srcOrd="0" destOrd="0" presId="urn:microsoft.com/office/officeart/2008/layout/HorizontalMultiLevelHierarchy"/>
    <dgm:cxn modelId="{4F2BDC4C-7862-4A37-9CFC-375AB694F078}" type="presParOf" srcId="{D2B7F8EB-CD42-4AF1-A375-16E2ECEB3739}" destId="{D7BE7794-DF6C-4B1A-BCBE-D0CC3E670DF0}" srcOrd="1" destOrd="0" presId="urn:microsoft.com/office/officeart/2008/layout/HorizontalMultiLevelHierarchy"/>
    <dgm:cxn modelId="{D6030EA5-C091-4559-BFC5-856C564C3C14}" type="presParOf" srcId="{7B23082D-0A22-4F9E-BBAD-692E97CF423B}" destId="{172E2E54-E21E-4CD6-B35C-1E87CA6C3183}" srcOrd="2" destOrd="0" presId="urn:microsoft.com/office/officeart/2008/layout/HorizontalMultiLevelHierarchy"/>
    <dgm:cxn modelId="{63EEE776-3B1C-453C-850C-4A6DCD2ED5FC}" type="presParOf" srcId="{172E2E54-E21E-4CD6-B35C-1E87CA6C3183}" destId="{D67E9AF5-E1BF-4DA0-8DCD-56CEC2E12DB9}" srcOrd="0" destOrd="0" presId="urn:microsoft.com/office/officeart/2008/layout/HorizontalMultiLevelHierarchy"/>
    <dgm:cxn modelId="{4A4A0E7E-1D31-407B-9BB6-684775ED7019}" type="presParOf" srcId="{7B23082D-0A22-4F9E-BBAD-692E97CF423B}" destId="{794B2766-C39A-47B4-8294-2DF6C8BE2BF7}" srcOrd="3" destOrd="0" presId="urn:microsoft.com/office/officeart/2008/layout/HorizontalMultiLevelHierarchy"/>
    <dgm:cxn modelId="{112388F4-F6B7-4049-9804-9AF3437F5A9A}" type="presParOf" srcId="{794B2766-C39A-47B4-8294-2DF6C8BE2BF7}" destId="{A76B2A33-9028-4339-BE62-3D5F78104710}" srcOrd="0" destOrd="0" presId="urn:microsoft.com/office/officeart/2008/layout/HorizontalMultiLevelHierarchy"/>
    <dgm:cxn modelId="{C98B7816-9969-4AD5-A342-C12ADAE0AF09}" type="presParOf" srcId="{794B2766-C39A-47B4-8294-2DF6C8BE2BF7}" destId="{4B0BC502-307C-4DA2-92A9-2B82720490F6}" srcOrd="1" destOrd="0" presId="urn:microsoft.com/office/officeart/2008/layout/HorizontalMultiLevelHierarchy"/>
    <dgm:cxn modelId="{F72C3DDF-D54A-4FF9-95E9-90F4C31EDC60}" type="presParOf" srcId="{4B0BC502-307C-4DA2-92A9-2B82720490F6}" destId="{2905B2FF-1FDC-4CA2-9E5D-1223D8E280E0}" srcOrd="0" destOrd="0" presId="urn:microsoft.com/office/officeart/2008/layout/HorizontalMultiLevelHierarchy"/>
    <dgm:cxn modelId="{1EB0C9BF-8588-429A-A7B9-6B5B4AB671D4}" type="presParOf" srcId="{2905B2FF-1FDC-4CA2-9E5D-1223D8E280E0}" destId="{F88A77A4-035D-41B0-97D8-A7E5051D9B62}" srcOrd="0" destOrd="0" presId="urn:microsoft.com/office/officeart/2008/layout/HorizontalMultiLevelHierarchy"/>
    <dgm:cxn modelId="{77C6503A-CB4A-4C44-B9B7-EE34791E18F7}" type="presParOf" srcId="{4B0BC502-307C-4DA2-92A9-2B82720490F6}" destId="{02E09116-78BC-4054-B30A-E1B481F116F9}" srcOrd="1" destOrd="0" presId="urn:microsoft.com/office/officeart/2008/layout/HorizontalMultiLevelHierarchy"/>
    <dgm:cxn modelId="{502169AD-F6B7-4F8D-BC4A-CDC5E55D79C4}" type="presParOf" srcId="{02E09116-78BC-4054-B30A-E1B481F116F9}" destId="{463D2C41-DAE6-4130-A210-4357ED52EFCD}" srcOrd="0" destOrd="0" presId="urn:microsoft.com/office/officeart/2008/layout/HorizontalMultiLevelHierarchy"/>
    <dgm:cxn modelId="{B7468463-E09D-4D74-B196-A2F2DA6FC082}" type="presParOf" srcId="{02E09116-78BC-4054-B30A-E1B481F116F9}" destId="{8771C77B-6BF4-4CD0-91E6-43B120CF66CD}" srcOrd="1" destOrd="0" presId="urn:microsoft.com/office/officeart/2008/layout/HorizontalMultiLevelHierarchy"/>
    <dgm:cxn modelId="{AE57D499-38D8-40FA-88BA-FD87E4BCACBF}" type="presParOf" srcId="{4B0BC502-307C-4DA2-92A9-2B82720490F6}" destId="{EC11F642-2041-441D-820A-2E56600A666A}" srcOrd="2" destOrd="0" presId="urn:microsoft.com/office/officeart/2008/layout/HorizontalMultiLevelHierarchy"/>
    <dgm:cxn modelId="{18551676-7CF2-4058-A0A2-2E87C6092257}" type="presParOf" srcId="{EC11F642-2041-441D-820A-2E56600A666A}" destId="{683C1D68-2B8F-4F80-8DD4-D065879F8DA0}" srcOrd="0" destOrd="0" presId="urn:microsoft.com/office/officeart/2008/layout/HorizontalMultiLevelHierarchy"/>
    <dgm:cxn modelId="{A45C426D-E19C-4582-8EAD-0AC1A1083EE0}" type="presParOf" srcId="{4B0BC502-307C-4DA2-92A9-2B82720490F6}" destId="{BFD06B6E-AB7F-4DE7-A1BB-DFC277228262}" srcOrd="3" destOrd="0" presId="urn:microsoft.com/office/officeart/2008/layout/HorizontalMultiLevelHierarchy"/>
    <dgm:cxn modelId="{CFBF0A46-35EA-4A32-933C-67099F372302}" type="presParOf" srcId="{BFD06B6E-AB7F-4DE7-A1BB-DFC277228262}" destId="{B81030E1-2D93-4970-BDAF-108D8ED92266}" srcOrd="0" destOrd="0" presId="urn:microsoft.com/office/officeart/2008/layout/HorizontalMultiLevelHierarchy"/>
    <dgm:cxn modelId="{5BBE07F6-4A88-4B82-B737-7578302CDDD2}" type="presParOf" srcId="{BFD06B6E-AB7F-4DE7-A1BB-DFC277228262}" destId="{4DE3207B-57F1-46B9-95A8-A0FD50DD1D08}" srcOrd="1" destOrd="0" presId="urn:microsoft.com/office/officeart/2008/layout/HorizontalMultiLevelHierarchy"/>
    <dgm:cxn modelId="{E78D2612-3403-4143-81EF-0E4467B966EA}" type="presParOf" srcId="{4B0BC502-307C-4DA2-92A9-2B82720490F6}" destId="{79158710-1D04-45D9-85ED-766ACF874873}" srcOrd="4" destOrd="0" presId="urn:microsoft.com/office/officeart/2008/layout/HorizontalMultiLevelHierarchy"/>
    <dgm:cxn modelId="{EE7A3290-AE9E-4C09-B11F-6DD6ED2465E6}" type="presParOf" srcId="{79158710-1D04-45D9-85ED-766ACF874873}" destId="{2D0AA30F-0088-4E89-A643-8B960B4B5D9D}" srcOrd="0" destOrd="0" presId="urn:microsoft.com/office/officeart/2008/layout/HorizontalMultiLevelHierarchy"/>
    <dgm:cxn modelId="{C764CE25-CB9E-4FEA-8417-3119C3F058AD}" type="presParOf" srcId="{4B0BC502-307C-4DA2-92A9-2B82720490F6}" destId="{64F519C7-306A-41BD-B65A-45598941CD28}" srcOrd="5" destOrd="0" presId="urn:microsoft.com/office/officeart/2008/layout/HorizontalMultiLevelHierarchy"/>
    <dgm:cxn modelId="{16B4207D-564C-4A12-9C25-283E8DBB3D4C}" type="presParOf" srcId="{64F519C7-306A-41BD-B65A-45598941CD28}" destId="{0B5395E5-E495-415F-A558-1F16BB8E19FA}" srcOrd="0" destOrd="0" presId="urn:microsoft.com/office/officeart/2008/layout/HorizontalMultiLevelHierarchy"/>
    <dgm:cxn modelId="{3E6CA517-D2DB-4019-AB3D-D413D375FDA7}" type="presParOf" srcId="{64F519C7-306A-41BD-B65A-45598941CD28}" destId="{65A1CFA6-659A-4E29-AEE1-62195D74E8D0}" srcOrd="1" destOrd="0" presId="urn:microsoft.com/office/officeart/2008/layout/HorizontalMultiLevelHierarchy"/>
    <dgm:cxn modelId="{AE0EE10A-0F81-4D72-948C-BE1F0542A1B9}" type="presParOf" srcId="{7B23082D-0A22-4F9E-BBAD-692E97CF423B}" destId="{71584744-35E9-4014-B053-8ED318B3EB95}" srcOrd="4" destOrd="0" presId="urn:microsoft.com/office/officeart/2008/layout/HorizontalMultiLevelHierarchy"/>
    <dgm:cxn modelId="{43D15183-87E5-491C-9A8D-B61CC8CEBF83}" type="presParOf" srcId="{71584744-35E9-4014-B053-8ED318B3EB95}" destId="{2003EEBC-205F-4DF1-9F5D-AEEAD7444FE6}" srcOrd="0" destOrd="0" presId="urn:microsoft.com/office/officeart/2008/layout/HorizontalMultiLevelHierarchy"/>
    <dgm:cxn modelId="{36CD16A8-E1DD-467D-AE7A-DB4772E2D899}" type="presParOf" srcId="{7B23082D-0A22-4F9E-BBAD-692E97CF423B}" destId="{237713A7-D66B-4870-9CE6-016C749E8395}" srcOrd="5" destOrd="0" presId="urn:microsoft.com/office/officeart/2008/layout/HorizontalMultiLevelHierarchy"/>
    <dgm:cxn modelId="{9B372DA4-FED3-4B94-87BB-282D77623BF2}" type="presParOf" srcId="{237713A7-D66B-4870-9CE6-016C749E8395}" destId="{E0385CFB-0C4B-4605-BAD4-D8078DE37B3D}" srcOrd="0" destOrd="0" presId="urn:microsoft.com/office/officeart/2008/layout/HorizontalMultiLevelHierarchy"/>
    <dgm:cxn modelId="{568127EC-4AB0-47B8-A5B2-711E7519F4B2}" type="presParOf" srcId="{237713A7-D66B-4870-9CE6-016C749E8395}" destId="{A69DB42D-98AF-4A84-BCB0-E77870B89CEC}" srcOrd="1" destOrd="0" presId="urn:microsoft.com/office/officeart/2008/layout/HorizontalMultiLevelHierarchy"/>
    <dgm:cxn modelId="{5B8A9125-4D83-4C1B-8FBC-C90BCEB53953}" type="presParOf" srcId="{A69DB42D-98AF-4A84-BCB0-E77870B89CEC}" destId="{D93014E8-2BB9-48DD-AE76-EE80DC38BABD}" srcOrd="0" destOrd="0" presId="urn:microsoft.com/office/officeart/2008/layout/HorizontalMultiLevelHierarchy"/>
    <dgm:cxn modelId="{296FFDAE-D2AE-40BB-ADF7-8BB939A02278}" type="presParOf" srcId="{D93014E8-2BB9-48DD-AE76-EE80DC38BABD}" destId="{F16C1389-DA3C-492B-9BD6-CB5651EEABBA}" srcOrd="0" destOrd="0" presId="urn:microsoft.com/office/officeart/2008/layout/HorizontalMultiLevelHierarchy"/>
    <dgm:cxn modelId="{C660BD89-F4E3-438B-AD07-4664B6542E10}" type="presParOf" srcId="{A69DB42D-98AF-4A84-BCB0-E77870B89CEC}" destId="{99BCD650-FDED-4CC8-A6CE-B215B521A846}" srcOrd="1" destOrd="0" presId="urn:microsoft.com/office/officeart/2008/layout/HorizontalMultiLevelHierarchy"/>
    <dgm:cxn modelId="{151B49C3-15DC-488D-8854-8D0F75EF1459}" type="presParOf" srcId="{99BCD650-FDED-4CC8-A6CE-B215B521A846}" destId="{ADFA3C54-1F2D-4506-A6FC-634A6F1C27EA}" srcOrd="0" destOrd="0" presId="urn:microsoft.com/office/officeart/2008/layout/HorizontalMultiLevelHierarchy"/>
    <dgm:cxn modelId="{B90F960F-28DA-49F0-ABB8-C7D602B789C2}" type="presParOf" srcId="{99BCD650-FDED-4CC8-A6CE-B215B521A846}" destId="{91851459-8112-406E-A644-EA0872ADEE8A}" srcOrd="1" destOrd="0" presId="urn:microsoft.com/office/officeart/2008/layout/HorizontalMultiLevelHierarchy"/>
    <dgm:cxn modelId="{DC78E21C-29FD-4E60-AF35-39E55D8AA3CE}" type="presParOf" srcId="{91851459-8112-406E-A644-EA0872ADEE8A}" destId="{4BA72D94-9FCE-4F9D-A594-224843857DC6}" srcOrd="0" destOrd="0" presId="urn:microsoft.com/office/officeart/2008/layout/HorizontalMultiLevelHierarchy"/>
    <dgm:cxn modelId="{EED6C060-77DE-4B88-B7E7-8298C9955755}" type="presParOf" srcId="{4BA72D94-9FCE-4F9D-A594-224843857DC6}" destId="{24F040BD-B4FD-4F73-80CC-7907EF53B0ED}" srcOrd="0" destOrd="0" presId="urn:microsoft.com/office/officeart/2008/layout/HorizontalMultiLevelHierarchy"/>
    <dgm:cxn modelId="{F85D11F4-2ADE-484A-9893-95D37C5AC246}" type="presParOf" srcId="{91851459-8112-406E-A644-EA0872ADEE8A}" destId="{933B8D30-65EB-4193-B9E2-382C17D104B1}" srcOrd="1" destOrd="0" presId="urn:microsoft.com/office/officeart/2008/layout/HorizontalMultiLevelHierarchy"/>
    <dgm:cxn modelId="{8C6E05DA-AA61-4E87-AFA8-C719A640D34D}" type="presParOf" srcId="{933B8D30-65EB-4193-B9E2-382C17D104B1}" destId="{DA80DB0E-D91C-4BE4-B4A0-BCF0C13331A9}" srcOrd="0" destOrd="0" presId="urn:microsoft.com/office/officeart/2008/layout/HorizontalMultiLevelHierarchy"/>
    <dgm:cxn modelId="{BE6AEAD0-8856-49BE-BEC6-B4160749E0F7}" type="presParOf" srcId="{933B8D30-65EB-4193-B9E2-382C17D104B1}" destId="{9EA35DF3-CC10-4827-B5FE-E5FA74E2744F}" srcOrd="1" destOrd="0" presId="urn:microsoft.com/office/officeart/2008/layout/HorizontalMultiLevelHierarchy"/>
    <dgm:cxn modelId="{B9AC7DD8-3227-426E-A89F-3E9239DB356A}" type="presParOf" srcId="{91851459-8112-406E-A644-EA0872ADEE8A}" destId="{3B3EC94F-07A9-41BB-B77A-3D41CA3B8D65}" srcOrd="2" destOrd="0" presId="urn:microsoft.com/office/officeart/2008/layout/HorizontalMultiLevelHierarchy"/>
    <dgm:cxn modelId="{84CF8A2B-C4FA-4846-B68E-051933F67655}" type="presParOf" srcId="{3B3EC94F-07A9-41BB-B77A-3D41CA3B8D65}" destId="{7ED20284-7D60-4BF9-97F6-563E3BB9FE9F}" srcOrd="0" destOrd="0" presId="urn:microsoft.com/office/officeart/2008/layout/HorizontalMultiLevelHierarchy"/>
    <dgm:cxn modelId="{2E3C9F85-EAA9-466F-8E4E-665E511B723E}" type="presParOf" srcId="{91851459-8112-406E-A644-EA0872ADEE8A}" destId="{FBCFC99D-0911-4F1C-9DBF-70D58E09895E}" srcOrd="3" destOrd="0" presId="urn:microsoft.com/office/officeart/2008/layout/HorizontalMultiLevelHierarchy"/>
    <dgm:cxn modelId="{C0EA594F-E74D-414D-A2C8-11D6530495C6}" type="presParOf" srcId="{FBCFC99D-0911-4F1C-9DBF-70D58E09895E}" destId="{366E3793-F25C-4DB5-B117-AD361AED8DBB}" srcOrd="0" destOrd="0" presId="urn:microsoft.com/office/officeart/2008/layout/HorizontalMultiLevelHierarchy"/>
    <dgm:cxn modelId="{E7A61D99-EA68-4603-B828-A2D6390CA861}" type="presParOf" srcId="{FBCFC99D-0911-4F1C-9DBF-70D58E09895E}" destId="{8D3C8FD2-E4CA-4A93-AFFD-EF8AF60C42F0}" srcOrd="1" destOrd="0" presId="urn:microsoft.com/office/officeart/2008/layout/HorizontalMultiLevelHierarchy"/>
    <dgm:cxn modelId="{99AA81D8-D3BB-41B4-B35D-B2E50BFE4ABF}" type="presParOf" srcId="{91851459-8112-406E-A644-EA0872ADEE8A}" destId="{EF75F0F8-00AA-4E04-95C0-855492AEC668}" srcOrd="4" destOrd="0" presId="urn:microsoft.com/office/officeart/2008/layout/HorizontalMultiLevelHierarchy"/>
    <dgm:cxn modelId="{5A1CFCD2-EBE6-47A6-B0D2-605C7534D944}" type="presParOf" srcId="{EF75F0F8-00AA-4E04-95C0-855492AEC668}" destId="{798FB1DC-28FE-4216-86BC-646D5015A678}" srcOrd="0" destOrd="0" presId="urn:microsoft.com/office/officeart/2008/layout/HorizontalMultiLevelHierarchy"/>
    <dgm:cxn modelId="{0BA3A87E-B4DD-4465-8D90-FB08EBA565C3}" type="presParOf" srcId="{91851459-8112-406E-A644-EA0872ADEE8A}" destId="{10AD9B57-748E-460A-99C8-699511729C7C}" srcOrd="5" destOrd="0" presId="urn:microsoft.com/office/officeart/2008/layout/HorizontalMultiLevelHierarchy"/>
    <dgm:cxn modelId="{9FEF050A-4E36-4B82-83AF-454FCE3927C5}" type="presParOf" srcId="{10AD9B57-748E-460A-99C8-699511729C7C}" destId="{6E1AE4C6-767B-499E-811D-9088EBC12A92}" srcOrd="0" destOrd="0" presId="urn:microsoft.com/office/officeart/2008/layout/HorizontalMultiLevelHierarchy"/>
    <dgm:cxn modelId="{9F85DB82-66A6-46EC-8D56-77B9BDD931E5}" type="presParOf" srcId="{10AD9B57-748E-460A-99C8-699511729C7C}" destId="{5EB0152C-F879-4AEB-BF91-3C2A417940B0}" srcOrd="1" destOrd="0" presId="urn:microsoft.com/office/officeart/2008/layout/HorizontalMultiLevelHierarchy"/>
    <dgm:cxn modelId="{5AA09EEB-F3A5-4EBC-84EA-60A4E8828B14}" type="presParOf" srcId="{A69DB42D-98AF-4A84-BCB0-E77870B89CEC}" destId="{FB3D738B-93C4-4A75-96E7-45AD783CC031}" srcOrd="2" destOrd="0" presId="urn:microsoft.com/office/officeart/2008/layout/HorizontalMultiLevelHierarchy"/>
    <dgm:cxn modelId="{EC2A57D8-3F8D-4FB0-B139-9283C5DDD44C}" type="presParOf" srcId="{FB3D738B-93C4-4A75-96E7-45AD783CC031}" destId="{B30B3AAA-72F7-415E-BC20-B3CA4885D1B7}" srcOrd="0" destOrd="0" presId="urn:microsoft.com/office/officeart/2008/layout/HorizontalMultiLevelHierarchy"/>
    <dgm:cxn modelId="{CB5EE369-6E71-425B-9351-F8E1D15AF503}" type="presParOf" srcId="{A69DB42D-98AF-4A84-BCB0-E77870B89CEC}" destId="{C22A4ECB-F750-4442-9282-08B1CD7F2DFE}" srcOrd="3" destOrd="0" presId="urn:microsoft.com/office/officeart/2008/layout/HorizontalMultiLevelHierarchy"/>
    <dgm:cxn modelId="{577A4AEF-FA2E-453A-B027-FB1E02F61EEE}" type="presParOf" srcId="{C22A4ECB-F750-4442-9282-08B1CD7F2DFE}" destId="{D5F99613-72AB-4A49-8B33-9A25715536E4}" srcOrd="0" destOrd="0" presId="urn:microsoft.com/office/officeart/2008/layout/HorizontalMultiLevelHierarchy"/>
    <dgm:cxn modelId="{4A0E13AA-D6E2-4583-9AA1-DCFD6A89B378}" type="presParOf" srcId="{C22A4ECB-F750-4442-9282-08B1CD7F2DFE}" destId="{3C35D755-0F86-4300-A961-824D3390F41B}" srcOrd="1" destOrd="0" presId="urn:microsoft.com/office/officeart/2008/layout/HorizontalMultiLevelHierarchy"/>
    <dgm:cxn modelId="{31853CBE-51BF-46F2-87F8-BF9FE99A864B}" type="presParOf" srcId="{3C35D755-0F86-4300-A961-824D3390F41B}" destId="{CCDC3C71-207E-4DF8-854E-DAB5E6BEAF8C}" srcOrd="0" destOrd="0" presId="urn:microsoft.com/office/officeart/2008/layout/HorizontalMultiLevelHierarchy"/>
    <dgm:cxn modelId="{F91DAD0F-356D-402F-AE70-00777BF1BD31}" type="presParOf" srcId="{CCDC3C71-207E-4DF8-854E-DAB5E6BEAF8C}" destId="{BA11D620-4435-441A-938F-0A2BCECAA6ED}" srcOrd="0" destOrd="0" presId="urn:microsoft.com/office/officeart/2008/layout/HorizontalMultiLevelHierarchy"/>
    <dgm:cxn modelId="{A94378A4-458C-4E61-A0AB-36D2212A8E59}" type="presParOf" srcId="{3C35D755-0F86-4300-A961-824D3390F41B}" destId="{70F56E47-9BE1-45A7-9604-EA7958A0410B}" srcOrd="1" destOrd="0" presId="urn:microsoft.com/office/officeart/2008/layout/HorizontalMultiLevelHierarchy"/>
    <dgm:cxn modelId="{6A8BBFBE-CB9E-4D45-907E-8369E740C93B}" type="presParOf" srcId="{70F56E47-9BE1-45A7-9604-EA7958A0410B}" destId="{1E2403EC-2BF3-4B74-9F85-90073D338CE2}" srcOrd="0" destOrd="0" presId="urn:microsoft.com/office/officeart/2008/layout/HorizontalMultiLevelHierarchy"/>
    <dgm:cxn modelId="{9F52E311-B023-4674-9076-57611216787E}" type="presParOf" srcId="{70F56E47-9BE1-45A7-9604-EA7958A0410B}" destId="{A360E2FC-4F73-4F3D-B1A4-E9862874948D}" srcOrd="1" destOrd="0" presId="urn:microsoft.com/office/officeart/2008/layout/HorizontalMultiLevelHierarchy"/>
    <dgm:cxn modelId="{84758F47-771D-43FE-A4EB-C46AFB1454FB}" type="presParOf" srcId="{A360E2FC-4F73-4F3D-B1A4-E9862874948D}" destId="{5E269F45-7CA2-448D-B852-F77C518CBBF0}" srcOrd="0" destOrd="0" presId="urn:microsoft.com/office/officeart/2008/layout/HorizontalMultiLevelHierarchy"/>
    <dgm:cxn modelId="{B9F2D0BB-00A5-48DF-886C-DED0B4E3BE3E}" type="presParOf" srcId="{5E269F45-7CA2-448D-B852-F77C518CBBF0}" destId="{5E9F86D6-46CB-44AE-98DD-CD51878AA2B3}" srcOrd="0" destOrd="0" presId="urn:microsoft.com/office/officeart/2008/layout/HorizontalMultiLevelHierarchy"/>
    <dgm:cxn modelId="{31B5320E-D4BB-4514-BF24-DC7A38AC077C}" type="presParOf" srcId="{A360E2FC-4F73-4F3D-B1A4-E9862874948D}" destId="{019F9204-6E48-4EF1-BFA7-C5FA668DE92B}" srcOrd="1" destOrd="0" presId="urn:microsoft.com/office/officeart/2008/layout/HorizontalMultiLevelHierarchy"/>
    <dgm:cxn modelId="{086C4883-A18B-4A4E-8962-E4E25E4D67B5}" type="presParOf" srcId="{019F9204-6E48-4EF1-BFA7-C5FA668DE92B}" destId="{98E33BD3-9AD8-42B2-B0C6-3D59E01E9C34}" srcOrd="0" destOrd="0" presId="urn:microsoft.com/office/officeart/2008/layout/HorizontalMultiLevelHierarchy"/>
    <dgm:cxn modelId="{BB5AE8FF-424E-4E25-821D-FCF6330A1737}" type="presParOf" srcId="{019F9204-6E48-4EF1-BFA7-C5FA668DE92B}" destId="{415AB181-0DA5-4EA8-8727-796897B97468}" srcOrd="1" destOrd="0" presId="urn:microsoft.com/office/officeart/2008/layout/HorizontalMultiLevelHierarchy"/>
    <dgm:cxn modelId="{2DD430A7-9A53-470F-81FE-1247976C3197}" type="presParOf" srcId="{A360E2FC-4F73-4F3D-B1A4-E9862874948D}" destId="{2D60DF34-E3EB-4E2A-8991-2BCB4ED964C7}" srcOrd="2" destOrd="0" presId="urn:microsoft.com/office/officeart/2008/layout/HorizontalMultiLevelHierarchy"/>
    <dgm:cxn modelId="{7F0B2AAB-855B-430E-B5B2-064ABC35F389}" type="presParOf" srcId="{2D60DF34-E3EB-4E2A-8991-2BCB4ED964C7}" destId="{E2D006B1-3401-4BB9-9237-11B73C12E210}" srcOrd="0" destOrd="0" presId="urn:microsoft.com/office/officeart/2008/layout/HorizontalMultiLevelHierarchy"/>
    <dgm:cxn modelId="{2C10C250-7A63-4DB1-A260-6C2C0E0C8D6F}" type="presParOf" srcId="{A360E2FC-4F73-4F3D-B1A4-E9862874948D}" destId="{8687BC43-BE28-4D0B-A302-FB9B6D830561}" srcOrd="3" destOrd="0" presId="urn:microsoft.com/office/officeart/2008/layout/HorizontalMultiLevelHierarchy"/>
    <dgm:cxn modelId="{9F81BF57-73C0-4C05-970A-4B64DF06F4F7}" type="presParOf" srcId="{8687BC43-BE28-4D0B-A302-FB9B6D830561}" destId="{73077FCA-EFBF-43A0-8F08-E4EFBEAE48F6}" srcOrd="0" destOrd="0" presId="urn:microsoft.com/office/officeart/2008/layout/HorizontalMultiLevelHierarchy"/>
    <dgm:cxn modelId="{B5520208-6310-4755-8EBA-43E75E662515}" type="presParOf" srcId="{8687BC43-BE28-4D0B-A302-FB9B6D830561}" destId="{1420656B-98B4-4042-907D-7215785D8CF3}" srcOrd="1" destOrd="0" presId="urn:microsoft.com/office/officeart/2008/layout/HorizontalMultiLevelHierarchy"/>
    <dgm:cxn modelId="{DDCC7CC4-EBAD-4673-93C7-4F3E1D1FF56C}" type="presParOf" srcId="{3C35D755-0F86-4300-A961-824D3390F41B}" destId="{48186CEC-A516-4461-BB13-C6D64C9CE6AD}" srcOrd="2" destOrd="0" presId="urn:microsoft.com/office/officeart/2008/layout/HorizontalMultiLevelHierarchy"/>
    <dgm:cxn modelId="{F0ADE790-B3CC-4324-960D-4BB745987088}" type="presParOf" srcId="{48186CEC-A516-4461-BB13-C6D64C9CE6AD}" destId="{2B76C1FF-4EB0-4B78-8CE3-C73B15FDCBF6}" srcOrd="0" destOrd="0" presId="urn:microsoft.com/office/officeart/2008/layout/HorizontalMultiLevelHierarchy"/>
    <dgm:cxn modelId="{F47E7742-E52C-4FE4-96FE-41C4140D96CD}" type="presParOf" srcId="{3C35D755-0F86-4300-A961-824D3390F41B}" destId="{EDAD8105-5BB1-46C1-9C51-4B68E350DEE5}" srcOrd="3" destOrd="0" presId="urn:microsoft.com/office/officeart/2008/layout/HorizontalMultiLevelHierarchy"/>
    <dgm:cxn modelId="{60B6AD2B-60C9-42A9-A95A-D906E7878FE7}" type="presParOf" srcId="{EDAD8105-5BB1-46C1-9C51-4B68E350DEE5}" destId="{FAA90273-235C-4AEC-ABC6-739C304FB963}" srcOrd="0" destOrd="0" presId="urn:microsoft.com/office/officeart/2008/layout/HorizontalMultiLevelHierarchy"/>
    <dgm:cxn modelId="{D6E855FF-C1FC-4E0C-873F-9F4DC199CB53}" type="presParOf" srcId="{EDAD8105-5BB1-46C1-9C51-4B68E350DEE5}" destId="{EF853CBB-FCAB-4937-8310-7EA5904DF852}" srcOrd="1" destOrd="0" presId="urn:microsoft.com/office/officeart/2008/layout/HorizontalMultiLevelHierarchy"/>
    <dgm:cxn modelId="{83661D61-C8FC-4595-AC75-831F9336F651}" type="presParOf" srcId="{EF853CBB-FCAB-4937-8310-7EA5904DF852}" destId="{D0CC22DB-B0BB-4260-8424-44FD9882EB96}" srcOrd="0" destOrd="0" presId="urn:microsoft.com/office/officeart/2008/layout/HorizontalMultiLevelHierarchy"/>
    <dgm:cxn modelId="{DE6E0180-13FC-433A-AED3-9A29815D7908}" type="presParOf" srcId="{D0CC22DB-B0BB-4260-8424-44FD9882EB96}" destId="{03AEF486-7548-4A14-BD2C-7C9854ACD3C0}" srcOrd="0" destOrd="0" presId="urn:microsoft.com/office/officeart/2008/layout/HorizontalMultiLevelHierarchy"/>
    <dgm:cxn modelId="{215534AA-AEC1-484B-B4C8-A06132DD2B9E}" type="presParOf" srcId="{EF853CBB-FCAB-4937-8310-7EA5904DF852}" destId="{6AB99D15-5367-4D4E-B7A7-3A0EA3A89030}" srcOrd="1" destOrd="0" presId="urn:microsoft.com/office/officeart/2008/layout/HorizontalMultiLevelHierarchy"/>
    <dgm:cxn modelId="{7D9630F6-EB73-4E4F-9110-5CE047D36FD7}" type="presParOf" srcId="{6AB99D15-5367-4D4E-B7A7-3A0EA3A89030}" destId="{C2B11657-C917-4794-A905-4936BF993A70}" srcOrd="0" destOrd="0" presId="urn:microsoft.com/office/officeart/2008/layout/HorizontalMultiLevelHierarchy"/>
    <dgm:cxn modelId="{87B58A12-0CF0-4189-A319-7E16C9A1E9CA}" type="presParOf" srcId="{6AB99D15-5367-4D4E-B7A7-3A0EA3A89030}" destId="{F75C6113-998E-4814-BBD3-A48249823029}" srcOrd="1" destOrd="0" presId="urn:microsoft.com/office/officeart/2008/layout/HorizontalMultiLevelHierarchy"/>
    <dgm:cxn modelId="{988A4CB7-8617-4E6F-9E03-2D11EAF9025E}" type="presParOf" srcId="{EF853CBB-FCAB-4937-8310-7EA5904DF852}" destId="{E81FD4DC-B49B-42BE-A134-BD3AA05A7579}" srcOrd="2" destOrd="0" presId="urn:microsoft.com/office/officeart/2008/layout/HorizontalMultiLevelHierarchy"/>
    <dgm:cxn modelId="{8DD308FE-6469-4C96-9BB6-D34BF5FE0F67}" type="presParOf" srcId="{E81FD4DC-B49B-42BE-A134-BD3AA05A7579}" destId="{D4BAC997-F06E-49F4-AB14-073A66DF900B}" srcOrd="0" destOrd="0" presId="urn:microsoft.com/office/officeart/2008/layout/HorizontalMultiLevelHierarchy"/>
    <dgm:cxn modelId="{39842065-2B08-4CE4-917C-DCE61B2DB5B6}" type="presParOf" srcId="{EF853CBB-FCAB-4937-8310-7EA5904DF852}" destId="{C13C7D68-8740-46B9-9DD1-E3C824645861}" srcOrd="3" destOrd="0" presId="urn:microsoft.com/office/officeart/2008/layout/HorizontalMultiLevelHierarchy"/>
    <dgm:cxn modelId="{868CEBDA-F49F-4F84-A0B4-80F75491954E}" type="presParOf" srcId="{C13C7D68-8740-46B9-9DD1-E3C824645861}" destId="{767EC2CB-906B-4787-B078-BB7FE185E40F}" srcOrd="0" destOrd="0" presId="urn:microsoft.com/office/officeart/2008/layout/HorizontalMultiLevelHierarchy"/>
    <dgm:cxn modelId="{F3A2892F-E85C-4F38-8710-44D7659A1441}" type="presParOf" srcId="{C13C7D68-8740-46B9-9DD1-E3C824645861}" destId="{07B0595F-3D98-474F-8E4C-DC4EB002135F}"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73B72F7-EA3E-4188-9B02-E87E8847C950}" type="doc">
      <dgm:prSet loTypeId="urn:microsoft.com/office/officeart/2008/layout/HorizontalMultiLevelHierarchy" loCatId="hierarchy" qsTypeId="urn:microsoft.com/office/officeart/2005/8/quickstyle/simple3" qsCatId="simple" csTypeId="urn:microsoft.com/office/officeart/2005/8/colors/accent1_2" csCatId="accent1" phldr="1"/>
      <dgm:spPr/>
      <dgm:t>
        <a:bodyPr/>
        <a:lstStyle/>
        <a:p>
          <a:endParaRPr kumimoji="1" lang="ja-JP" altLang="en-US"/>
        </a:p>
      </dgm:t>
    </dgm:pt>
    <dgm:pt modelId="{7DB9F4F4-20AC-4398-87CC-0A8FF43364CB}">
      <dgm:prSet phldrT="[テキスト]" custT="1"/>
      <dgm:spPr>
        <a:solidFill>
          <a:schemeClr val="accent5">
            <a:lumMod val="20000"/>
            <a:lumOff val="80000"/>
          </a:schemeClr>
        </a:solidFill>
      </dgm:spPr>
      <dgm:t>
        <a:bodyPr/>
        <a:lstStyle/>
        <a:p>
          <a:pPr algn="l"/>
          <a:endParaRPr kumimoji="1" lang="en-US" altLang="ja-JP" sz="2000" dirty="0" smtClean="0">
            <a:solidFill>
              <a:schemeClr val="tx1"/>
            </a:solidFill>
            <a:latin typeface="HGPｺﾞｼｯｸE" pitchFamily="50" charset="-128"/>
            <a:ea typeface="HGPｺﾞｼｯｸE" pitchFamily="50" charset="-128"/>
          </a:endParaRPr>
        </a:p>
        <a:p>
          <a:pPr algn="l"/>
          <a:r>
            <a:rPr kumimoji="1" lang="ja-JP" altLang="en-US" sz="2000" dirty="0" smtClean="0">
              <a:solidFill>
                <a:schemeClr val="tx1"/>
              </a:solidFill>
              <a:latin typeface="HGPｺﾞｼｯｸE" pitchFamily="50" charset="-128"/>
              <a:ea typeface="HGPｺﾞｼｯｸE" pitchFamily="50" charset="-128"/>
            </a:rPr>
            <a:t>たばこの健康影響についての正しい知識の普及啓発</a:t>
          </a:r>
          <a:r>
            <a:rPr lang="ja-JP" altLang="ja-JP" sz="2000" dirty="0" smtClean="0">
              <a:solidFill>
                <a:schemeClr val="tx1"/>
              </a:solidFill>
              <a:latin typeface="HGPｺﾞｼｯｸM" pitchFamily="50" charset="-128"/>
              <a:ea typeface="HGPｺﾞｼｯｸM" pitchFamily="50" charset="-128"/>
            </a:rPr>
            <a:t>　</a:t>
          </a:r>
          <a:r>
            <a:rPr kumimoji="1" lang="en-US" altLang="ja-JP" sz="2000" dirty="0" smtClean="0">
              <a:solidFill>
                <a:schemeClr val="tx1"/>
              </a:solidFill>
              <a:latin typeface="HGPｺﾞｼｯｸM" pitchFamily="50" charset="-128"/>
              <a:ea typeface="HGPｺﾞｼｯｸM" pitchFamily="50" charset="-128"/>
            </a:rPr>
            <a:t/>
          </a:r>
          <a:br>
            <a:rPr kumimoji="1" lang="en-US" altLang="ja-JP" sz="2000" dirty="0" smtClean="0">
              <a:solidFill>
                <a:schemeClr val="tx1"/>
              </a:solidFill>
              <a:latin typeface="HGPｺﾞｼｯｸM" pitchFamily="50" charset="-128"/>
              <a:ea typeface="HGPｺﾞｼｯｸM" pitchFamily="50" charset="-128"/>
            </a:rPr>
          </a:br>
          <a:endParaRPr kumimoji="1" lang="ja-JP" altLang="en-US" sz="2000" dirty="0">
            <a:solidFill>
              <a:schemeClr val="tx1"/>
            </a:solidFill>
            <a:latin typeface="HGPｺﾞｼｯｸE" pitchFamily="50" charset="-128"/>
            <a:ea typeface="HGPｺﾞｼｯｸE" pitchFamily="50" charset="-128"/>
          </a:endParaRPr>
        </a:p>
      </dgm:t>
    </dgm:pt>
    <dgm:pt modelId="{F4363D69-29AF-4A6B-A509-19B191EB78BB}" type="parTrans" cxnId="{CD06A4C6-38F0-438E-91F7-E273D5795434}">
      <dgm:prSet custT="1"/>
      <dgm:spPr/>
      <dgm:t>
        <a:bodyPr/>
        <a:lstStyle/>
        <a:p>
          <a:endParaRPr kumimoji="1" lang="ja-JP" altLang="en-US" sz="2000">
            <a:latin typeface="HGPｺﾞｼｯｸE" pitchFamily="50" charset="-128"/>
            <a:ea typeface="HGPｺﾞｼｯｸE" pitchFamily="50" charset="-128"/>
          </a:endParaRPr>
        </a:p>
      </dgm:t>
    </dgm:pt>
    <dgm:pt modelId="{C9C839CB-A737-4207-946B-D95D00E81ADD}" type="sibTrans" cxnId="{CD06A4C6-38F0-438E-91F7-E273D5795434}">
      <dgm:prSet/>
      <dgm:spPr/>
      <dgm:t>
        <a:bodyPr/>
        <a:lstStyle/>
        <a:p>
          <a:endParaRPr kumimoji="1" lang="ja-JP" altLang="en-US" sz="2000"/>
        </a:p>
      </dgm:t>
    </dgm:pt>
    <dgm:pt modelId="{F366C6B4-34EA-40A4-AC07-1E9E7FEC202C}">
      <dgm:prSet phldrT="[テキスト]" custT="1"/>
      <dgm:spPr>
        <a:solidFill>
          <a:schemeClr val="accent5">
            <a:lumMod val="20000"/>
            <a:lumOff val="80000"/>
          </a:schemeClr>
        </a:solidFill>
      </dgm:spPr>
      <dgm:t>
        <a:bodyPr/>
        <a:lstStyle/>
        <a:p>
          <a:pPr algn="l"/>
          <a:r>
            <a:rPr kumimoji="1" lang="ja-JP" altLang="en-US" sz="2000" dirty="0" smtClean="0">
              <a:solidFill>
                <a:schemeClr val="tx1"/>
              </a:solidFill>
              <a:latin typeface="HGPｺﾞｼｯｸE" pitchFamily="50" charset="-128"/>
              <a:ea typeface="HGPｺﾞｼｯｸE" pitchFamily="50" charset="-128"/>
            </a:rPr>
            <a:t>   正しい知識の整理 </a:t>
          </a:r>
          <a:endParaRPr kumimoji="1" lang="ja-JP" altLang="en-US" sz="2000" dirty="0">
            <a:solidFill>
              <a:schemeClr val="tx1"/>
            </a:solidFill>
            <a:latin typeface="HGPｺﾞｼｯｸE" pitchFamily="50" charset="-128"/>
            <a:ea typeface="HGPｺﾞｼｯｸE" pitchFamily="50" charset="-128"/>
          </a:endParaRPr>
        </a:p>
      </dgm:t>
    </dgm:pt>
    <dgm:pt modelId="{DEA31F86-7549-4251-AED7-0B67AD6F8E81}" type="parTrans" cxnId="{415C57C6-47C2-4E0C-8A29-E45EFC83FF52}">
      <dgm:prSet custT="1"/>
      <dgm:spPr/>
      <dgm:t>
        <a:bodyPr/>
        <a:lstStyle/>
        <a:p>
          <a:endParaRPr kumimoji="1" lang="ja-JP" altLang="en-US" sz="2000">
            <a:latin typeface="HGPｺﾞｼｯｸE" pitchFamily="50" charset="-128"/>
            <a:ea typeface="HGPｺﾞｼｯｸE" pitchFamily="50" charset="-128"/>
          </a:endParaRPr>
        </a:p>
      </dgm:t>
    </dgm:pt>
    <dgm:pt modelId="{4F211221-4663-42E1-A555-8D3AF95362D0}" type="sibTrans" cxnId="{415C57C6-47C2-4E0C-8A29-E45EFC83FF52}">
      <dgm:prSet/>
      <dgm:spPr/>
      <dgm:t>
        <a:bodyPr/>
        <a:lstStyle/>
        <a:p>
          <a:endParaRPr kumimoji="1" lang="ja-JP" altLang="en-US" sz="2000"/>
        </a:p>
      </dgm:t>
    </dgm:pt>
    <dgm:pt modelId="{B49C91BB-B798-4E14-8CC0-0AF90A5E6868}">
      <dgm:prSet phldrT="[テキスト]" custT="1"/>
      <dgm:spPr/>
      <dgm:t>
        <a:bodyPr/>
        <a:lstStyle/>
        <a:p>
          <a:pPr algn="l"/>
          <a:r>
            <a:rPr kumimoji="1" lang="ja-JP" altLang="en-US" sz="2000" dirty="0" smtClean="0">
              <a:latin typeface="HGPｺﾞｼｯｸE" pitchFamily="50" charset="-128"/>
              <a:ea typeface="HGPｺﾞｼｯｸE" pitchFamily="50" charset="-128"/>
            </a:rPr>
            <a:t>   府民向けの啓発                                 </a:t>
          </a:r>
          <a:endParaRPr kumimoji="1" lang="ja-JP" altLang="en-US" sz="2000" dirty="0">
            <a:latin typeface="HGPｺﾞｼｯｸE" pitchFamily="50" charset="-128"/>
            <a:ea typeface="HGPｺﾞｼｯｸE" pitchFamily="50" charset="-128"/>
          </a:endParaRPr>
        </a:p>
      </dgm:t>
    </dgm:pt>
    <dgm:pt modelId="{C41ECFAC-6EA8-4E4A-BD70-B8926DB01B34}" type="parTrans" cxnId="{FF2E6FF3-FC76-4852-847E-186DD255A966}">
      <dgm:prSet custT="1"/>
      <dgm:spPr/>
      <dgm:t>
        <a:bodyPr/>
        <a:lstStyle/>
        <a:p>
          <a:endParaRPr kumimoji="1" lang="ja-JP" altLang="en-US" sz="2000">
            <a:latin typeface="HGPｺﾞｼｯｸE" pitchFamily="50" charset="-128"/>
            <a:ea typeface="HGPｺﾞｼｯｸE" pitchFamily="50" charset="-128"/>
          </a:endParaRPr>
        </a:p>
      </dgm:t>
    </dgm:pt>
    <dgm:pt modelId="{51068F41-C11C-4694-842A-CD2C696C1C3F}" type="sibTrans" cxnId="{FF2E6FF3-FC76-4852-847E-186DD255A966}">
      <dgm:prSet/>
      <dgm:spPr/>
      <dgm:t>
        <a:bodyPr/>
        <a:lstStyle/>
        <a:p>
          <a:endParaRPr kumimoji="1" lang="ja-JP" altLang="en-US" sz="2000"/>
        </a:p>
      </dgm:t>
    </dgm:pt>
    <dgm:pt modelId="{7EBB916A-5F1A-448A-9797-13AE1B963726}">
      <dgm:prSet phldrT="[テキスト]" custT="1"/>
      <dgm:spPr>
        <a:solidFill>
          <a:schemeClr val="accent5">
            <a:lumMod val="20000"/>
            <a:lumOff val="80000"/>
          </a:schemeClr>
        </a:solidFill>
      </dgm:spPr>
      <dgm:t>
        <a:bodyPr/>
        <a:lstStyle/>
        <a:p>
          <a:pPr algn="ctr"/>
          <a:endParaRPr kumimoji="1" lang="en-US" altLang="ja-JP" sz="2000" dirty="0" smtClean="0">
            <a:solidFill>
              <a:schemeClr val="tx1"/>
            </a:solidFill>
            <a:latin typeface="HGPｺﾞｼｯｸE" pitchFamily="50" charset="-128"/>
            <a:ea typeface="HGPｺﾞｼｯｸE" pitchFamily="50" charset="-128"/>
          </a:endParaRPr>
        </a:p>
        <a:p>
          <a:pPr algn="ctr"/>
          <a:r>
            <a:rPr kumimoji="1" lang="ja-JP" altLang="en-US" sz="2000" dirty="0" smtClean="0">
              <a:solidFill>
                <a:schemeClr val="tx1"/>
              </a:solidFill>
              <a:latin typeface="HGPｺﾞｼｯｸE" pitchFamily="50" charset="-128"/>
              <a:ea typeface="HGPｺﾞｼｯｸE" pitchFamily="50" charset="-128"/>
            </a:rPr>
            <a:t>受動喫煙防止</a:t>
          </a:r>
          <a:r>
            <a:rPr lang="ja-JP" altLang="ja-JP" sz="2000" dirty="0" smtClean="0">
              <a:solidFill>
                <a:schemeClr val="tx1"/>
              </a:solidFill>
              <a:latin typeface="HGPｺﾞｼｯｸM" pitchFamily="50" charset="-128"/>
              <a:ea typeface="HGPｺﾞｼｯｸM" pitchFamily="50" charset="-128"/>
            </a:rPr>
            <a:t/>
          </a:r>
          <a:br>
            <a:rPr lang="ja-JP" altLang="ja-JP" sz="2000" dirty="0" smtClean="0">
              <a:solidFill>
                <a:schemeClr val="tx1"/>
              </a:solidFill>
              <a:latin typeface="HGPｺﾞｼｯｸM" pitchFamily="50" charset="-128"/>
              <a:ea typeface="HGPｺﾞｼｯｸM" pitchFamily="50" charset="-128"/>
            </a:rPr>
          </a:br>
          <a:endParaRPr kumimoji="1" lang="ja-JP" altLang="en-US" sz="2000" dirty="0">
            <a:solidFill>
              <a:schemeClr val="tx1"/>
            </a:solidFill>
            <a:latin typeface="HGPｺﾞｼｯｸE" pitchFamily="50" charset="-128"/>
            <a:ea typeface="HGPｺﾞｼｯｸE" pitchFamily="50" charset="-128"/>
          </a:endParaRPr>
        </a:p>
      </dgm:t>
    </dgm:pt>
    <dgm:pt modelId="{BB160871-1F26-4C0D-BB19-72900D562C3A}" type="parTrans" cxnId="{6B7EB09B-75DD-4029-8CA0-EBD6E3A65FEC}">
      <dgm:prSet custT="1"/>
      <dgm:spPr/>
      <dgm:t>
        <a:bodyPr/>
        <a:lstStyle/>
        <a:p>
          <a:endParaRPr kumimoji="1" lang="ja-JP" altLang="en-US" sz="2000">
            <a:latin typeface="HGPｺﾞｼｯｸE" pitchFamily="50" charset="-128"/>
            <a:ea typeface="HGPｺﾞｼｯｸE" pitchFamily="50" charset="-128"/>
          </a:endParaRPr>
        </a:p>
      </dgm:t>
    </dgm:pt>
    <dgm:pt modelId="{F26167D1-CE63-4528-A74A-4D2D022F4E46}" type="sibTrans" cxnId="{6B7EB09B-75DD-4029-8CA0-EBD6E3A65FEC}">
      <dgm:prSet/>
      <dgm:spPr/>
      <dgm:t>
        <a:bodyPr/>
        <a:lstStyle/>
        <a:p>
          <a:endParaRPr kumimoji="1" lang="ja-JP" altLang="en-US" sz="2000"/>
        </a:p>
      </dgm:t>
    </dgm:pt>
    <dgm:pt modelId="{71DA3692-8400-44E5-8D8E-9A0E958F3344}">
      <dgm:prSet phldrT="[テキスト]" custT="1"/>
      <dgm:spPr>
        <a:solidFill>
          <a:schemeClr val="accent5">
            <a:lumMod val="20000"/>
            <a:lumOff val="80000"/>
          </a:schemeClr>
        </a:solidFill>
      </dgm:spPr>
      <dgm:t>
        <a:bodyPr/>
        <a:lstStyle/>
        <a:p>
          <a:pPr algn="l"/>
          <a:r>
            <a:rPr kumimoji="1" lang="ja-JP" altLang="en-US" sz="2000" b="0" dirty="0" smtClean="0">
              <a:solidFill>
                <a:schemeClr val="tx1"/>
              </a:solidFill>
              <a:latin typeface="HGPｺﾞｼｯｸE" pitchFamily="50" charset="-128"/>
              <a:ea typeface="HGPｺﾞｼｯｸE" pitchFamily="50" charset="-128"/>
            </a:rPr>
            <a:t> 公共性の高い施設での対策実施状況調査と対策推進の依頼</a:t>
          </a:r>
          <a:endParaRPr kumimoji="1" lang="ja-JP" altLang="en-US" sz="2000" b="0" dirty="0">
            <a:solidFill>
              <a:schemeClr val="tx1"/>
            </a:solidFill>
            <a:latin typeface="HGPｺﾞｼｯｸE" pitchFamily="50" charset="-128"/>
            <a:ea typeface="HGPｺﾞｼｯｸE" pitchFamily="50" charset="-128"/>
          </a:endParaRPr>
        </a:p>
      </dgm:t>
    </dgm:pt>
    <dgm:pt modelId="{032B4F6D-EF08-4937-AC77-089167BF5097}" type="parTrans" cxnId="{1158A2D5-7C66-44D9-A793-54ED9726FEB1}">
      <dgm:prSet custT="1"/>
      <dgm:spPr/>
      <dgm:t>
        <a:bodyPr/>
        <a:lstStyle/>
        <a:p>
          <a:endParaRPr kumimoji="1" lang="ja-JP" altLang="en-US" sz="2000">
            <a:latin typeface="HGPｺﾞｼｯｸE" pitchFamily="50" charset="-128"/>
            <a:ea typeface="HGPｺﾞｼｯｸE" pitchFamily="50" charset="-128"/>
          </a:endParaRPr>
        </a:p>
      </dgm:t>
    </dgm:pt>
    <dgm:pt modelId="{C253C31F-82D9-438D-BB7F-225077F8C998}" type="sibTrans" cxnId="{1158A2D5-7C66-44D9-A793-54ED9726FEB1}">
      <dgm:prSet/>
      <dgm:spPr/>
      <dgm:t>
        <a:bodyPr/>
        <a:lstStyle/>
        <a:p>
          <a:endParaRPr kumimoji="1" lang="ja-JP" altLang="en-US" sz="2000"/>
        </a:p>
      </dgm:t>
    </dgm:pt>
    <dgm:pt modelId="{E2F39E3D-E761-47EF-A50A-D510D5B084F9}">
      <dgm:prSet custT="1"/>
      <dgm:spPr>
        <a:solidFill>
          <a:schemeClr val="accent5">
            <a:lumMod val="20000"/>
            <a:lumOff val="80000"/>
          </a:schemeClr>
        </a:solidFill>
      </dgm:spPr>
      <dgm:t>
        <a:bodyPr/>
        <a:lstStyle/>
        <a:p>
          <a:pPr algn="ctr"/>
          <a:endParaRPr kumimoji="1" lang="en-US" altLang="ja-JP" sz="2000" dirty="0" smtClean="0">
            <a:solidFill>
              <a:schemeClr val="tx1"/>
            </a:solidFill>
            <a:latin typeface="HGPｺﾞｼｯｸE" pitchFamily="50" charset="-128"/>
            <a:ea typeface="HGPｺﾞｼｯｸE" pitchFamily="50" charset="-128"/>
          </a:endParaRPr>
        </a:p>
        <a:p>
          <a:pPr algn="ctr"/>
          <a:endParaRPr kumimoji="1" lang="en-US" altLang="ja-JP" sz="2000" dirty="0" smtClean="0">
            <a:solidFill>
              <a:schemeClr val="tx1"/>
            </a:solidFill>
            <a:latin typeface="HGPｺﾞｼｯｸE" pitchFamily="50" charset="-128"/>
            <a:ea typeface="HGPｺﾞｼｯｸE" pitchFamily="50" charset="-128"/>
          </a:endParaRPr>
        </a:p>
        <a:p>
          <a:pPr algn="ctr"/>
          <a:r>
            <a:rPr kumimoji="1" lang="ja-JP" altLang="en-US" sz="2000" dirty="0" smtClean="0">
              <a:solidFill>
                <a:schemeClr val="tx1"/>
              </a:solidFill>
              <a:latin typeface="HGPｺﾞｼｯｸE" pitchFamily="50" charset="-128"/>
              <a:ea typeface="HGPｺﾞｼｯｸE" pitchFamily="50" charset="-128"/>
            </a:rPr>
            <a:t>禁煙サポート</a:t>
          </a:r>
          <a:r>
            <a:rPr kumimoji="1" lang="en-US" altLang="ja-JP" sz="2000" dirty="0" smtClean="0">
              <a:solidFill>
                <a:schemeClr val="tx1"/>
              </a:solidFill>
              <a:latin typeface="HGPｺﾞｼｯｸE" pitchFamily="50" charset="-128"/>
              <a:ea typeface="HGPｺﾞｼｯｸE" pitchFamily="50" charset="-128"/>
            </a:rPr>
            <a:t/>
          </a:r>
          <a:br>
            <a:rPr kumimoji="1" lang="en-US" altLang="ja-JP" sz="2000" dirty="0" smtClean="0">
              <a:solidFill>
                <a:schemeClr val="tx1"/>
              </a:solidFill>
              <a:latin typeface="HGPｺﾞｼｯｸE" pitchFamily="50" charset="-128"/>
              <a:ea typeface="HGPｺﾞｼｯｸE" pitchFamily="50" charset="-128"/>
            </a:rPr>
          </a:br>
          <a:r>
            <a:rPr lang="ja-JP" altLang="ja-JP" sz="2000" dirty="0" smtClean="0">
              <a:solidFill>
                <a:schemeClr val="tx1"/>
              </a:solidFill>
              <a:latin typeface="HGPｺﾞｼｯｸM" pitchFamily="50" charset="-128"/>
              <a:ea typeface="HGPｺﾞｼｯｸM" pitchFamily="50" charset="-128"/>
            </a:rPr>
            <a:t/>
          </a:r>
          <a:br>
            <a:rPr lang="ja-JP" altLang="ja-JP" sz="2000" dirty="0" smtClean="0">
              <a:solidFill>
                <a:schemeClr val="tx1"/>
              </a:solidFill>
              <a:latin typeface="HGPｺﾞｼｯｸM" pitchFamily="50" charset="-128"/>
              <a:ea typeface="HGPｺﾞｼｯｸM" pitchFamily="50" charset="-128"/>
            </a:rPr>
          </a:br>
          <a:endParaRPr kumimoji="1" lang="ja-JP" altLang="en-US" sz="2000" dirty="0">
            <a:solidFill>
              <a:schemeClr val="tx1"/>
            </a:solidFill>
            <a:latin typeface="HGPｺﾞｼｯｸE" pitchFamily="50" charset="-128"/>
            <a:ea typeface="HGPｺﾞｼｯｸE" pitchFamily="50" charset="-128"/>
          </a:endParaRPr>
        </a:p>
      </dgm:t>
    </dgm:pt>
    <dgm:pt modelId="{67B73F70-8960-4EDF-9F5F-6C877FA8FB30}" type="parTrans" cxnId="{C96984A9-B41B-4DDF-B0E5-948ECDA490D1}">
      <dgm:prSet custT="1"/>
      <dgm:spPr/>
      <dgm:t>
        <a:bodyPr/>
        <a:lstStyle/>
        <a:p>
          <a:endParaRPr kumimoji="1" lang="ja-JP" altLang="en-US" sz="2000">
            <a:latin typeface="HGPｺﾞｼｯｸE" pitchFamily="50" charset="-128"/>
            <a:ea typeface="HGPｺﾞｼｯｸE" pitchFamily="50" charset="-128"/>
          </a:endParaRPr>
        </a:p>
      </dgm:t>
    </dgm:pt>
    <dgm:pt modelId="{4603E520-35C9-48AB-B8E6-723E21EA826F}" type="sibTrans" cxnId="{C96984A9-B41B-4DDF-B0E5-948ECDA490D1}">
      <dgm:prSet/>
      <dgm:spPr/>
      <dgm:t>
        <a:bodyPr/>
        <a:lstStyle/>
        <a:p>
          <a:endParaRPr kumimoji="1" lang="ja-JP" altLang="en-US" sz="2000"/>
        </a:p>
      </dgm:t>
    </dgm:pt>
    <dgm:pt modelId="{BA61D313-7E4B-4DE9-9868-559342D016E3}">
      <dgm:prSet custT="1"/>
      <dgm:spPr>
        <a:solidFill>
          <a:schemeClr val="accent5">
            <a:lumMod val="20000"/>
            <a:lumOff val="80000"/>
          </a:schemeClr>
        </a:solidFill>
      </dgm:spPr>
      <dgm:t>
        <a:bodyPr/>
        <a:lstStyle/>
        <a:p>
          <a:pPr algn="l"/>
          <a:r>
            <a:rPr kumimoji="1" lang="ja-JP" altLang="en-US" sz="2000" b="0" dirty="0" smtClean="0">
              <a:solidFill>
                <a:schemeClr val="tx1"/>
              </a:solidFill>
              <a:latin typeface="HGSｺﾞｼｯｸE" pitchFamily="50" charset="-128"/>
              <a:ea typeface="HGSｺﾞｼｯｸE" pitchFamily="50" charset="-128"/>
            </a:rPr>
            <a:t>    妊婦及びその家族への禁煙サポート推進</a:t>
          </a:r>
          <a:endParaRPr kumimoji="1" lang="ja-JP" altLang="en-US" sz="2000" b="0" dirty="0">
            <a:solidFill>
              <a:schemeClr val="tx1"/>
            </a:solidFill>
            <a:latin typeface="HGSｺﾞｼｯｸE" pitchFamily="50" charset="-128"/>
            <a:ea typeface="HGSｺﾞｼｯｸE" pitchFamily="50" charset="-128"/>
          </a:endParaRPr>
        </a:p>
      </dgm:t>
    </dgm:pt>
    <dgm:pt modelId="{7C74237D-3E15-4139-8693-938C979C588C}" type="parTrans" cxnId="{C0C78B7F-EE1E-469A-916D-443879EEB33E}">
      <dgm:prSet custT="1"/>
      <dgm:spPr/>
      <dgm:t>
        <a:bodyPr/>
        <a:lstStyle/>
        <a:p>
          <a:endParaRPr kumimoji="1" lang="ja-JP" altLang="en-US" sz="2000">
            <a:latin typeface="HGPｺﾞｼｯｸE" pitchFamily="50" charset="-128"/>
            <a:ea typeface="HGPｺﾞｼｯｸE" pitchFamily="50" charset="-128"/>
          </a:endParaRPr>
        </a:p>
      </dgm:t>
    </dgm:pt>
    <dgm:pt modelId="{C33C0231-3B12-4001-8B8A-52B1916E2B2E}" type="sibTrans" cxnId="{C0C78B7F-EE1E-469A-916D-443879EEB33E}">
      <dgm:prSet/>
      <dgm:spPr/>
      <dgm:t>
        <a:bodyPr/>
        <a:lstStyle/>
        <a:p>
          <a:endParaRPr kumimoji="1" lang="ja-JP" altLang="en-US" sz="2000"/>
        </a:p>
      </dgm:t>
    </dgm:pt>
    <dgm:pt modelId="{C3C5C687-BE48-400C-A88A-F5D8A5AC83F1}">
      <dgm:prSet custT="1"/>
      <dgm:spPr/>
      <dgm:t>
        <a:bodyPr/>
        <a:lstStyle/>
        <a:p>
          <a:r>
            <a:rPr kumimoji="1" lang="ja-JP" altLang="en-US" sz="2000" dirty="0" smtClean="0">
              <a:latin typeface="HGPｺﾞｼｯｸE" pitchFamily="50" charset="-128"/>
              <a:ea typeface="HGPｺﾞｼｯｸE" pitchFamily="50" charset="-128"/>
            </a:rPr>
            <a:t>公園・通学路・路上等喫煙対策の推進支援</a:t>
          </a:r>
          <a:endParaRPr kumimoji="1" lang="ja-JP" altLang="en-US" sz="2000" dirty="0">
            <a:latin typeface="HGPｺﾞｼｯｸE" pitchFamily="50" charset="-128"/>
            <a:ea typeface="HGPｺﾞｼｯｸE" pitchFamily="50" charset="-128"/>
          </a:endParaRPr>
        </a:p>
      </dgm:t>
    </dgm:pt>
    <dgm:pt modelId="{52A9DBB3-B4DD-41D0-8C7C-B4C50A958B5F}" type="parTrans" cxnId="{8F7A058E-6132-4819-9271-377B9434D97B}">
      <dgm:prSet custT="1"/>
      <dgm:spPr/>
      <dgm:t>
        <a:bodyPr/>
        <a:lstStyle/>
        <a:p>
          <a:endParaRPr kumimoji="1" lang="ja-JP" altLang="en-US" sz="2000">
            <a:latin typeface="HGPｺﾞｼｯｸE" pitchFamily="50" charset="-128"/>
            <a:ea typeface="HGPｺﾞｼｯｸE" pitchFamily="50" charset="-128"/>
          </a:endParaRPr>
        </a:p>
      </dgm:t>
    </dgm:pt>
    <dgm:pt modelId="{D4F3021A-4EBA-4AAE-B412-836464F9B2E6}" type="sibTrans" cxnId="{8F7A058E-6132-4819-9271-377B9434D97B}">
      <dgm:prSet/>
      <dgm:spPr/>
      <dgm:t>
        <a:bodyPr/>
        <a:lstStyle/>
        <a:p>
          <a:endParaRPr kumimoji="1" lang="ja-JP" altLang="en-US" sz="2000"/>
        </a:p>
      </dgm:t>
    </dgm:pt>
    <dgm:pt modelId="{ACE956A7-081C-4A21-90A6-B8F808DC5400}">
      <dgm:prSet custT="1"/>
      <dgm:spPr>
        <a:solidFill>
          <a:schemeClr val="accent5">
            <a:lumMod val="20000"/>
            <a:lumOff val="80000"/>
          </a:schemeClr>
        </a:solidFill>
      </dgm:spPr>
      <dgm:t>
        <a:bodyPr/>
        <a:lstStyle/>
        <a:p>
          <a:pPr algn="l"/>
          <a:r>
            <a:rPr kumimoji="1" lang="ja-JP" altLang="en-US" sz="2000" b="0" dirty="0" smtClean="0">
              <a:solidFill>
                <a:schemeClr val="tx1"/>
              </a:solidFill>
              <a:latin typeface="HGPｺﾞｼｯｸE" pitchFamily="50" charset="-128"/>
              <a:ea typeface="HGPｺﾞｼｯｸE" pitchFamily="50" charset="-128"/>
            </a:rPr>
            <a:t>  飲食店等における</a:t>
          </a:r>
          <a:r>
            <a:rPr kumimoji="1" lang="en-US" altLang="ja-JP" sz="2000" b="0" dirty="0" smtClean="0">
              <a:solidFill>
                <a:schemeClr val="tx1"/>
              </a:solidFill>
              <a:latin typeface="HGPｺﾞｼｯｸE" pitchFamily="50" charset="-128"/>
              <a:ea typeface="HGPｺﾞｼｯｸE" pitchFamily="50" charset="-128"/>
            </a:rPr>
            <a:t/>
          </a:r>
          <a:br>
            <a:rPr kumimoji="1" lang="en-US" altLang="ja-JP" sz="2000" b="0" dirty="0" smtClean="0">
              <a:solidFill>
                <a:schemeClr val="tx1"/>
              </a:solidFill>
              <a:latin typeface="HGPｺﾞｼｯｸE" pitchFamily="50" charset="-128"/>
              <a:ea typeface="HGPｺﾞｼｯｸE" pitchFamily="50" charset="-128"/>
            </a:rPr>
          </a:br>
          <a:r>
            <a:rPr kumimoji="1" lang="en-US" altLang="ja-JP" sz="2000" b="0" dirty="0" smtClean="0">
              <a:solidFill>
                <a:schemeClr val="tx1"/>
              </a:solidFill>
              <a:latin typeface="HGPｺﾞｼｯｸE" pitchFamily="50" charset="-128"/>
              <a:ea typeface="HGPｺﾞｼｯｸE" pitchFamily="50" charset="-128"/>
            </a:rPr>
            <a:t>  </a:t>
          </a:r>
          <a:r>
            <a:rPr kumimoji="1" lang="ja-JP" altLang="en-US" sz="2000" b="0" dirty="0" smtClean="0">
              <a:solidFill>
                <a:schemeClr val="tx1"/>
              </a:solidFill>
              <a:latin typeface="HGPｺﾞｼｯｸE" pitchFamily="50" charset="-128"/>
              <a:ea typeface="HGPｺﾞｼｯｸE" pitchFamily="50" charset="-128"/>
            </a:rPr>
            <a:t>受動喫煙防止対策実施状況表示推進</a:t>
          </a:r>
          <a:endParaRPr kumimoji="1" lang="ja-JP" altLang="en-US" sz="2000" b="0" dirty="0">
            <a:solidFill>
              <a:schemeClr val="tx1"/>
            </a:solidFill>
            <a:latin typeface="HGPｺﾞｼｯｸE" pitchFamily="50" charset="-128"/>
            <a:ea typeface="HGPｺﾞｼｯｸE" pitchFamily="50" charset="-128"/>
          </a:endParaRPr>
        </a:p>
      </dgm:t>
    </dgm:pt>
    <dgm:pt modelId="{DA2818AC-F43E-4434-A5A4-2B57B3EEA0E2}" type="parTrans" cxnId="{2ACAD295-CB1E-4B08-A958-25CE2FD2BF9F}">
      <dgm:prSet custT="1"/>
      <dgm:spPr/>
      <dgm:t>
        <a:bodyPr/>
        <a:lstStyle/>
        <a:p>
          <a:endParaRPr kumimoji="1" lang="ja-JP" altLang="en-US" sz="2000">
            <a:latin typeface="HGPｺﾞｼｯｸE" pitchFamily="50" charset="-128"/>
            <a:ea typeface="HGPｺﾞｼｯｸE" pitchFamily="50" charset="-128"/>
          </a:endParaRPr>
        </a:p>
      </dgm:t>
    </dgm:pt>
    <dgm:pt modelId="{C333F3FB-344B-4CA1-8384-945E4515061B}" type="sibTrans" cxnId="{2ACAD295-CB1E-4B08-A958-25CE2FD2BF9F}">
      <dgm:prSet/>
      <dgm:spPr/>
      <dgm:t>
        <a:bodyPr/>
        <a:lstStyle/>
        <a:p>
          <a:endParaRPr kumimoji="1" lang="ja-JP" altLang="en-US" sz="2000"/>
        </a:p>
      </dgm:t>
    </dgm:pt>
    <dgm:pt modelId="{F1C25A2C-5C9A-4D85-9038-1AA9DBDD4CB0}">
      <dgm:prSet phldrT="[テキスト]" custT="1"/>
      <dgm:spPr/>
      <dgm:t>
        <a:bodyPr/>
        <a:lstStyle/>
        <a:p>
          <a:pPr algn="l"/>
          <a:r>
            <a:rPr kumimoji="1" lang="ja-JP" altLang="en-US" sz="2000" dirty="0" smtClean="0">
              <a:latin typeface="HGPｺﾞｼｯｸE" pitchFamily="50" charset="-128"/>
              <a:ea typeface="HGPｺﾞｼｯｸE" pitchFamily="50" charset="-128"/>
            </a:rPr>
            <a:t>  学校での健康教育支援        </a:t>
          </a:r>
          <a:endParaRPr kumimoji="1" lang="ja-JP" altLang="en-US" sz="2000" dirty="0">
            <a:latin typeface="HGPｺﾞｼｯｸE" pitchFamily="50" charset="-128"/>
            <a:ea typeface="HGPｺﾞｼｯｸE" pitchFamily="50" charset="-128"/>
          </a:endParaRPr>
        </a:p>
      </dgm:t>
    </dgm:pt>
    <dgm:pt modelId="{0C0B2DBE-8DEA-49C4-8368-DFE108035114}" type="parTrans" cxnId="{B73BCCB2-9E94-4399-8DE6-734C3F764582}">
      <dgm:prSet custT="1"/>
      <dgm:spPr/>
      <dgm:t>
        <a:bodyPr/>
        <a:lstStyle/>
        <a:p>
          <a:endParaRPr kumimoji="1" lang="ja-JP" altLang="en-US" sz="2000">
            <a:latin typeface="HGPｺﾞｼｯｸE" pitchFamily="50" charset="-128"/>
            <a:ea typeface="HGPｺﾞｼｯｸE" pitchFamily="50" charset="-128"/>
          </a:endParaRPr>
        </a:p>
      </dgm:t>
    </dgm:pt>
    <dgm:pt modelId="{1E5E1344-BA5C-404B-B012-892B9BA6D7DB}" type="sibTrans" cxnId="{B73BCCB2-9E94-4399-8DE6-734C3F764582}">
      <dgm:prSet/>
      <dgm:spPr/>
      <dgm:t>
        <a:bodyPr/>
        <a:lstStyle/>
        <a:p>
          <a:endParaRPr kumimoji="1" lang="ja-JP" altLang="en-US" sz="2000"/>
        </a:p>
      </dgm:t>
    </dgm:pt>
    <dgm:pt modelId="{3014BEB3-64DA-4720-ADD7-998E904F5BD6}">
      <dgm:prSet phldrT="[テキスト]" custT="1"/>
      <dgm:spPr>
        <a:solidFill>
          <a:schemeClr val="accent5">
            <a:lumMod val="20000"/>
            <a:lumOff val="80000"/>
          </a:schemeClr>
        </a:solidFill>
      </dgm:spPr>
      <dgm:t>
        <a:bodyPr/>
        <a:lstStyle/>
        <a:p>
          <a:pPr algn="l"/>
          <a:r>
            <a:rPr kumimoji="1" lang="ja-JP" altLang="en-US" sz="2000" b="0" dirty="0" smtClean="0">
              <a:solidFill>
                <a:schemeClr val="tx1"/>
              </a:solidFill>
              <a:latin typeface="HGPｺﾞｼｯｸE" pitchFamily="50" charset="-128"/>
              <a:ea typeface="HGPｺﾞｼｯｸE" pitchFamily="50" charset="-128"/>
            </a:rPr>
            <a:t> 　健診の活用</a:t>
          </a:r>
          <a:endParaRPr kumimoji="1" lang="ja-JP" altLang="en-US" sz="2000" b="0" dirty="0">
            <a:solidFill>
              <a:schemeClr val="tx1"/>
            </a:solidFill>
            <a:latin typeface="HGPｺﾞｼｯｸE" pitchFamily="50" charset="-128"/>
            <a:ea typeface="HGPｺﾞｼｯｸE" pitchFamily="50" charset="-128"/>
          </a:endParaRPr>
        </a:p>
      </dgm:t>
    </dgm:pt>
    <dgm:pt modelId="{6420A429-87B0-42BC-93AC-119FF5BAE55F}" type="parTrans" cxnId="{ECEBEFD4-4725-4001-861D-BEA6D29AB836}">
      <dgm:prSet custT="1"/>
      <dgm:spPr/>
      <dgm:t>
        <a:bodyPr/>
        <a:lstStyle/>
        <a:p>
          <a:endParaRPr kumimoji="1" lang="ja-JP" altLang="en-US" sz="2000">
            <a:latin typeface="HGPｺﾞｼｯｸE" pitchFamily="50" charset="-128"/>
            <a:ea typeface="HGPｺﾞｼｯｸE" pitchFamily="50" charset="-128"/>
          </a:endParaRPr>
        </a:p>
      </dgm:t>
    </dgm:pt>
    <dgm:pt modelId="{508EAC0E-3B60-41A1-88BE-3824C2C55CC3}" type="sibTrans" cxnId="{ECEBEFD4-4725-4001-861D-BEA6D29AB836}">
      <dgm:prSet/>
      <dgm:spPr/>
      <dgm:t>
        <a:bodyPr/>
        <a:lstStyle/>
        <a:p>
          <a:endParaRPr kumimoji="1" lang="ja-JP" altLang="en-US" sz="2000"/>
        </a:p>
      </dgm:t>
    </dgm:pt>
    <dgm:pt modelId="{F049149D-539B-477C-8780-9BC45CE3256B}">
      <dgm:prSet phldrT="[テキスト]" custT="1"/>
      <dgm:spPr>
        <a:solidFill>
          <a:schemeClr val="accent5">
            <a:lumMod val="20000"/>
            <a:lumOff val="80000"/>
          </a:schemeClr>
        </a:solidFill>
      </dgm:spPr>
      <dgm:t>
        <a:bodyPr/>
        <a:lstStyle/>
        <a:p>
          <a:pPr algn="l"/>
          <a:r>
            <a:rPr kumimoji="1" lang="ja-JP" altLang="en-US" sz="2000" b="0" dirty="0" smtClean="0">
              <a:solidFill>
                <a:schemeClr val="tx1"/>
              </a:solidFill>
              <a:latin typeface="HGPｺﾞｼｯｸE" pitchFamily="50" charset="-128"/>
              <a:ea typeface="HGPｺﾞｼｯｸE" pitchFamily="50" charset="-128"/>
            </a:rPr>
            <a:t>   禁煙しやすい環境づくり</a:t>
          </a:r>
          <a:endParaRPr kumimoji="1" lang="ja-JP" altLang="en-US" sz="2000" b="0" dirty="0">
            <a:solidFill>
              <a:schemeClr val="tx1"/>
            </a:solidFill>
            <a:latin typeface="HGPｺﾞｼｯｸE" pitchFamily="50" charset="-128"/>
            <a:ea typeface="HGPｺﾞｼｯｸE" pitchFamily="50" charset="-128"/>
          </a:endParaRPr>
        </a:p>
      </dgm:t>
    </dgm:pt>
    <dgm:pt modelId="{0A4F1227-07A4-4625-877F-C4E67F8BC450}" type="parTrans" cxnId="{EF9BBAA9-DB59-4AFC-A861-BCDEC4343E50}">
      <dgm:prSet custT="1"/>
      <dgm:spPr/>
      <dgm:t>
        <a:bodyPr/>
        <a:lstStyle/>
        <a:p>
          <a:endParaRPr kumimoji="1" lang="ja-JP" altLang="en-US" sz="2000">
            <a:latin typeface="HGPｺﾞｼｯｸE" pitchFamily="50" charset="-128"/>
            <a:ea typeface="HGPｺﾞｼｯｸE" pitchFamily="50" charset="-128"/>
          </a:endParaRPr>
        </a:p>
      </dgm:t>
    </dgm:pt>
    <dgm:pt modelId="{5EBC882D-538C-4871-AEED-B6694F626B71}" type="sibTrans" cxnId="{EF9BBAA9-DB59-4AFC-A861-BCDEC4343E50}">
      <dgm:prSet/>
      <dgm:spPr/>
      <dgm:t>
        <a:bodyPr/>
        <a:lstStyle/>
        <a:p>
          <a:endParaRPr kumimoji="1" lang="ja-JP" altLang="en-US" sz="2000"/>
        </a:p>
      </dgm:t>
    </dgm:pt>
    <dgm:pt modelId="{76D83C4A-6ACF-444D-A430-45F23631EFE2}">
      <dgm:prSet phldrT="[テキスト]" custT="1"/>
      <dgm:spPr/>
      <dgm:t>
        <a:bodyPr/>
        <a:lstStyle/>
        <a:p>
          <a:r>
            <a:rPr kumimoji="1" lang="ja-JP" altLang="en-US" sz="2000" dirty="0" smtClean="0">
              <a:latin typeface="HGPｺﾞｼｯｸE" pitchFamily="50" charset="-128"/>
              <a:ea typeface="HGPｺﾞｼｯｸE" pitchFamily="50" charset="-128"/>
            </a:rPr>
            <a:t>たばこ対策</a:t>
          </a:r>
          <a:endParaRPr kumimoji="1" lang="ja-JP" altLang="en-US" sz="2000" dirty="0">
            <a:latin typeface="HGPｺﾞｼｯｸE" pitchFamily="50" charset="-128"/>
            <a:ea typeface="HGPｺﾞｼｯｸE" pitchFamily="50" charset="-128"/>
          </a:endParaRPr>
        </a:p>
      </dgm:t>
    </dgm:pt>
    <dgm:pt modelId="{E20E52D6-9416-419F-B26B-1AA026D0D593}" type="sibTrans" cxnId="{A8C9F58F-3B9E-4015-A0E5-BBA51731A81B}">
      <dgm:prSet/>
      <dgm:spPr/>
      <dgm:t>
        <a:bodyPr/>
        <a:lstStyle/>
        <a:p>
          <a:endParaRPr kumimoji="1" lang="ja-JP" altLang="en-US" sz="2000"/>
        </a:p>
      </dgm:t>
    </dgm:pt>
    <dgm:pt modelId="{99E7C0E1-4374-4E09-8880-BF2E60E92552}" type="parTrans" cxnId="{A8C9F58F-3B9E-4015-A0E5-BBA51731A81B}">
      <dgm:prSet/>
      <dgm:spPr/>
      <dgm:t>
        <a:bodyPr/>
        <a:lstStyle/>
        <a:p>
          <a:endParaRPr kumimoji="1" lang="ja-JP" altLang="en-US" sz="2000"/>
        </a:p>
      </dgm:t>
    </dgm:pt>
    <dgm:pt modelId="{1189B58D-7FE6-4B90-9103-3D40D3E81D61}">
      <dgm:prSet phldrT="[テキスト]" custT="1"/>
      <dgm:spPr>
        <a:solidFill>
          <a:schemeClr val="accent5">
            <a:lumMod val="20000"/>
            <a:lumOff val="80000"/>
          </a:schemeClr>
        </a:solidFill>
      </dgm:spPr>
      <dgm:t>
        <a:bodyPr/>
        <a:lstStyle/>
        <a:p>
          <a:pPr algn="l"/>
          <a:r>
            <a:rPr kumimoji="1" lang="ja-JP" altLang="en-US" sz="2000" b="0" dirty="0" smtClean="0">
              <a:solidFill>
                <a:schemeClr val="tx1"/>
              </a:solidFill>
              <a:latin typeface="HGPｺﾞｼｯｸE" pitchFamily="50" charset="-128"/>
              <a:ea typeface="HGPｺﾞｼｯｸE" pitchFamily="50" charset="-128"/>
            </a:rPr>
            <a:t>    指導者育成</a:t>
          </a:r>
          <a:endParaRPr kumimoji="1" lang="ja-JP" altLang="en-US" sz="2000" b="0" dirty="0">
            <a:solidFill>
              <a:schemeClr val="tx1"/>
            </a:solidFill>
            <a:latin typeface="HGPｺﾞｼｯｸE" pitchFamily="50" charset="-128"/>
            <a:ea typeface="HGPｺﾞｼｯｸE" pitchFamily="50" charset="-128"/>
          </a:endParaRPr>
        </a:p>
      </dgm:t>
    </dgm:pt>
    <dgm:pt modelId="{B1F93258-7B91-41B2-963D-3B80C26CE816}" type="parTrans" cxnId="{28E40475-4B63-4DC0-ACFF-BF530FA7FC66}">
      <dgm:prSet custT="1"/>
      <dgm:spPr/>
      <dgm:t>
        <a:bodyPr/>
        <a:lstStyle/>
        <a:p>
          <a:endParaRPr kumimoji="1" lang="ja-JP" altLang="en-US" sz="2000"/>
        </a:p>
      </dgm:t>
    </dgm:pt>
    <dgm:pt modelId="{985D9E8B-81A0-4973-B54E-C81E24B9CE55}" type="sibTrans" cxnId="{28E40475-4B63-4DC0-ACFF-BF530FA7FC66}">
      <dgm:prSet/>
      <dgm:spPr/>
      <dgm:t>
        <a:bodyPr/>
        <a:lstStyle/>
        <a:p>
          <a:endParaRPr kumimoji="1" lang="ja-JP" altLang="en-US" sz="2000"/>
        </a:p>
      </dgm:t>
    </dgm:pt>
    <dgm:pt modelId="{4747D440-E6AB-4285-BF12-F55B388D6C85}" type="pres">
      <dgm:prSet presAssocID="{573B72F7-EA3E-4188-9B02-E87E8847C950}" presName="Name0" presStyleCnt="0">
        <dgm:presLayoutVars>
          <dgm:chPref val="1"/>
          <dgm:dir/>
          <dgm:animOne val="branch"/>
          <dgm:animLvl val="lvl"/>
          <dgm:resizeHandles val="exact"/>
        </dgm:presLayoutVars>
      </dgm:prSet>
      <dgm:spPr/>
      <dgm:t>
        <a:bodyPr/>
        <a:lstStyle/>
        <a:p>
          <a:endParaRPr kumimoji="1" lang="ja-JP" altLang="en-US"/>
        </a:p>
      </dgm:t>
    </dgm:pt>
    <dgm:pt modelId="{C3C33B8B-C192-443C-88A7-54882C33E5BE}" type="pres">
      <dgm:prSet presAssocID="{76D83C4A-6ACF-444D-A430-45F23631EFE2}" presName="root1" presStyleCnt="0"/>
      <dgm:spPr/>
    </dgm:pt>
    <dgm:pt modelId="{88CFEF10-FF38-410C-8584-57118E8ADB6B}" type="pres">
      <dgm:prSet presAssocID="{76D83C4A-6ACF-444D-A430-45F23631EFE2}" presName="LevelOneTextNode" presStyleLbl="node0" presStyleIdx="0" presStyleCnt="1" custAng="5400000" custScaleX="141192" custScaleY="46298" custLinFactX="-8240" custLinFactNeighborX="-100000" custLinFactNeighborY="-3194">
        <dgm:presLayoutVars>
          <dgm:chPref val="3"/>
        </dgm:presLayoutVars>
      </dgm:prSet>
      <dgm:spPr/>
      <dgm:t>
        <a:bodyPr/>
        <a:lstStyle/>
        <a:p>
          <a:endParaRPr kumimoji="1" lang="ja-JP" altLang="en-US"/>
        </a:p>
      </dgm:t>
    </dgm:pt>
    <dgm:pt modelId="{7B23082D-0A22-4F9E-BBAD-692E97CF423B}" type="pres">
      <dgm:prSet presAssocID="{76D83C4A-6ACF-444D-A430-45F23631EFE2}" presName="level2hierChild" presStyleCnt="0"/>
      <dgm:spPr/>
    </dgm:pt>
    <dgm:pt modelId="{E88F8DC6-CF8E-4D7F-89F1-EB41DC6CD7C2}" type="pres">
      <dgm:prSet presAssocID="{F4363D69-29AF-4A6B-A509-19B191EB78BB}" presName="conn2-1" presStyleLbl="parChTrans1D2" presStyleIdx="0" presStyleCnt="3" custScaleX="2000000"/>
      <dgm:spPr/>
      <dgm:t>
        <a:bodyPr/>
        <a:lstStyle/>
        <a:p>
          <a:endParaRPr kumimoji="1" lang="ja-JP" altLang="en-US"/>
        </a:p>
      </dgm:t>
    </dgm:pt>
    <dgm:pt modelId="{3A9EBC89-D3B2-4BC5-9754-CE10B99D8374}" type="pres">
      <dgm:prSet presAssocID="{F4363D69-29AF-4A6B-A509-19B191EB78BB}" presName="connTx" presStyleLbl="parChTrans1D2" presStyleIdx="0" presStyleCnt="3"/>
      <dgm:spPr/>
      <dgm:t>
        <a:bodyPr/>
        <a:lstStyle/>
        <a:p>
          <a:endParaRPr kumimoji="1" lang="ja-JP" altLang="en-US"/>
        </a:p>
      </dgm:t>
    </dgm:pt>
    <dgm:pt modelId="{C0762451-05F2-493C-B6F5-48E634BC583F}" type="pres">
      <dgm:prSet presAssocID="{7DB9F4F4-20AC-4398-87CC-0A8FF43364CB}" presName="root2" presStyleCnt="0"/>
      <dgm:spPr/>
    </dgm:pt>
    <dgm:pt modelId="{7DC81698-D214-4F19-819B-1A9F1CC5C663}" type="pres">
      <dgm:prSet presAssocID="{7DB9F4F4-20AC-4398-87CC-0A8FF43364CB}" presName="LevelTwoTextNode" presStyleLbl="node2" presStyleIdx="0" presStyleCnt="3" custScaleX="179878" custScaleY="142775" custLinFactNeighborX="-17205" custLinFactNeighborY="3221">
        <dgm:presLayoutVars>
          <dgm:chPref val="3"/>
        </dgm:presLayoutVars>
      </dgm:prSet>
      <dgm:spPr/>
      <dgm:t>
        <a:bodyPr/>
        <a:lstStyle/>
        <a:p>
          <a:endParaRPr kumimoji="1" lang="ja-JP" altLang="en-US"/>
        </a:p>
      </dgm:t>
    </dgm:pt>
    <dgm:pt modelId="{980D2ABD-B257-4A6F-81D2-71036A795424}" type="pres">
      <dgm:prSet presAssocID="{7DB9F4F4-20AC-4398-87CC-0A8FF43364CB}" presName="level3hierChild" presStyleCnt="0"/>
      <dgm:spPr/>
    </dgm:pt>
    <dgm:pt modelId="{7C94292E-25D0-4FBD-BD80-53CA0C122D44}" type="pres">
      <dgm:prSet presAssocID="{DEA31F86-7549-4251-AED7-0B67AD6F8E81}" presName="conn2-1" presStyleLbl="parChTrans1D3" presStyleIdx="0" presStyleCnt="10" custScaleX="2000000"/>
      <dgm:spPr/>
      <dgm:t>
        <a:bodyPr/>
        <a:lstStyle/>
        <a:p>
          <a:endParaRPr kumimoji="1" lang="ja-JP" altLang="en-US"/>
        </a:p>
      </dgm:t>
    </dgm:pt>
    <dgm:pt modelId="{2D496B92-894A-4553-B46F-B117C2EFBB67}" type="pres">
      <dgm:prSet presAssocID="{DEA31F86-7549-4251-AED7-0B67AD6F8E81}" presName="connTx" presStyleLbl="parChTrans1D3" presStyleIdx="0" presStyleCnt="10"/>
      <dgm:spPr/>
      <dgm:t>
        <a:bodyPr/>
        <a:lstStyle/>
        <a:p>
          <a:endParaRPr kumimoji="1" lang="ja-JP" altLang="en-US"/>
        </a:p>
      </dgm:t>
    </dgm:pt>
    <dgm:pt modelId="{F262ED30-BD26-4F9E-9DA8-66715DD36132}" type="pres">
      <dgm:prSet presAssocID="{F366C6B4-34EA-40A4-AC07-1E9E7FEC202C}" presName="root2" presStyleCnt="0"/>
      <dgm:spPr/>
    </dgm:pt>
    <dgm:pt modelId="{0345FCE5-93E4-461F-84FB-03CA967D7F3D}" type="pres">
      <dgm:prSet presAssocID="{F366C6B4-34EA-40A4-AC07-1E9E7FEC202C}" presName="LevelTwoTextNode" presStyleLbl="node3" presStyleIdx="0" presStyleCnt="10" custScaleX="131688" custLinFactNeighborX="-11460">
        <dgm:presLayoutVars>
          <dgm:chPref val="3"/>
        </dgm:presLayoutVars>
      </dgm:prSet>
      <dgm:spPr/>
      <dgm:t>
        <a:bodyPr/>
        <a:lstStyle/>
        <a:p>
          <a:endParaRPr kumimoji="1" lang="ja-JP" altLang="en-US"/>
        </a:p>
      </dgm:t>
    </dgm:pt>
    <dgm:pt modelId="{BB59B079-96E9-49A0-9E4E-5F8C0C00F7D4}" type="pres">
      <dgm:prSet presAssocID="{F366C6B4-34EA-40A4-AC07-1E9E7FEC202C}" presName="level3hierChild" presStyleCnt="0"/>
      <dgm:spPr/>
    </dgm:pt>
    <dgm:pt modelId="{A1C32CAD-F67F-4FAE-B6F0-2DF7607DAB3D}" type="pres">
      <dgm:prSet presAssocID="{C41ECFAC-6EA8-4E4A-BD70-B8926DB01B34}" presName="conn2-1" presStyleLbl="parChTrans1D3" presStyleIdx="1" presStyleCnt="10" custScaleX="2000000"/>
      <dgm:spPr/>
      <dgm:t>
        <a:bodyPr/>
        <a:lstStyle/>
        <a:p>
          <a:endParaRPr kumimoji="1" lang="ja-JP" altLang="en-US"/>
        </a:p>
      </dgm:t>
    </dgm:pt>
    <dgm:pt modelId="{B9E4C505-4959-4AA1-929F-DF2D9BA79BE4}" type="pres">
      <dgm:prSet presAssocID="{C41ECFAC-6EA8-4E4A-BD70-B8926DB01B34}" presName="connTx" presStyleLbl="parChTrans1D3" presStyleIdx="1" presStyleCnt="10"/>
      <dgm:spPr/>
      <dgm:t>
        <a:bodyPr/>
        <a:lstStyle/>
        <a:p>
          <a:endParaRPr kumimoji="1" lang="ja-JP" altLang="en-US"/>
        </a:p>
      </dgm:t>
    </dgm:pt>
    <dgm:pt modelId="{80302534-750E-4416-A752-392346A3463F}" type="pres">
      <dgm:prSet presAssocID="{B49C91BB-B798-4E14-8CC0-0AF90A5E6868}" presName="root2" presStyleCnt="0"/>
      <dgm:spPr/>
    </dgm:pt>
    <dgm:pt modelId="{C251FE67-ACE6-47B0-A01E-203122AB6E64}" type="pres">
      <dgm:prSet presAssocID="{B49C91BB-B798-4E14-8CC0-0AF90A5E6868}" presName="LevelTwoTextNode" presStyleLbl="node3" presStyleIdx="1" presStyleCnt="10" custScaleX="131688" custLinFactNeighborX="-11460">
        <dgm:presLayoutVars>
          <dgm:chPref val="3"/>
        </dgm:presLayoutVars>
      </dgm:prSet>
      <dgm:spPr/>
      <dgm:t>
        <a:bodyPr/>
        <a:lstStyle/>
        <a:p>
          <a:endParaRPr kumimoji="1" lang="ja-JP" altLang="en-US"/>
        </a:p>
      </dgm:t>
    </dgm:pt>
    <dgm:pt modelId="{93A322BE-4BB0-495F-A6FF-15AA0D03DCF9}" type="pres">
      <dgm:prSet presAssocID="{B49C91BB-B798-4E14-8CC0-0AF90A5E6868}" presName="level3hierChild" presStyleCnt="0"/>
      <dgm:spPr/>
    </dgm:pt>
    <dgm:pt modelId="{5AE35033-14F7-4306-B3D8-7EC42E48226C}" type="pres">
      <dgm:prSet presAssocID="{0C0B2DBE-8DEA-49C4-8368-DFE108035114}" presName="conn2-1" presStyleLbl="parChTrans1D3" presStyleIdx="2" presStyleCnt="10" custScaleX="2000000"/>
      <dgm:spPr/>
      <dgm:t>
        <a:bodyPr/>
        <a:lstStyle/>
        <a:p>
          <a:endParaRPr kumimoji="1" lang="ja-JP" altLang="en-US"/>
        </a:p>
      </dgm:t>
    </dgm:pt>
    <dgm:pt modelId="{FFA9EB28-53A3-43B6-930B-BFAA3027FC1E}" type="pres">
      <dgm:prSet presAssocID="{0C0B2DBE-8DEA-49C4-8368-DFE108035114}" presName="connTx" presStyleLbl="parChTrans1D3" presStyleIdx="2" presStyleCnt="10"/>
      <dgm:spPr/>
      <dgm:t>
        <a:bodyPr/>
        <a:lstStyle/>
        <a:p>
          <a:endParaRPr kumimoji="1" lang="ja-JP" altLang="en-US"/>
        </a:p>
      </dgm:t>
    </dgm:pt>
    <dgm:pt modelId="{93B74109-A6FF-49FB-97E7-8B2DB092813A}" type="pres">
      <dgm:prSet presAssocID="{F1C25A2C-5C9A-4D85-9038-1AA9DBDD4CB0}" presName="root2" presStyleCnt="0"/>
      <dgm:spPr/>
    </dgm:pt>
    <dgm:pt modelId="{59FA4CFD-E09F-4C40-888D-C0C330882862}" type="pres">
      <dgm:prSet presAssocID="{F1C25A2C-5C9A-4D85-9038-1AA9DBDD4CB0}" presName="LevelTwoTextNode" presStyleLbl="node3" presStyleIdx="2" presStyleCnt="10" custScaleX="131688" custLinFactNeighborX="-11460">
        <dgm:presLayoutVars>
          <dgm:chPref val="3"/>
        </dgm:presLayoutVars>
      </dgm:prSet>
      <dgm:spPr/>
      <dgm:t>
        <a:bodyPr/>
        <a:lstStyle/>
        <a:p>
          <a:endParaRPr kumimoji="1" lang="ja-JP" altLang="en-US"/>
        </a:p>
      </dgm:t>
    </dgm:pt>
    <dgm:pt modelId="{3BB69A0C-E4C9-48A3-94ED-C30EF8627492}" type="pres">
      <dgm:prSet presAssocID="{F1C25A2C-5C9A-4D85-9038-1AA9DBDD4CB0}" presName="level3hierChild" presStyleCnt="0"/>
      <dgm:spPr/>
    </dgm:pt>
    <dgm:pt modelId="{1354288A-A195-4BE9-95FE-751A1D805963}" type="pres">
      <dgm:prSet presAssocID="{BB160871-1F26-4C0D-BB19-72900D562C3A}" presName="conn2-1" presStyleLbl="parChTrans1D2" presStyleIdx="1" presStyleCnt="3" custScaleX="2000000"/>
      <dgm:spPr/>
      <dgm:t>
        <a:bodyPr/>
        <a:lstStyle/>
        <a:p>
          <a:endParaRPr kumimoji="1" lang="ja-JP" altLang="en-US"/>
        </a:p>
      </dgm:t>
    </dgm:pt>
    <dgm:pt modelId="{31B43D5F-26D8-40A5-A6DC-35DCE12511C5}" type="pres">
      <dgm:prSet presAssocID="{BB160871-1F26-4C0D-BB19-72900D562C3A}" presName="connTx" presStyleLbl="parChTrans1D2" presStyleIdx="1" presStyleCnt="3"/>
      <dgm:spPr/>
      <dgm:t>
        <a:bodyPr/>
        <a:lstStyle/>
        <a:p>
          <a:endParaRPr kumimoji="1" lang="ja-JP" altLang="en-US"/>
        </a:p>
      </dgm:t>
    </dgm:pt>
    <dgm:pt modelId="{B8F61662-4787-4468-8443-59097917E6C2}" type="pres">
      <dgm:prSet presAssocID="{7EBB916A-5F1A-448A-9797-13AE1B963726}" presName="root2" presStyleCnt="0"/>
      <dgm:spPr/>
    </dgm:pt>
    <dgm:pt modelId="{E0654075-563E-4B22-A96B-46C84744CAB5}" type="pres">
      <dgm:prSet presAssocID="{7EBB916A-5F1A-448A-9797-13AE1B963726}" presName="LevelTwoTextNode" presStyleLbl="node2" presStyleIdx="1" presStyleCnt="3" custScaleX="82020" custScaleY="109581" custLinFactNeighborX="-17205" custLinFactNeighborY="480">
        <dgm:presLayoutVars>
          <dgm:chPref val="3"/>
        </dgm:presLayoutVars>
      </dgm:prSet>
      <dgm:spPr/>
      <dgm:t>
        <a:bodyPr/>
        <a:lstStyle/>
        <a:p>
          <a:endParaRPr kumimoji="1" lang="ja-JP" altLang="en-US"/>
        </a:p>
      </dgm:t>
    </dgm:pt>
    <dgm:pt modelId="{F569CEBB-8901-464C-8E36-B478599C5A1A}" type="pres">
      <dgm:prSet presAssocID="{7EBB916A-5F1A-448A-9797-13AE1B963726}" presName="level3hierChild" presStyleCnt="0"/>
      <dgm:spPr/>
    </dgm:pt>
    <dgm:pt modelId="{172E2E54-E21E-4CD6-B35C-1E87CA6C3183}" type="pres">
      <dgm:prSet presAssocID="{032B4F6D-EF08-4937-AC77-089167BF5097}" presName="conn2-1" presStyleLbl="parChTrans1D3" presStyleIdx="3" presStyleCnt="10" custScaleX="2000000"/>
      <dgm:spPr/>
      <dgm:t>
        <a:bodyPr/>
        <a:lstStyle/>
        <a:p>
          <a:endParaRPr kumimoji="1" lang="ja-JP" altLang="en-US"/>
        </a:p>
      </dgm:t>
    </dgm:pt>
    <dgm:pt modelId="{D67E9AF5-E1BF-4DA0-8DCD-56CEC2E12DB9}" type="pres">
      <dgm:prSet presAssocID="{032B4F6D-EF08-4937-AC77-089167BF5097}" presName="connTx" presStyleLbl="parChTrans1D3" presStyleIdx="3" presStyleCnt="10"/>
      <dgm:spPr/>
      <dgm:t>
        <a:bodyPr/>
        <a:lstStyle/>
        <a:p>
          <a:endParaRPr kumimoji="1" lang="ja-JP" altLang="en-US"/>
        </a:p>
      </dgm:t>
    </dgm:pt>
    <dgm:pt modelId="{794B2766-C39A-47B4-8294-2DF6C8BE2BF7}" type="pres">
      <dgm:prSet presAssocID="{71DA3692-8400-44E5-8D8E-9A0E958F3344}" presName="root2" presStyleCnt="0"/>
      <dgm:spPr/>
    </dgm:pt>
    <dgm:pt modelId="{A76B2A33-9028-4339-BE62-3D5F78104710}" type="pres">
      <dgm:prSet presAssocID="{71DA3692-8400-44E5-8D8E-9A0E958F3344}" presName="LevelTwoTextNode" presStyleLbl="node3" presStyleIdx="3" presStyleCnt="10" custScaleX="168651" custLinFactNeighborX="684">
        <dgm:presLayoutVars>
          <dgm:chPref val="3"/>
        </dgm:presLayoutVars>
      </dgm:prSet>
      <dgm:spPr/>
      <dgm:t>
        <a:bodyPr/>
        <a:lstStyle/>
        <a:p>
          <a:endParaRPr kumimoji="1" lang="ja-JP" altLang="en-US"/>
        </a:p>
      </dgm:t>
    </dgm:pt>
    <dgm:pt modelId="{4B0BC502-307C-4DA2-92A9-2B82720490F6}" type="pres">
      <dgm:prSet presAssocID="{71DA3692-8400-44E5-8D8E-9A0E958F3344}" presName="level3hierChild" presStyleCnt="0"/>
      <dgm:spPr/>
    </dgm:pt>
    <dgm:pt modelId="{71584744-35E9-4014-B053-8ED318B3EB95}" type="pres">
      <dgm:prSet presAssocID="{DA2818AC-F43E-4434-A5A4-2B57B3EEA0E2}" presName="conn2-1" presStyleLbl="parChTrans1D3" presStyleIdx="4" presStyleCnt="10" custScaleX="2000000"/>
      <dgm:spPr/>
      <dgm:t>
        <a:bodyPr/>
        <a:lstStyle/>
        <a:p>
          <a:endParaRPr kumimoji="1" lang="ja-JP" altLang="en-US"/>
        </a:p>
      </dgm:t>
    </dgm:pt>
    <dgm:pt modelId="{2003EEBC-205F-4DF1-9F5D-AEEAD7444FE6}" type="pres">
      <dgm:prSet presAssocID="{DA2818AC-F43E-4434-A5A4-2B57B3EEA0E2}" presName="connTx" presStyleLbl="parChTrans1D3" presStyleIdx="4" presStyleCnt="10"/>
      <dgm:spPr/>
      <dgm:t>
        <a:bodyPr/>
        <a:lstStyle/>
        <a:p>
          <a:endParaRPr kumimoji="1" lang="ja-JP" altLang="en-US"/>
        </a:p>
      </dgm:t>
    </dgm:pt>
    <dgm:pt modelId="{237713A7-D66B-4870-9CE6-016C749E8395}" type="pres">
      <dgm:prSet presAssocID="{ACE956A7-081C-4A21-90A6-B8F808DC5400}" presName="root2" presStyleCnt="0"/>
      <dgm:spPr/>
    </dgm:pt>
    <dgm:pt modelId="{E0385CFB-0C4B-4605-BAD4-D8078DE37B3D}" type="pres">
      <dgm:prSet presAssocID="{ACE956A7-081C-4A21-90A6-B8F808DC5400}" presName="LevelTwoTextNode" presStyleLbl="node3" presStyleIdx="4" presStyleCnt="10" custScaleX="209491">
        <dgm:presLayoutVars>
          <dgm:chPref val="3"/>
        </dgm:presLayoutVars>
      </dgm:prSet>
      <dgm:spPr/>
      <dgm:t>
        <a:bodyPr/>
        <a:lstStyle/>
        <a:p>
          <a:endParaRPr kumimoji="1" lang="ja-JP" altLang="en-US"/>
        </a:p>
      </dgm:t>
    </dgm:pt>
    <dgm:pt modelId="{A69DB42D-98AF-4A84-BCB0-E77870B89CEC}" type="pres">
      <dgm:prSet presAssocID="{ACE956A7-081C-4A21-90A6-B8F808DC5400}" presName="level3hierChild" presStyleCnt="0"/>
      <dgm:spPr/>
    </dgm:pt>
    <dgm:pt modelId="{B21FCB2B-CCC4-4031-BE49-F6327E147703}" type="pres">
      <dgm:prSet presAssocID="{52A9DBB3-B4DD-41D0-8C7C-B4C50A958B5F}" presName="conn2-1" presStyleLbl="parChTrans1D3" presStyleIdx="5" presStyleCnt="10" custScaleX="2000000"/>
      <dgm:spPr/>
      <dgm:t>
        <a:bodyPr/>
        <a:lstStyle/>
        <a:p>
          <a:endParaRPr kumimoji="1" lang="ja-JP" altLang="en-US"/>
        </a:p>
      </dgm:t>
    </dgm:pt>
    <dgm:pt modelId="{84881BD3-8108-4116-9BF9-3CFC857598E1}" type="pres">
      <dgm:prSet presAssocID="{52A9DBB3-B4DD-41D0-8C7C-B4C50A958B5F}" presName="connTx" presStyleLbl="parChTrans1D3" presStyleIdx="5" presStyleCnt="10"/>
      <dgm:spPr/>
      <dgm:t>
        <a:bodyPr/>
        <a:lstStyle/>
        <a:p>
          <a:endParaRPr kumimoji="1" lang="ja-JP" altLang="en-US"/>
        </a:p>
      </dgm:t>
    </dgm:pt>
    <dgm:pt modelId="{9B70A14C-9877-4720-8073-6224E96A585D}" type="pres">
      <dgm:prSet presAssocID="{C3C5C687-BE48-400C-A88A-F5D8A5AC83F1}" presName="root2" presStyleCnt="0"/>
      <dgm:spPr/>
    </dgm:pt>
    <dgm:pt modelId="{3E80D0D3-7451-408E-8030-6619715FFFC6}" type="pres">
      <dgm:prSet presAssocID="{C3C5C687-BE48-400C-A88A-F5D8A5AC83F1}" presName="LevelTwoTextNode" presStyleLbl="node3" presStyleIdx="5" presStyleCnt="10" custScaleX="221331">
        <dgm:presLayoutVars>
          <dgm:chPref val="3"/>
        </dgm:presLayoutVars>
      </dgm:prSet>
      <dgm:spPr/>
      <dgm:t>
        <a:bodyPr/>
        <a:lstStyle/>
        <a:p>
          <a:endParaRPr kumimoji="1" lang="ja-JP" altLang="en-US"/>
        </a:p>
      </dgm:t>
    </dgm:pt>
    <dgm:pt modelId="{550C568F-F260-4DDF-984F-61978E8D583D}" type="pres">
      <dgm:prSet presAssocID="{C3C5C687-BE48-400C-A88A-F5D8A5AC83F1}" presName="level3hierChild" presStyleCnt="0"/>
      <dgm:spPr/>
    </dgm:pt>
    <dgm:pt modelId="{254BB84A-58B9-4F72-A445-F9844001CD13}" type="pres">
      <dgm:prSet presAssocID="{67B73F70-8960-4EDF-9F5F-6C877FA8FB30}" presName="conn2-1" presStyleLbl="parChTrans1D2" presStyleIdx="2" presStyleCnt="3" custScaleX="2000000"/>
      <dgm:spPr/>
      <dgm:t>
        <a:bodyPr/>
        <a:lstStyle/>
        <a:p>
          <a:endParaRPr kumimoji="1" lang="ja-JP" altLang="en-US"/>
        </a:p>
      </dgm:t>
    </dgm:pt>
    <dgm:pt modelId="{A792690C-B188-405B-8210-2E8F776B95AB}" type="pres">
      <dgm:prSet presAssocID="{67B73F70-8960-4EDF-9F5F-6C877FA8FB30}" presName="connTx" presStyleLbl="parChTrans1D2" presStyleIdx="2" presStyleCnt="3"/>
      <dgm:spPr/>
      <dgm:t>
        <a:bodyPr/>
        <a:lstStyle/>
        <a:p>
          <a:endParaRPr kumimoji="1" lang="ja-JP" altLang="en-US"/>
        </a:p>
      </dgm:t>
    </dgm:pt>
    <dgm:pt modelId="{5A0A8A44-80AF-4C6B-96BC-6C2B40366535}" type="pres">
      <dgm:prSet presAssocID="{E2F39E3D-E761-47EF-A50A-D510D5B084F9}" presName="root2" presStyleCnt="0"/>
      <dgm:spPr/>
    </dgm:pt>
    <dgm:pt modelId="{9D4727AF-D7D3-4DA6-A525-7385344C7BEB}" type="pres">
      <dgm:prSet presAssocID="{E2F39E3D-E761-47EF-A50A-D510D5B084F9}" presName="LevelTwoTextNode" presStyleLbl="node2" presStyleIdx="2" presStyleCnt="3" custScaleX="80614" custScaleY="113291" custLinFactNeighborX="-11045" custLinFactNeighborY="-21379">
        <dgm:presLayoutVars>
          <dgm:chPref val="3"/>
        </dgm:presLayoutVars>
      </dgm:prSet>
      <dgm:spPr/>
      <dgm:t>
        <a:bodyPr/>
        <a:lstStyle/>
        <a:p>
          <a:endParaRPr kumimoji="1" lang="ja-JP" altLang="en-US"/>
        </a:p>
      </dgm:t>
    </dgm:pt>
    <dgm:pt modelId="{4A47544A-65AB-4941-84A4-BC873424F3E2}" type="pres">
      <dgm:prSet presAssocID="{E2F39E3D-E761-47EF-A50A-D510D5B084F9}" presName="level3hierChild" presStyleCnt="0"/>
      <dgm:spPr/>
    </dgm:pt>
    <dgm:pt modelId="{9432504D-714A-4D67-8A48-1D88A4191240}" type="pres">
      <dgm:prSet presAssocID="{6420A429-87B0-42BC-93AC-119FF5BAE55F}" presName="conn2-1" presStyleLbl="parChTrans1D3" presStyleIdx="6" presStyleCnt="10" custScaleX="2000000"/>
      <dgm:spPr/>
      <dgm:t>
        <a:bodyPr/>
        <a:lstStyle/>
        <a:p>
          <a:endParaRPr kumimoji="1" lang="ja-JP" altLang="en-US"/>
        </a:p>
      </dgm:t>
    </dgm:pt>
    <dgm:pt modelId="{8032B3BF-6B27-488C-BD4F-B30354043E57}" type="pres">
      <dgm:prSet presAssocID="{6420A429-87B0-42BC-93AC-119FF5BAE55F}" presName="connTx" presStyleLbl="parChTrans1D3" presStyleIdx="6" presStyleCnt="10"/>
      <dgm:spPr/>
      <dgm:t>
        <a:bodyPr/>
        <a:lstStyle/>
        <a:p>
          <a:endParaRPr kumimoji="1" lang="ja-JP" altLang="en-US"/>
        </a:p>
      </dgm:t>
    </dgm:pt>
    <dgm:pt modelId="{011D0AD1-926A-40FF-82E8-74F9BC183B50}" type="pres">
      <dgm:prSet presAssocID="{3014BEB3-64DA-4720-ADD7-998E904F5BD6}" presName="root2" presStyleCnt="0"/>
      <dgm:spPr/>
    </dgm:pt>
    <dgm:pt modelId="{D8AF8D63-2878-43DA-BA6C-4BD7FC7C9631}" type="pres">
      <dgm:prSet presAssocID="{3014BEB3-64DA-4720-ADD7-998E904F5BD6}" presName="LevelTwoTextNode" presStyleLbl="node3" presStyleIdx="6" presStyleCnt="10" custScaleX="147769" custScaleY="90626">
        <dgm:presLayoutVars>
          <dgm:chPref val="3"/>
        </dgm:presLayoutVars>
      </dgm:prSet>
      <dgm:spPr/>
      <dgm:t>
        <a:bodyPr/>
        <a:lstStyle/>
        <a:p>
          <a:endParaRPr kumimoji="1" lang="ja-JP" altLang="en-US"/>
        </a:p>
      </dgm:t>
    </dgm:pt>
    <dgm:pt modelId="{1024B6C2-25D4-4094-8002-975424F36C4B}" type="pres">
      <dgm:prSet presAssocID="{3014BEB3-64DA-4720-ADD7-998E904F5BD6}" presName="level3hierChild" presStyleCnt="0"/>
      <dgm:spPr/>
    </dgm:pt>
    <dgm:pt modelId="{D4AF4402-4F38-42A9-8F10-71D188422307}" type="pres">
      <dgm:prSet presAssocID="{0A4F1227-07A4-4625-877F-C4E67F8BC450}" presName="conn2-1" presStyleLbl="parChTrans1D3" presStyleIdx="7" presStyleCnt="10" custScaleX="2000000"/>
      <dgm:spPr/>
      <dgm:t>
        <a:bodyPr/>
        <a:lstStyle/>
        <a:p>
          <a:endParaRPr kumimoji="1" lang="ja-JP" altLang="en-US"/>
        </a:p>
      </dgm:t>
    </dgm:pt>
    <dgm:pt modelId="{48D4EB90-CE19-496B-B4C1-6B7EB6830CC4}" type="pres">
      <dgm:prSet presAssocID="{0A4F1227-07A4-4625-877F-C4E67F8BC450}" presName="connTx" presStyleLbl="parChTrans1D3" presStyleIdx="7" presStyleCnt="10"/>
      <dgm:spPr/>
      <dgm:t>
        <a:bodyPr/>
        <a:lstStyle/>
        <a:p>
          <a:endParaRPr kumimoji="1" lang="ja-JP" altLang="en-US"/>
        </a:p>
      </dgm:t>
    </dgm:pt>
    <dgm:pt modelId="{46A1F7B9-446F-41FA-ADC7-453E5B9BF8CF}" type="pres">
      <dgm:prSet presAssocID="{F049149D-539B-477C-8780-9BC45CE3256B}" presName="root2" presStyleCnt="0"/>
      <dgm:spPr/>
    </dgm:pt>
    <dgm:pt modelId="{DF30B636-9DA4-44A6-A236-FD62D74A6CC7}" type="pres">
      <dgm:prSet presAssocID="{F049149D-539B-477C-8780-9BC45CE3256B}" presName="LevelTwoTextNode" presStyleLbl="node3" presStyleIdx="7" presStyleCnt="10" custScaleX="144007">
        <dgm:presLayoutVars>
          <dgm:chPref val="3"/>
        </dgm:presLayoutVars>
      </dgm:prSet>
      <dgm:spPr/>
      <dgm:t>
        <a:bodyPr/>
        <a:lstStyle/>
        <a:p>
          <a:endParaRPr kumimoji="1" lang="ja-JP" altLang="en-US"/>
        </a:p>
      </dgm:t>
    </dgm:pt>
    <dgm:pt modelId="{1CA0A0D6-9816-40D4-9830-621D7C401186}" type="pres">
      <dgm:prSet presAssocID="{F049149D-539B-477C-8780-9BC45CE3256B}" presName="level3hierChild" presStyleCnt="0"/>
      <dgm:spPr/>
    </dgm:pt>
    <dgm:pt modelId="{77DCE596-F32D-4DAA-8A19-2BAB267731B0}" type="pres">
      <dgm:prSet presAssocID="{B1F93258-7B91-41B2-963D-3B80C26CE816}" presName="conn2-1" presStyleLbl="parChTrans1D3" presStyleIdx="8" presStyleCnt="10" custScaleX="2000000"/>
      <dgm:spPr/>
      <dgm:t>
        <a:bodyPr/>
        <a:lstStyle/>
        <a:p>
          <a:endParaRPr kumimoji="1" lang="ja-JP" altLang="en-US"/>
        </a:p>
      </dgm:t>
    </dgm:pt>
    <dgm:pt modelId="{947FF634-A1AE-4EEE-AD99-5E9E6CE610A6}" type="pres">
      <dgm:prSet presAssocID="{B1F93258-7B91-41B2-963D-3B80C26CE816}" presName="connTx" presStyleLbl="parChTrans1D3" presStyleIdx="8" presStyleCnt="10"/>
      <dgm:spPr/>
      <dgm:t>
        <a:bodyPr/>
        <a:lstStyle/>
        <a:p>
          <a:endParaRPr kumimoji="1" lang="ja-JP" altLang="en-US"/>
        </a:p>
      </dgm:t>
    </dgm:pt>
    <dgm:pt modelId="{54CC2F4D-1E85-4BF5-9A62-9BEF4B730B2D}" type="pres">
      <dgm:prSet presAssocID="{1189B58D-7FE6-4B90-9103-3D40D3E81D61}" presName="root2" presStyleCnt="0"/>
      <dgm:spPr/>
    </dgm:pt>
    <dgm:pt modelId="{8BCFDF70-E08E-4BC1-A599-541D93A8D861}" type="pres">
      <dgm:prSet presAssocID="{1189B58D-7FE6-4B90-9103-3D40D3E81D61}" presName="LevelTwoTextNode" presStyleLbl="node3" presStyleIdx="8" presStyleCnt="10" custScaleX="145545">
        <dgm:presLayoutVars>
          <dgm:chPref val="3"/>
        </dgm:presLayoutVars>
      </dgm:prSet>
      <dgm:spPr/>
      <dgm:t>
        <a:bodyPr/>
        <a:lstStyle/>
        <a:p>
          <a:endParaRPr kumimoji="1" lang="ja-JP" altLang="en-US"/>
        </a:p>
      </dgm:t>
    </dgm:pt>
    <dgm:pt modelId="{C97FFFB9-8710-4101-ABF4-CF6732FE6722}" type="pres">
      <dgm:prSet presAssocID="{1189B58D-7FE6-4B90-9103-3D40D3E81D61}" presName="level3hierChild" presStyleCnt="0"/>
      <dgm:spPr/>
    </dgm:pt>
    <dgm:pt modelId="{38373A01-9045-4705-8D82-2F60EC15AADB}" type="pres">
      <dgm:prSet presAssocID="{7C74237D-3E15-4139-8693-938C979C588C}" presName="conn2-1" presStyleLbl="parChTrans1D3" presStyleIdx="9" presStyleCnt="10" custScaleX="2000000"/>
      <dgm:spPr/>
      <dgm:t>
        <a:bodyPr/>
        <a:lstStyle/>
        <a:p>
          <a:endParaRPr kumimoji="1" lang="ja-JP" altLang="en-US"/>
        </a:p>
      </dgm:t>
    </dgm:pt>
    <dgm:pt modelId="{85727C62-37F8-4273-824B-C537E04A8059}" type="pres">
      <dgm:prSet presAssocID="{7C74237D-3E15-4139-8693-938C979C588C}" presName="connTx" presStyleLbl="parChTrans1D3" presStyleIdx="9" presStyleCnt="10"/>
      <dgm:spPr/>
      <dgm:t>
        <a:bodyPr/>
        <a:lstStyle/>
        <a:p>
          <a:endParaRPr kumimoji="1" lang="ja-JP" altLang="en-US"/>
        </a:p>
      </dgm:t>
    </dgm:pt>
    <dgm:pt modelId="{F6BFB982-A238-4441-8CA3-E8A852B7DE61}" type="pres">
      <dgm:prSet presAssocID="{BA61D313-7E4B-4DE9-9868-559342D016E3}" presName="root2" presStyleCnt="0"/>
      <dgm:spPr/>
    </dgm:pt>
    <dgm:pt modelId="{6027B799-0DCA-4FBD-9670-77E0429A7329}" type="pres">
      <dgm:prSet presAssocID="{BA61D313-7E4B-4DE9-9868-559342D016E3}" presName="LevelTwoTextNode" presStyleLbl="node3" presStyleIdx="9" presStyleCnt="10" custScaleX="235722" custScaleY="101651">
        <dgm:presLayoutVars>
          <dgm:chPref val="3"/>
        </dgm:presLayoutVars>
      </dgm:prSet>
      <dgm:spPr/>
      <dgm:t>
        <a:bodyPr/>
        <a:lstStyle/>
        <a:p>
          <a:endParaRPr kumimoji="1" lang="ja-JP" altLang="en-US"/>
        </a:p>
      </dgm:t>
    </dgm:pt>
    <dgm:pt modelId="{965A65B9-D66E-40D2-BED1-D1025218293C}" type="pres">
      <dgm:prSet presAssocID="{BA61D313-7E4B-4DE9-9868-559342D016E3}" presName="level3hierChild" presStyleCnt="0"/>
      <dgm:spPr/>
    </dgm:pt>
  </dgm:ptLst>
  <dgm:cxnLst>
    <dgm:cxn modelId="{DE91FDD5-A158-40AE-B4D3-2C222A78BDE7}" type="presOf" srcId="{F4363D69-29AF-4A6B-A509-19B191EB78BB}" destId="{3A9EBC89-D3B2-4BC5-9754-CE10B99D8374}" srcOrd="1" destOrd="0" presId="urn:microsoft.com/office/officeart/2008/layout/HorizontalMultiLevelHierarchy"/>
    <dgm:cxn modelId="{A1E70976-8400-464B-958F-059BB3A5D003}" type="presOf" srcId="{0C0B2DBE-8DEA-49C4-8368-DFE108035114}" destId="{5AE35033-14F7-4306-B3D8-7EC42E48226C}" srcOrd="0" destOrd="0" presId="urn:microsoft.com/office/officeart/2008/layout/HorizontalMultiLevelHierarchy"/>
    <dgm:cxn modelId="{FF2E6FF3-FC76-4852-847E-186DD255A966}" srcId="{7DB9F4F4-20AC-4398-87CC-0A8FF43364CB}" destId="{B49C91BB-B798-4E14-8CC0-0AF90A5E6868}" srcOrd="1" destOrd="0" parTransId="{C41ECFAC-6EA8-4E4A-BD70-B8926DB01B34}" sibTransId="{51068F41-C11C-4694-842A-CD2C696C1C3F}"/>
    <dgm:cxn modelId="{775CEC24-091F-46BA-B48B-1C6CE91791A5}" type="presOf" srcId="{BA61D313-7E4B-4DE9-9868-559342D016E3}" destId="{6027B799-0DCA-4FBD-9670-77E0429A7329}" srcOrd="0" destOrd="0" presId="urn:microsoft.com/office/officeart/2008/layout/HorizontalMultiLevelHierarchy"/>
    <dgm:cxn modelId="{1467E438-216A-4198-9067-BA5C2D457280}" type="presOf" srcId="{6420A429-87B0-42BC-93AC-119FF5BAE55F}" destId="{8032B3BF-6B27-488C-BD4F-B30354043E57}" srcOrd="1" destOrd="0" presId="urn:microsoft.com/office/officeart/2008/layout/HorizontalMultiLevelHierarchy"/>
    <dgm:cxn modelId="{1FD581DC-7D21-4E96-BA51-1D9DA6E385D3}" type="presOf" srcId="{C3C5C687-BE48-400C-A88A-F5D8A5AC83F1}" destId="{3E80D0D3-7451-408E-8030-6619715FFFC6}" srcOrd="0" destOrd="0" presId="urn:microsoft.com/office/officeart/2008/layout/HorizontalMultiLevelHierarchy"/>
    <dgm:cxn modelId="{BFFFBFC1-598B-4137-88A6-2F3CB682204B}" type="presOf" srcId="{6420A429-87B0-42BC-93AC-119FF5BAE55F}" destId="{9432504D-714A-4D67-8A48-1D88A4191240}" srcOrd="0" destOrd="0" presId="urn:microsoft.com/office/officeart/2008/layout/HorizontalMultiLevelHierarchy"/>
    <dgm:cxn modelId="{2ACAD295-CB1E-4B08-A958-25CE2FD2BF9F}" srcId="{7EBB916A-5F1A-448A-9797-13AE1B963726}" destId="{ACE956A7-081C-4A21-90A6-B8F808DC5400}" srcOrd="1" destOrd="0" parTransId="{DA2818AC-F43E-4434-A5A4-2B57B3EEA0E2}" sibTransId="{C333F3FB-344B-4CA1-8384-945E4515061B}"/>
    <dgm:cxn modelId="{7B0F5315-9D49-4A95-8301-F458D5A4375B}" type="presOf" srcId="{52A9DBB3-B4DD-41D0-8C7C-B4C50A958B5F}" destId="{84881BD3-8108-4116-9BF9-3CFC857598E1}" srcOrd="1" destOrd="0" presId="urn:microsoft.com/office/officeart/2008/layout/HorizontalMultiLevelHierarchy"/>
    <dgm:cxn modelId="{C0C78B7F-EE1E-469A-916D-443879EEB33E}" srcId="{E2F39E3D-E761-47EF-A50A-D510D5B084F9}" destId="{BA61D313-7E4B-4DE9-9868-559342D016E3}" srcOrd="3" destOrd="0" parTransId="{7C74237D-3E15-4139-8693-938C979C588C}" sibTransId="{C33C0231-3B12-4001-8B8A-52B1916E2B2E}"/>
    <dgm:cxn modelId="{28E40475-4B63-4DC0-ACFF-BF530FA7FC66}" srcId="{E2F39E3D-E761-47EF-A50A-D510D5B084F9}" destId="{1189B58D-7FE6-4B90-9103-3D40D3E81D61}" srcOrd="2" destOrd="0" parTransId="{B1F93258-7B91-41B2-963D-3B80C26CE816}" sibTransId="{985D9E8B-81A0-4973-B54E-C81E24B9CE55}"/>
    <dgm:cxn modelId="{FDF97A24-5FBF-4C25-8E74-19D510D77276}" type="presOf" srcId="{F1C25A2C-5C9A-4D85-9038-1AA9DBDD4CB0}" destId="{59FA4CFD-E09F-4C40-888D-C0C330882862}" srcOrd="0" destOrd="0" presId="urn:microsoft.com/office/officeart/2008/layout/HorizontalMultiLevelHierarchy"/>
    <dgm:cxn modelId="{06325A67-F3A9-4B9C-8F7F-5AD84096D346}" type="presOf" srcId="{F4363D69-29AF-4A6B-A509-19B191EB78BB}" destId="{E88F8DC6-CF8E-4D7F-89F1-EB41DC6CD7C2}" srcOrd="0" destOrd="0" presId="urn:microsoft.com/office/officeart/2008/layout/HorizontalMultiLevelHierarchy"/>
    <dgm:cxn modelId="{FFFF6507-42C3-4643-B4CE-221C26705AAB}" type="presOf" srcId="{67B73F70-8960-4EDF-9F5F-6C877FA8FB30}" destId="{A792690C-B188-405B-8210-2E8F776B95AB}" srcOrd="1" destOrd="0" presId="urn:microsoft.com/office/officeart/2008/layout/HorizontalMultiLevelHierarchy"/>
    <dgm:cxn modelId="{B73BCCB2-9E94-4399-8DE6-734C3F764582}" srcId="{7DB9F4F4-20AC-4398-87CC-0A8FF43364CB}" destId="{F1C25A2C-5C9A-4D85-9038-1AA9DBDD4CB0}" srcOrd="2" destOrd="0" parTransId="{0C0B2DBE-8DEA-49C4-8368-DFE108035114}" sibTransId="{1E5E1344-BA5C-404B-B012-892B9BA6D7DB}"/>
    <dgm:cxn modelId="{C7E0F5BF-27E4-44DD-B553-4CF78A956A5C}" type="presOf" srcId="{0A4F1227-07A4-4625-877F-C4E67F8BC450}" destId="{D4AF4402-4F38-42A9-8F10-71D188422307}" srcOrd="0" destOrd="0" presId="urn:microsoft.com/office/officeart/2008/layout/HorizontalMultiLevelHierarchy"/>
    <dgm:cxn modelId="{195BF341-68B9-4733-B3FE-41FF05CB5A08}" type="presOf" srcId="{ACE956A7-081C-4A21-90A6-B8F808DC5400}" destId="{E0385CFB-0C4B-4605-BAD4-D8078DE37B3D}" srcOrd="0" destOrd="0" presId="urn:microsoft.com/office/officeart/2008/layout/HorizontalMultiLevelHierarchy"/>
    <dgm:cxn modelId="{C2E6B1DC-E4B2-4F08-927B-0DD0019103EF}" type="presOf" srcId="{F366C6B4-34EA-40A4-AC07-1E9E7FEC202C}" destId="{0345FCE5-93E4-461F-84FB-03CA967D7F3D}" srcOrd="0" destOrd="0" presId="urn:microsoft.com/office/officeart/2008/layout/HorizontalMultiLevelHierarchy"/>
    <dgm:cxn modelId="{415C57C6-47C2-4E0C-8A29-E45EFC83FF52}" srcId="{7DB9F4F4-20AC-4398-87CC-0A8FF43364CB}" destId="{F366C6B4-34EA-40A4-AC07-1E9E7FEC202C}" srcOrd="0" destOrd="0" parTransId="{DEA31F86-7549-4251-AED7-0B67AD6F8E81}" sibTransId="{4F211221-4663-42E1-A555-8D3AF95362D0}"/>
    <dgm:cxn modelId="{FD3946AC-F4E7-44F2-8107-737A7C1CC311}" type="presOf" srcId="{BB160871-1F26-4C0D-BB19-72900D562C3A}" destId="{1354288A-A195-4BE9-95FE-751A1D805963}" srcOrd="0" destOrd="0" presId="urn:microsoft.com/office/officeart/2008/layout/HorizontalMultiLevelHierarchy"/>
    <dgm:cxn modelId="{8E15F663-0350-4181-9F8B-031B617DE424}" type="presOf" srcId="{0A4F1227-07A4-4625-877F-C4E67F8BC450}" destId="{48D4EB90-CE19-496B-B4C1-6B7EB6830CC4}" srcOrd="1" destOrd="0" presId="urn:microsoft.com/office/officeart/2008/layout/HorizontalMultiLevelHierarchy"/>
    <dgm:cxn modelId="{CC255E8C-B5E3-4112-BB3B-5DA40DBC61BD}" type="presOf" srcId="{032B4F6D-EF08-4937-AC77-089167BF5097}" destId="{D67E9AF5-E1BF-4DA0-8DCD-56CEC2E12DB9}" srcOrd="1" destOrd="0" presId="urn:microsoft.com/office/officeart/2008/layout/HorizontalMultiLevelHierarchy"/>
    <dgm:cxn modelId="{3DDB6A9E-9AD7-4311-B2F1-AE62EBA2BD31}" type="presOf" srcId="{C41ECFAC-6EA8-4E4A-BD70-B8926DB01B34}" destId="{A1C32CAD-F67F-4FAE-B6F0-2DF7607DAB3D}" srcOrd="0" destOrd="0" presId="urn:microsoft.com/office/officeart/2008/layout/HorizontalMultiLevelHierarchy"/>
    <dgm:cxn modelId="{CD06A4C6-38F0-438E-91F7-E273D5795434}" srcId="{76D83C4A-6ACF-444D-A430-45F23631EFE2}" destId="{7DB9F4F4-20AC-4398-87CC-0A8FF43364CB}" srcOrd="0" destOrd="0" parTransId="{F4363D69-29AF-4A6B-A509-19B191EB78BB}" sibTransId="{C9C839CB-A737-4207-946B-D95D00E81ADD}"/>
    <dgm:cxn modelId="{639816E9-3ED7-4CC4-B975-2D716732727F}" type="presOf" srcId="{1189B58D-7FE6-4B90-9103-3D40D3E81D61}" destId="{8BCFDF70-E08E-4BC1-A599-541D93A8D861}" srcOrd="0" destOrd="0" presId="urn:microsoft.com/office/officeart/2008/layout/HorizontalMultiLevelHierarchy"/>
    <dgm:cxn modelId="{111D00E5-145A-4772-B691-4FFCD6394533}" type="presOf" srcId="{DA2818AC-F43E-4434-A5A4-2B57B3EEA0E2}" destId="{2003EEBC-205F-4DF1-9F5D-AEEAD7444FE6}" srcOrd="1" destOrd="0" presId="urn:microsoft.com/office/officeart/2008/layout/HorizontalMultiLevelHierarchy"/>
    <dgm:cxn modelId="{EEE72577-9314-463C-B160-C209CC0A271E}" type="presOf" srcId="{67B73F70-8960-4EDF-9F5F-6C877FA8FB30}" destId="{254BB84A-58B9-4F72-A445-F9844001CD13}" srcOrd="0" destOrd="0" presId="urn:microsoft.com/office/officeart/2008/layout/HorizontalMultiLevelHierarchy"/>
    <dgm:cxn modelId="{04181C26-BF86-4E03-B4B8-ABBFA5A7D1A3}" type="presOf" srcId="{7EBB916A-5F1A-448A-9797-13AE1B963726}" destId="{E0654075-563E-4B22-A96B-46C84744CAB5}" srcOrd="0" destOrd="0" presId="urn:microsoft.com/office/officeart/2008/layout/HorizontalMultiLevelHierarchy"/>
    <dgm:cxn modelId="{3B9B38EC-1515-4DD2-892B-F6FF56015783}" type="presOf" srcId="{DA2818AC-F43E-4434-A5A4-2B57B3EEA0E2}" destId="{71584744-35E9-4014-B053-8ED318B3EB95}" srcOrd="0" destOrd="0" presId="urn:microsoft.com/office/officeart/2008/layout/HorizontalMultiLevelHierarchy"/>
    <dgm:cxn modelId="{A8C9F58F-3B9E-4015-A0E5-BBA51731A81B}" srcId="{573B72F7-EA3E-4188-9B02-E87E8847C950}" destId="{76D83C4A-6ACF-444D-A430-45F23631EFE2}" srcOrd="0" destOrd="0" parTransId="{99E7C0E1-4374-4E09-8880-BF2E60E92552}" sibTransId="{E20E52D6-9416-419F-B26B-1AA026D0D593}"/>
    <dgm:cxn modelId="{D7277021-22C5-43C4-A022-DA53C33061BF}" type="presOf" srcId="{DEA31F86-7549-4251-AED7-0B67AD6F8E81}" destId="{2D496B92-894A-4553-B46F-B117C2EFBB67}" srcOrd="1" destOrd="0" presId="urn:microsoft.com/office/officeart/2008/layout/HorizontalMultiLevelHierarchy"/>
    <dgm:cxn modelId="{9C06E408-3A29-489E-B905-FBDCD79D802B}" type="presOf" srcId="{71DA3692-8400-44E5-8D8E-9A0E958F3344}" destId="{A76B2A33-9028-4339-BE62-3D5F78104710}" srcOrd="0" destOrd="0" presId="urn:microsoft.com/office/officeart/2008/layout/HorizontalMultiLevelHierarchy"/>
    <dgm:cxn modelId="{454C3F86-BB34-4923-B656-B30AE40B52BE}" type="presOf" srcId="{032B4F6D-EF08-4937-AC77-089167BF5097}" destId="{172E2E54-E21E-4CD6-B35C-1E87CA6C3183}" srcOrd="0" destOrd="0" presId="urn:microsoft.com/office/officeart/2008/layout/HorizontalMultiLevelHierarchy"/>
    <dgm:cxn modelId="{8CC5ABDA-2FDC-4C52-A699-3A89A6CB8AC8}" type="presOf" srcId="{0C0B2DBE-8DEA-49C4-8368-DFE108035114}" destId="{FFA9EB28-53A3-43B6-930B-BFAA3027FC1E}" srcOrd="1" destOrd="0" presId="urn:microsoft.com/office/officeart/2008/layout/HorizontalMultiLevelHierarchy"/>
    <dgm:cxn modelId="{BB138A3D-4D13-465B-B9C2-7BE77F8A7BC9}" type="presOf" srcId="{B1F93258-7B91-41B2-963D-3B80C26CE816}" destId="{77DCE596-F32D-4DAA-8A19-2BAB267731B0}" srcOrd="0" destOrd="0" presId="urn:microsoft.com/office/officeart/2008/layout/HorizontalMultiLevelHierarchy"/>
    <dgm:cxn modelId="{659E0DA4-0726-41AB-BA29-36396106D9AE}" type="presOf" srcId="{B1F93258-7B91-41B2-963D-3B80C26CE816}" destId="{947FF634-A1AE-4EEE-AD99-5E9E6CE610A6}" srcOrd="1" destOrd="0" presId="urn:microsoft.com/office/officeart/2008/layout/HorizontalMultiLevelHierarchy"/>
    <dgm:cxn modelId="{302B074B-247F-4D7B-BDD2-1E7442A79F9B}" type="presOf" srcId="{573B72F7-EA3E-4188-9B02-E87E8847C950}" destId="{4747D440-E6AB-4285-BF12-F55B388D6C85}" srcOrd="0" destOrd="0" presId="urn:microsoft.com/office/officeart/2008/layout/HorizontalMultiLevelHierarchy"/>
    <dgm:cxn modelId="{70852F49-C1AD-4260-B141-60D499203732}" type="presOf" srcId="{B49C91BB-B798-4E14-8CC0-0AF90A5E6868}" destId="{C251FE67-ACE6-47B0-A01E-203122AB6E64}" srcOrd="0" destOrd="0" presId="urn:microsoft.com/office/officeart/2008/layout/HorizontalMultiLevelHierarchy"/>
    <dgm:cxn modelId="{67378D66-3898-4FA3-A7A1-B2DF09972DAB}" type="presOf" srcId="{BB160871-1F26-4C0D-BB19-72900D562C3A}" destId="{31B43D5F-26D8-40A5-A6DC-35DCE12511C5}" srcOrd="1" destOrd="0" presId="urn:microsoft.com/office/officeart/2008/layout/HorizontalMultiLevelHierarchy"/>
    <dgm:cxn modelId="{1ED5E9AF-1654-4E41-B7F3-30201B1598B4}" type="presOf" srcId="{DEA31F86-7549-4251-AED7-0B67AD6F8E81}" destId="{7C94292E-25D0-4FBD-BD80-53CA0C122D44}" srcOrd="0" destOrd="0" presId="urn:microsoft.com/office/officeart/2008/layout/HorizontalMultiLevelHierarchy"/>
    <dgm:cxn modelId="{53571E2B-C214-4175-A4B0-DA2EDF85B4F3}" type="presOf" srcId="{C41ECFAC-6EA8-4E4A-BD70-B8926DB01B34}" destId="{B9E4C505-4959-4AA1-929F-DF2D9BA79BE4}" srcOrd="1" destOrd="0" presId="urn:microsoft.com/office/officeart/2008/layout/HorizontalMultiLevelHierarchy"/>
    <dgm:cxn modelId="{B4E8C95B-3732-4DF4-BEA1-FF3F681AAF4B}" type="presOf" srcId="{7C74237D-3E15-4139-8693-938C979C588C}" destId="{38373A01-9045-4705-8D82-2F60EC15AADB}" srcOrd="0" destOrd="0" presId="urn:microsoft.com/office/officeart/2008/layout/HorizontalMultiLevelHierarchy"/>
    <dgm:cxn modelId="{DA305EF7-5F66-4F54-9E41-0D7A9BA8A742}" type="presOf" srcId="{52A9DBB3-B4DD-41D0-8C7C-B4C50A958B5F}" destId="{B21FCB2B-CCC4-4031-BE49-F6327E147703}" srcOrd="0" destOrd="0" presId="urn:microsoft.com/office/officeart/2008/layout/HorizontalMultiLevelHierarchy"/>
    <dgm:cxn modelId="{8DA3DF4D-3EA6-4C8E-8E07-1070525817A9}" type="presOf" srcId="{E2F39E3D-E761-47EF-A50A-D510D5B084F9}" destId="{9D4727AF-D7D3-4DA6-A525-7385344C7BEB}" srcOrd="0" destOrd="0" presId="urn:microsoft.com/office/officeart/2008/layout/HorizontalMultiLevelHierarchy"/>
    <dgm:cxn modelId="{C96984A9-B41B-4DDF-B0E5-948ECDA490D1}" srcId="{76D83C4A-6ACF-444D-A430-45F23631EFE2}" destId="{E2F39E3D-E761-47EF-A50A-D510D5B084F9}" srcOrd="2" destOrd="0" parTransId="{67B73F70-8960-4EDF-9F5F-6C877FA8FB30}" sibTransId="{4603E520-35C9-48AB-B8E6-723E21EA826F}"/>
    <dgm:cxn modelId="{7F758D5D-6BF8-4BAB-94E3-44E256B1B2A5}" type="presOf" srcId="{3014BEB3-64DA-4720-ADD7-998E904F5BD6}" destId="{D8AF8D63-2878-43DA-BA6C-4BD7FC7C9631}" srcOrd="0" destOrd="0" presId="urn:microsoft.com/office/officeart/2008/layout/HorizontalMultiLevelHierarchy"/>
    <dgm:cxn modelId="{8CBB0C30-A3EF-4723-8E4B-F42693850375}" type="presOf" srcId="{F049149D-539B-477C-8780-9BC45CE3256B}" destId="{DF30B636-9DA4-44A6-A236-FD62D74A6CC7}" srcOrd="0" destOrd="0" presId="urn:microsoft.com/office/officeart/2008/layout/HorizontalMultiLevelHierarchy"/>
    <dgm:cxn modelId="{89CAA202-9680-4A3C-92EE-042547EB82FE}" type="presOf" srcId="{76D83C4A-6ACF-444D-A430-45F23631EFE2}" destId="{88CFEF10-FF38-410C-8584-57118E8ADB6B}" srcOrd="0" destOrd="0" presId="urn:microsoft.com/office/officeart/2008/layout/HorizontalMultiLevelHierarchy"/>
    <dgm:cxn modelId="{1158A2D5-7C66-44D9-A793-54ED9726FEB1}" srcId="{7EBB916A-5F1A-448A-9797-13AE1B963726}" destId="{71DA3692-8400-44E5-8D8E-9A0E958F3344}" srcOrd="0" destOrd="0" parTransId="{032B4F6D-EF08-4937-AC77-089167BF5097}" sibTransId="{C253C31F-82D9-438D-BB7F-225077F8C998}"/>
    <dgm:cxn modelId="{1C8AA5D0-ABA2-40E5-BE6C-DB406F407BAC}" type="presOf" srcId="{7C74237D-3E15-4139-8693-938C979C588C}" destId="{85727C62-37F8-4273-824B-C537E04A8059}" srcOrd="1" destOrd="0" presId="urn:microsoft.com/office/officeart/2008/layout/HorizontalMultiLevelHierarchy"/>
    <dgm:cxn modelId="{6B7EB09B-75DD-4029-8CA0-EBD6E3A65FEC}" srcId="{76D83C4A-6ACF-444D-A430-45F23631EFE2}" destId="{7EBB916A-5F1A-448A-9797-13AE1B963726}" srcOrd="1" destOrd="0" parTransId="{BB160871-1F26-4C0D-BB19-72900D562C3A}" sibTransId="{F26167D1-CE63-4528-A74A-4D2D022F4E46}"/>
    <dgm:cxn modelId="{EF9BBAA9-DB59-4AFC-A861-BCDEC4343E50}" srcId="{E2F39E3D-E761-47EF-A50A-D510D5B084F9}" destId="{F049149D-539B-477C-8780-9BC45CE3256B}" srcOrd="1" destOrd="0" parTransId="{0A4F1227-07A4-4625-877F-C4E67F8BC450}" sibTransId="{5EBC882D-538C-4871-AEED-B6694F626B71}"/>
    <dgm:cxn modelId="{8F7A058E-6132-4819-9271-377B9434D97B}" srcId="{7EBB916A-5F1A-448A-9797-13AE1B963726}" destId="{C3C5C687-BE48-400C-A88A-F5D8A5AC83F1}" srcOrd="2" destOrd="0" parTransId="{52A9DBB3-B4DD-41D0-8C7C-B4C50A958B5F}" sibTransId="{D4F3021A-4EBA-4AAE-B412-836464F9B2E6}"/>
    <dgm:cxn modelId="{ECEBEFD4-4725-4001-861D-BEA6D29AB836}" srcId="{E2F39E3D-E761-47EF-A50A-D510D5B084F9}" destId="{3014BEB3-64DA-4720-ADD7-998E904F5BD6}" srcOrd="0" destOrd="0" parTransId="{6420A429-87B0-42BC-93AC-119FF5BAE55F}" sibTransId="{508EAC0E-3B60-41A1-88BE-3824C2C55CC3}"/>
    <dgm:cxn modelId="{F0FF3B78-769F-4D7C-88F0-5F854F956476}" type="presOf" srcId="{7DB9F4F4-20AC-4398-87CC-0A8FF43364CB}" destId="{7DC81698-D214-4F19-819B-1A9F1CC5C663}" srcOrd="0" destOrd="0" presId="urn:microsoft.com/office/officeart/2008/layout/HorizontalMultiLevelHierarchy"/>
    <dgm:cxn modelId="{44FD3774-04C2-4B38-B95C-1E52AEC4D1E4}" type="presParOf" srcId="{4747D440-E6AB-4285-BF12-F55B388D6C85}" destId="{C3C33B8B-C192-443C-88A7-54882C33E5BE}" srcOrd="0" destOrd="0" presId="urn:microsoft.com/office/officeart/2008/layout/HorizontalMultiLevelHierarchy"/>
    <dgm:cxn modelId="{885A1F87-60C5-4B6E-A00C-1A999D53E08F}" type="presParOf" srcId="{C3C33B8B-C192-443C-88A7-54882C33E5BE}" destId="{88CFEF10-FF38-410C-8584-57118E8ADB6B}" srcOrd="0" destOrd="0" presId="urn:microsoft.com/office/officeart/2008/layout/HorizontalMultiLevelHierarchy"/>
    <dgm:cxn modelId="{D6EABE1D-5E4D-44CF-AEF4-9AC6711BF7A3}" type="presParOf" srcId="{C3C33B8B-C192-443C-88A7-54882C33E5BE}" destId="{7B23082D-0A22-4F9E-BBAD-692E97CF423B}" srcOrd="1" destOrd="0" presId="urn:microsoft.com/office/officeart/2008/layout/HorizontalMultiLevelHierarchy"/>
    <dgm:cxn modelId="{ED7FA0FF-AB2E-44D7-A056-9D49241E7A90}" type="presParOf" srcId="{7B23082D-0A22-4F9E-BBAD-692E97CF423B}" destId="{E88F8DC6-CF8E-4D7F-89F1-EB41DC6CD7C2}" srcOrd="0" destOrd="0" presId="urn:microsoft.com/office/officeart/2008/layout/HorizontalMultiLevelHierarchy"/>
    <dgm:cxn modelId="{67568F0B-48F6-45A7-8143-780163D4A593}" type="presParOf" srcId="{E88F8DC6-CF8E-4D7F-89F1-EB41DC6CD7C2}" destId="{3A9EBC89-D3B2-4BC5-9754-CE10B99D8374}" srcOrd="0" destOrd="0" presId="urn:microsoft.com/office/officeart/2008/layout/HorizontalMultiLevelHierarchy"/>
    <dgm:cxn modelId="{0BD79367-5832-4B07-BC5A-4D054613D434}" type="presParOf" srcId="{7B23082D-0A22-4F9E-BBAD-692E97CF423B}" destId="{C0762451-05F2-493C-B6F5-48E634BC583F}" srcOrd="1" destOrd="0" presId="urn:microsoft.com/office/officeart/2008/layout/HorizontalMultiLevelHierarchy"/>
    <dgm:cxn modelId="{76E00051-D732-4A31-BFC4-1A025AE39C21}" type="presParOf" srcId="{C0762451-05F2-493C-B6F5-48E634BC583F}" destId="{7DC81698-D214-4F19-819B-1A9F1CC5C663}" srcOrd="0" destOrd="0" presId="urn:microsoft.com/office/officeart/2008/layout/HorizontalMultiLevelHierarchy"/>
    <dgm:cxn modelId="{3B80C654-4307-494E-9268-ED04FA8F85D7}" type="presParOf" srcId="{C0762451-05F2-493C-B6F5-48E634BC583F}" destId="{980D2ABD-B257-4A6F-81D2-71036A795424}" srcOrd="1" destOrd="0" presId="urn:microsoft.com/office/officeart/2008/layout/HorizontalMultiLevelHierarchy"/>
    <dgm:cxn modelId="{EED66AB6-DECA-418D-A3C9-5E1A7F92C51D}" type="presParOf" srcId="{980D2ABD-B257-4A6F-81D2-71036A795424}" destId="{7C94292E-25D0-4FBD-BD80-53CA0C122D44}" srcOrd="0" destOrd="0" presId="urn:microsoft.com/office/officeart/2008/layout/HorizontalMultiLevelHierarchy"/>
    <dgm:cxn modelId="{2E40590B-F737-4120-888F-5A353C22E9B9}" type="presParOf" srcId="{7C94292E-25D0-4FBD-BD80-53CA0C122D44}" destId="{2D496B92-894A-4553-B46F-B117C2EFBB67}" srcOrd="0" destOrd="0" presId="urn:microsoft.com/office/officeart/2008/layout/HorizontalMultiLevelHierarchy"/>
    <dgm:cxn modelId="{97435634-4726-40AC-BC4F-21D62AB3B5B6}" type="presParOf" srcId="{980D2ABD-B257-4A6F-81D2-71036A795424}" destId="{F262ED30-BD26-4F9E-9DA8-66715DD36132}" srcOrd="1" destOrd="0" presId="urn:microsoft.com/office/officeart/2008/layout/HorizontalMultiLevelHierarchy"/>
    <dgm:cxn modelId="{9061A6CA-B8D5-4521-B144-DA03612959D9}" type="presParOf" srcId="{F262ED30-BD26-4F9E-9DA8-66715DD36132}" destId="{0345FCE5-93E4-461F-84FB-03CA967D7F3D}" srcOrd="0" destOrd="0" presId="urn:microsoft.com/office/officeart/2008/layout/HorizontalMultiLevelHierarchy"/>
    <dgm:cxn modelId="{C0780F75-3FAE-4F8A-82CA-25C1F35B0384}" type="presParOf" srcId="{F262ED30-BD26-4F9E-9DA8-66715DD36132}" destId="{BB59B079-96E9-49A0-9E4E-5F8C0C00F7D4}" srcOrd="1" destOrd="0" presId="urn:microsoft.com/office/officeart/2008/layout/HorizontalMultiLevelHierarchy"/>
    <dgm:cxn modelId="{1DC2B16E-9F1E-4B6D-B2B2-D613A80F076A}" type="presParOf" srcId="{980D2ABD-B257-4A6F-81D2-71036A795424}" destId="{A1C32CAD-F67F-4FAE-B6F0-2DF7607DAB3D}" srcOrd="2" destOrd="0" presId="urn:microsoft.com/office/officeart/2008/layout/HorizontalMultiLevelHierarchy"/>
    <dgm:cxn modelId="{116ED034-C93B-4328-A4B2-ADDA31D54584}" type="presParOf" srcId="{A1C32CAD-F67F-4FAE-B6F0-2DF7607DAB3D}" destId="{B9E4C505-4959-4AA1-929F-DF2D9BA79BE4}" srcOrd="0" destOrd="0" presId="urn:microsoft.com/office/officeart/2008/layout/HorizontalMultiLevelHierarchy"/>
    <dgm:cxn modelId="{C753E7D8-FDB4-4EBE-B067-8E7D20E53998}" type="presParOf" srcId="{980D2ABD-B257-4A6F-81D2-71036A795424}" destId="{80302534-750E-4416-A752-392346A3463F}" srcOrd="3" destOrd="0" presId="urn:microsoft.com/office/officeart/2008/layout/HorizontalMultiLevelHierarchy"/>
    <dgm:cxn modelId="{4C98B1E1-7D84-4C1D-BB43-ECA356352FF0}" type="presParOf" srcId="{80302534-750E-4416-A752-392346A3463F}" destId="{C251FE67-ACE6-47B0-A01E-203122AB6E64}" srcOrd="0" destOrd="0" presId="urn:microsoft.com/office/officeart/2008/layout/HorizontalMultiLevelHierarchy"/>
    <dgm:cxn modelId="{929A9A03-DD1A-4413-A766-BBF972680594}" type="presParOf" srcId="{80302534-750E-4416-A752-392346A3463F}" destId="{93A322BE-4BB0-495F-A6FF-15AA0D03DCF9}" srcOrd="1" destOrd="0" presId="urn:microsoft.com/office/officeart/2008/layout/HorizontalMultiLevelHierarchy"/>
    <dgm:cxn modelId="{E56763F4-621A-42CC-AD32-687C32EE477D}" type="presParOf" srcId="{980D2ABD-B257-4A6F-81D2-71036A795424}" destId="{5AE35033-14F7-4306-B3D8-7EC42E48226C}" srcOrd="4" destOrd="0" presId="urn:microsoft.com/office/officeart/2008/layout/HorizontalMultiLevelHierarchy"/>
    <dgm:cxn modelId="{445F3FE3-8E80-440B-9FA2-ACDA858792CE}" type="presParOf" srcId="{5AE35033-14F7-4306-B3D8-7EC42E48226C}" destId="{FFA9EB28-53A3-43B6-930B-BFAA3027FC1E}" srcOrd="0" destOrd="0" presId="urn:microsoft.com/office/officeart/2008/layout/HorizontalMultiLevelHierarchy"/>
    <dgm:cxn modelId="{8E02228C-405E-4ED6-8C5A-B2B4C4B69C75}" type="presParOf" srcId="{980D2ABD-B257-4A6F-81D2-71036A795424}" destId="{93B74109-A6FF-49FB-97E7-8B2DB092813A}" srcOrd="5" destOrd="0" presId="urn:microsoft.com/office/officeart/2008/layout/HorizontalMultiLevelHierarchy"/>
    <dgm:cxn modelId="{9ED71D1E-1486-46D4-B6FD-C2378BA5F327}" type="presParOf" srcId="{93B74109-A6FF-49FB-97E7-8B2DB092813A}" destId="{59FA4CFD-E09F-4C40-888D-C0C330882862}" srcOrd="0" destOrd="0" presId="urn:microsoft.com/office/officeart/2008/layout/HorizontalMultiLevelHierarchy"/>
    <dgm:cxn modelId="{70FE0DB9-688D-4302-A603-6E2DA98D4D18}" type="presParOf" srcId="{93B74109-A6FF-49FB-97E7-8B2DB092813A}" destId="{3BB69A0C-E4C9-48A3-94ED-C30EF8627492}" srcOrd="1" destOrd="0" presId="urn:microsoft.com/office/officeart/2008/layout/HorizontalMultiLevelHierarchy"/>
    <dgm:cxn modelId="{1AFB0FED-7F00-400A-A454-F51D54F30D45}" type="presParOf" srcId="{7B23082D-0A22-4F9E-BBAD-692E97CF423B}" destId="{1354288A-A195-4BE9-95FE-751A1D805963}" srcOrd="2" destOrd="0" presId="urn:microsoft.com/office/officeart/2008/layout/HorizontalMultiLevelHierarchy"/>
    <dgm:cxn modelId="{D68BCF8E-13C7-433B-9FB6-EC0B5475A6AA}" type="presParOf" srcId="{1354288A-A195-4BE9-95FE-751A1D805963}" destId="{31B43D5F-26D8-40A5-A6DC-35DCE12511C5}" srcOrd="0" destOrd="0" presId="urn:microsoft.com/office/officeart/2008/layout/HorizontalMultiLevelHierarchy"/>
    <dgm:cxn modelId="{046177EA-D1C6-4428-9442-C350C197450C}" type="presParOf" srcId="{7B23082D-0A22-4F9E-BBAD-692E97CF423B}" destId="{B8F61662-4787-4468-8443-59097917E6C2}" srcOrd="3" destOrd="0" presId="urn:microsoft.com/office/officeart/2008/layout/HorizontalMultiLevelHierarchy"/>
    <dgm:cxn modelId="{963FDF2D-EB0B-4950-ADA2-324262E482F0}" type="presParOf" srcId="{B8F61662-4787-4468-8443-59097917E6C2}" destId="{E0654075-563E-4B22-A96B-46C84744CAB5}" srcOrd="0" destOrd="0" presId="urn:microsoft.com/office/officeart/2008/layout/HorizontalMultiLevelHierarchy"/>
    <dgm:cxn modelId="{FDCDE1D5-DC99-4602-BA9B-91EA7D3FD882}" type="presParOf" srcId="{B8F61662-4787-4468-8443-59097917E6C2}" destId="{F569CEBB-8901-464C-8E36-B478599C5A1A}" srcOrd="1" destOrd="0" presId="urn:microsoft.com/office/officeart/2008/layout/HorizontalMultiLevelHierarchy"/>
    <dgm:cxn modelId="{BC43F653-C54F-4F60-A740-363EEE8E40C6}" type="presParOf" srcId="{F569CEBB-8901-464C-8E36-B478599C5A1A}" destId="{172E2E54-E21E-4CD6-B35C-1E87CA6C3183}" srcOrd="0" destOrd="0" presId="urn:microsoft.com/office/officeart/2008/layout/HorizontalMultiLevelHierarchy"/>
    <dgm:cxn modelId="{6F179F8F-908F-4232-8C5C-E5ADDFB3324F}" type="presParOf" srcId="{172E2E54-E21E-4CD6-B35C-1E87CA6C3183}" destId="{D67E9AF5-E1BF-4DA0-8DCD-56CEC2E12DB9}" srcOrd="0" destOrd="0" presId="urn:microsoft.com/office/officeart/2008/layout/HorizontalMultiLevelHierarchy"/>
    <dgm:cxn modelId="{FD2FB323-6E97-4991-A715-BE9FF0E0E815}" type="presParOf" srcId="{F569CEBB-8901-464C-8E36-B478599C5A1A}" destId="{794B2766-C39A-47B4-8294-2DF6C8BE2BF7}" srcOrd="1" destOrd="0" presId="urn:microsoft.com/office/officeart/2008/layout/HorizontalMultiLevelHierarchy"/>
    <dgm:cxn modelId="{0296D718-DFAB-42C5-BFCF-25B049B61EB6}" type="presParOf" srcId="{794B2766-C39A-47B4-8294-2DF6C8BE2BF7}" destId="{A76B2A33-9028-4339-BE62-3D5F78104710}" srcOrd="0" destOrd="0" presId="urn:microsoft.com/office/officeart/2008/layout/HorizontalMultiLevelHierarchy"/>
    <dgm:cxn modelId="{FB2D9CF6-C259-4F96-BC36-0F046E4119E4}" type="presParOf" srcId="{794B2766-C39A-47B4-8294-2DF6C8BE2BF7}" destId="{4B0BC502-307C-4DA2-92A9-2B82720490F6}" srcOrd="1" destOrd="0" presId="urn:microsoft.com/office/officeart/2008/layout/HorizontalMultiLevelHierarchy"/>
    <dgm:cxn modelId="{41BFFC21-B1D7-44E7-858D-D645344886A6}" type="presParOf" srcId="{F569CEBB-8901-464C-8E36-B478599C5A1A}" destId="{71584744-35E9-4014-B053-8ED318B3EB95}" srcOrd="2" destOrd="0" presId="urn:microsoft.com/office/officeart/2008/layout/HorizontalMultiLevelHierarchy"/>
    <dgm:cxn modelId="{D519D8A7-96D7-469F-BBEB-B1AF65F58E86}" type="presParOf" srcId="{71584744-35E9-4014-B053-8ED318B3EB95}" destId="{2003EEBC-205F-4DF1-9F5D-AEEAD7444FE6}" srcOrd="0" destOrd="0" presId="urn:microsoft.com/office/officeart/2008/layout/HorizontalMultiLevelHierarchy"/>
    <dgm:cxn modelId="{64F9AD40-9313-4F16-B2D2-F11BFFB98D64}" type="presParOf" srcId="{F569CEBB-8901-464C-8E36-B478599C5A1A}" destId="{237713A7-D66B-4870-9CE6-016C749E8395}" srcOrd="3" destOrd="0" presId="urn:microsoft.com/office/officeart/2008/layout/HorizontalMultiLevelHierarchy"/>
    <dgm:cxn modelId="{FB39073B-028F-4602-8180-017E512F760B}" type="presParOf" srcId="{237713A7-D66B-4870-9CE6-016C749E8395}" destId="{E0385CFB-0C4B-4605-BAD4-D8078DE37B3D}" srcOrd="0" destOrd="0" presId="urn:microsoft.com/office/officeart/2008/layout/HorizontalMultiLevelHierarchy"/>
    <dgm:cxn modelId="{F7CF1471-2ECD-46C1-8FE8-0BF1199BE1E1}" type="presParOf" srcId="{237713A7-D66B-4870-9CE6-016C749E8395}" destId="{A69DB42D-98AF-4A84-BCB0-E77870B89CEC}" srcOrd="1" destOrd="0" presId="urn:microsoft.com/office/officeart/2008/layout/HorizontalMultiLevelHierarchy"/>
    <dgm:cxn modelId="{1913AD2D-8CB6-4BEF-9793-0E0789466F4A}" type="presParOf" srcId="{F569CEBB-8901-464C-8E36-B478599C5A1A}" destId="{B21FCB2B-CCC4-4031-BE49-F6327E147703}" srcOrd="4" destOrd="0" presId="urn:microsoft.com/office/officeart/2008/layout/HorizontalMultiLevelHierarchy"/>
    <dgm:cxn modelId="{0703326F-62D9-45E1-905A-9964F899FEB3}" type="presParOf" srcId="{B21FCB2B-CCC4-4031-BE49-F6327E147703}" destId="{84881BD3-8108-4116-9BF9-3CFC857598E1}" srcOrd="0" destOrd="0" presId="urn:microsoft.com/office/officeart/2008/layout/HorizontalMultiLevelHierarchy"/>
    <dgm:cxn modelId="{1737D6C3-27DF-43D9-9586-39DAFCFC6BB2}" type="presParOf" srcId="{F569CEBB-8901-464C-8E36-B478599C5A1A}" destId="{9B70A14C-9877-4720-8073-6224E96A585D}" srcOrd="5" destOrd="0" presId="urn:microsoft.com/office/officeart/2008/layout/HorizontalMultiLevelHierarchy"/>
    <dgm:cxn modelId="{87796949-D091-4576-8F09-A170565BFD95}" type="presParOf" srcId="{9B70A14C-9877-4720-8073-6224E96A585D}" destId="{3E80D0D3-7451-408E-8030-6619715FFFC6}" srcOrd="0" destOrd="0" presId="urn:microsoft.com/office/officeart/2008/layout/HorizontalMultiLevelHierarchy"/>
    <dgm:cxn modelId="{4EB26F87-481F-4AC6-B18C-FD9012BF38A6}" type="presParOf" srcId="{9B70A14C-9877-4720-8073-6224E96A585D}" destId="{550C568F-F260-4DDF-984F-61978E8D583D}" srcOrd="1" destOrd="0" presId="urn:microsoft.com/office/officeart/2008/layout/HorizontalMultiLevelHierarchy"/>
    <dgm:cxn modelId="{9A344796-623D-49A4-820D-CEAFCB61EDCD}" type="presParOf" srcId="{7B23082D-0A22-4F9E-BBAD-692E97CF423B}" destId="{254BB84A-58B9-4F72-A445-F9844001CD13}" srcOrd="4" destOrd="0" presId="urn:microsoft.com/office/officeart/2008/layout/HorizontalMultiLevelHierarchy"/>
    <dgm:cxn modelId="{40D75F0F-44EA-4297-A8EC-A5B083775A90}" type="presParOf" srcId="{254BB84A-58B9-4F72-A445-F9844001CD13}" destId="{A792690C-B188-405B-8210-2E8F776B95AB}" srcOrd="0" destOrd="0" presId="urn:microsoft.com/office/officeart/2008/layout/HorizontalMultiLevelHierarchy"/>
    <dgm:cxn modelId="{6E3EF9F3-5BFB-41C8-BF46-F0E23BB54C5B}" type="presParOf" srcId="{7B23082D-0A22-4F9E-BBAD-692E97CF423B}" destId="{5A0A8A44-80AF-4C6B-96BC-6C2B40366535}" srcOrd="5" destOrd="0" presId="urn:microsoft.com/office/officeart/2008/layout/HorizontalMultiLevelHierarchy"/>
    <dgm:cxn modelId="{DB5F106D-425E-498C-9DF2-FAD1B82C431D}" type="presParOf" srcId="{5A0A8A44-80AF-4C6B-96BC-6C2B40366535}" destId="{9D4727AF-D7D3-4DA6-A525-7385344C7BEB}" srcOrd="0" destOrd="0" presId="urn:microsoft.com/office/officeart/2008/layout/HorizontalMultiLevelHierarchy"/>
    <dgm:cxn modelId="{DB44882D-7F01-4C3C-8326-58D975585BBD}" type="presParOf" srcId="{5A0A8A44-80AF-4C6B-96BC-6C2B40366535}" destId="{4A47544A-65AB-4941-84A4-BC873424F3E2}" srcOrd="1" destOrd="0" presId="urn:microsoft.com/office/officeart/2008/layout/HorizontalMultiLevelHierarchy"/>
    <dgm:cxn modelId="{28DC5AC3-E266-4B4C-A0B6-6712F4616C25}" type="presParOf" srcId="{4A47544A-65AB-4941-84A4-BC873424F3E2}" destId="{9432504D-714A-4D67-8A48-1D88A4191240}" srcOrd="0" destOrd="0" presId="urn:microsoft.com/office/officeart/2008/layout/HorizontalMultiLevelHierarchy"/>
    <dgm:cxn modelId="{53DB342A-E458-4183-BEE4-F2B425B91399}" type="presParOf" srcId="{9432504D-714A-4D67-8A48-1D88A4191240}" destId="{8032B3BF-6B27-488C-BD4F-B30354043E57}" srcOrd="0" destOrd="0" presId="urn:microsoft.com/office/officeart/2008/layout/HorizontalMultiLevelHierarchy"/>
    <dgm:cxn modelId="{25E69C76-FCB7-419C-8994-A6E3BFD2AFCE}" type="presParOf" srcId="{4A47544A-65AB-4941-84A4-BC873424F3E2}" destId="{011D0AD1-926A-40FF-82E8-74F9BC183B50}" srcOrd="1" destOrd="0" presId="urn:microsoft.com/office/officeart/2008/layout/HorizontalMultiLevelHierarchy"/>
    <dgm:cxn modelId="{111BA7E8-516C-47AC-9CFB-7253E58E6BCA}" type="presParOf" srcId="{011D0AD1-926A-40FF-82E8-74F9BC183B50}" destId="{D8AF8D63-2878-43DA-BA6C-4BD7FC7C9631}" srcOrd="0" destOrd="0" presId="urn:microsoft.com/office/officeart/2008/layout/HorizontalMultiLevelHierarchy"/>
    <dgm:cxn modelId="{FF2D910A-C4E2-4FF0-9235-AD517BF74253}" type="presParOf" srcId="{011D0AD1-926A-40FF-82E8-74F9BC183B50}" destId="{1024B6C2-25D4-4094-8002-975424F36C4B}" srcOrd="1" destOrd="0" presId="urn:microsoft.com/office/officeart/2008/layout/HorizontalMultiLevelHierarchy"/>
    <dgm:cxn modelId="{859D29E8-BE82-4D98-AD0D-E09E278E9FF0}" type="presParOf" srcId="{4A47544A-65AB-4941-84A4-BC873424F3E2}" destId="{D4AF4402-4F38-42A9-8F10-71D188422307}" srcOrd="2" destOrd="0" presId="urn:microsoft.com/office/officeart/2008/layout/HorizontalMultiLevelHierarchy"/>
    <dgm:cxn modelId="{95308EA3-AF6F-4297-9AE2-CFC4893CE0CB}" type="presParOf" srcId="{D4AF4402-4F38-42A9-8F10-71D188422307}" destId="{48D4EB90-CE19-496B-B4C1-6B7EB6830CC4}" srcOrd="0" destOrd="0" presId="urn:microsoft.com/office/officeart/2008/layout/HorizontalMultiLevelHierarchy"/>
    <dgm:cxn modelId="{CC871D35-B2F3-46C2-9954-568F8E8E10D9}" type="presParOf" srcId="{4A47544A-65AB-4941-84A4-BC873424F3E2}" destId="{46A1F7B9-446F-41FA-ADC7-453E5B9BF8CF}" srcOrd="3" destOrd="0" presId="urn:microsoft.com/office/officeart/2008/layout/HorizontalMultiLevelHierarchy"/>
    <dgm:cxn modelId="{371B8E7F-536B-4A81-AA9F-5BA008CF0272}" type="presParOf" srcId="{46A1F7B9-446F-41FA-ADC7-453E5B9BF8CF}" destId="{DF30B636-9DA4-44A6-A236-FD62D74A6CC7}" srcOrd="0" destOrd="0" presId="urn:microsoft.com/office/officeart/2008/layout/HorizontalMultiLevelHierarchy"/>
    <dgm:cxn modelId="{833DBD19-8966-47B3-9404-D9D08CAE3A80}" type="presParOf" srcId="{46A1F7B9-446F-41FA-ADC7-453E5B9BF8CF}" destId="{1CA0A0D6-9816-40D4-9830-621D7C401186}" srcOrd="1" destOrd="0" presId="urn:microsoft.com/office/officeart/2008/layout/HorizontalMultiLevelHierarchy"/>
    <dgm:cxn modelId="{EBB51B06-48B6-4D24-8874-451CC9D8608B}" type="presParOf" srcId="{4A47544A-65AB-4941-84A4-BC873424F3E2}" destId="{77DCE596-F32D-4DAA-8A19-2BAB267731B0}" srcOrd="4" destOrd="0" presId="urn:microsoft.com/office/officeart/2008/layout/HorizontalMultiLevelHierarchy"/>
    <dgm:cxn modelId="{D6DA882A-7D5E-4344-8AAF-B7E161E36CCA}" type="presParOf" srcId="{77DCE596-F32D-4DAA-8A19-2BAB267731B0}" destId="{947FF634-A1AE-4EEE-AD99-5E9E6CE610A6}" srcOrd="0" destOrd="0" presId="urn:microsoft.com/office/officeart/2008/layout/HorizontalMultiLevelHierarchy"/>
    <dgm:cxn modelId="{9A330030-305B-4A30-BA7E-4FB4AA3CC6FB}" type="presParOf" srcId="{4A47544A-65AB-4941-84A4-BC873424F3E2}" destId="{54CC2F4D-1E85-4BF5-9A62-9BEF4B730B2D}" srcOrd="5" destOrd="0" presId="urn:microsoft.com/office/officeart/2008/layout/HorizontalMultiLevelHierarchy"/>
    <dgm:cxn modelId="{B4EA2383-4DF9-4013-9AB1-8C549433C879}" type="presParOf" srcId="{54CC2F4D-1E85-4BF5-9A62-9BEF4B730B2D}" destId="{8BCFDF70-E08E-4BC1-A599-541D93A8D861}" srcOrd="0" destOrd="0" presId="urn:microsoft.com/office/officeart/2008/layout/HorizontalMultiLevelHierarchy"/>
    <dgm:cxn modelId="{1FE79CC2-CFA6-4A8C-A115-35AD486B2AED}" type="presParOf" srcId="{54CC2F4D-1E85-4BF5-9A62-9BEF4B730B2D}" destId="{C97FFFB9-8710-4101-ABF4-CF6732FE6722}" srcOrd="1" destOrd="0" presId="urn:microsoft.com/office/officeart/2008/layout/HorizontalMultiLevelHierarchy"/>
    <dgm:cxn modelId="{05E1BAB3-4321-4450-B0A2-0893605D9880}" type="presParOf" srcId="{4A47544A-65AB-4941-84A4-BC873424F3E2}" destId="{38373A01-9045-4705-8D82-2F60EC15AADB}" srcOrd="6" destOrd="0" presId="urn:microsoft.com/office/officeart/2008/layout/HorizontalMultiLevelHierarchy"/>
    <dgm:cxn modelId="{C1C11D98-4347-403A-9A36-F8D52593C78D}" type="presParOf" srcId="{38373A01-9045-4705-8D82-2F60EC15AADB}" destId="{85727C62-37F8-4273-824B-C537E04A8059}" srcOrd="0" destOrd="0" presId="urn:microsoft.com/office/officeart/2008/layout/HorizontalMultiLevelHierarchy"/>
    <dgm:cxn modelId="{467862B8-3673-48F3-B0FA-ACD79431454C}" type="presParOf" srcId="{4A47544A-65AB-4941-84A4-BC873424F3E2}" destId="{F6BFB982-A238-4441-8CA3-E8A852B7DE61}" srcOrd="7" destOrd="0" presId="urn:microsoft.com/office/officeart/2008/layout/HorizontalMultiLevelHierarchy"/>
    <dgm:cxn modelId="{9EE957E8-CE28-47BC-9CF8-1BCDBD6AF593}" type="presParOf" srcId="{F6BFB982-A238-4441-8CA3-E8A852B7DE61}" destId="{6027B799-0DCA-4FBD-9670-77E0429A7329}" srcOrd="0" destOrd="0" presId="urn:microsoft.com/office/officeart/2008/layout/HorizontalMultiLevelHierarchy"/>
    <dgm:cxn modelId="{6FAB8279-E109-4BEA-8006-0D2E5CE5F530}" type="presParOf" srcId="{F6BFB982-A238-4441-8CA3-E8A852B7DE61}" destId="{965A65B9-D66E-40D2-BED1-D1025218293C}"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73B72F7-EA3E-4188-9B02-E87E8847C950}" type="doc">
      <dgm:prSet loTypeId="urn:microsoft.com/office/officeart/2008/layout/HorizontalMultiLevelHierarchy" loCatId="hierarchy" qsTypeId="urn:microsoft.com/office/officeart/2005/8/quickstyle/simple3" qsCatId="simple" csTypeId="urn:microsoft.com/office/officeart/2005/8/colors/accent1_2" csCatId="accent1" phldr="1"/>
      <dgm:spPr/>
      <dgm:t>
        <a:bodyPr/>
        <a:lstStyle/>
        <a:p>
          <a:endParaRPr kumimoji="1" lang="ja-JP" altLang="en-US"/>
        </a:p>
      </dgm:t>
    </dgm:pt>
    <dgm:pt modelId="{7DB9F4F4-20AC-4398-87CC-0A8FF43364CB}">
      <dgm:prSet phldrT="[テキスト]" custT="1"/>
      <dgm:spPr/>
      <dgm:t>
        <a:bodyPr/>
        <a:lstStyle/>
        <a:p>
          <a:r>
            <a:rPr kumimoji="1" lang="ja-JP" altLang="en-US" sz="2000" smtClean="0">
              <a:latin typeface="HGPｺﾞｼｯｸE" pitchFamily="50" charset="-128"/>
              <a:ea typeface="HGPｺﾞｼｯｸE" pitchFamily="50" charset="-128"/>
            </a:rPr>
            <a:t>禁煙</a:t>
          </a:r>
          <a:endParaRPr kumimoji="1" lang="ja-JP" altLang="en-US" sz="2000" dirty="0">
            <a:latin typeface="HGPｺﾞｼｯｸE" pitchFamily="50" charset="-128"/>
            <a:ea typeface="HGPｺﾞｼｯｸE" pitchFamily="50" charset="-128"/>
          </a:endParaRPr>
        </a:p>
      </dgm:t>
    </dgm:pt>
    <dgm:pt modelId="{F4363D69-29AF-4A6B-A509-19B191EB78BB}" type="parTrans" cxnId="{CD06A4C6-38F0-438E-91F7-E273D5795434}">
      <dgm:prSet custT="1"/>
      <dgm:spPr/>
      <dgm:t>
        <a:bodyPr/>
        <a:lstStyle/>
        <a:p>
          <a:endParaRPr kumimoji="1" lang="ja-JP" altLang="en-US" sz="2000">
            <a:latin typeface="HGPｺﾞｼｯｸE" pitchFamily="50" charset="-128"/>
            <a:ea typeface="HGPｺﾞｼｯｸE" pitchFamily="50" charset="-128"/>
          </a:endParaRPr>
        </a:p>
      </dgm:t>
    </dgm:pt>
    <dgm:pt modelId="{C9C839CB-A737-4207-946B-D95D00E81ADD}" type="sibTrans" cxnId="{CD06A4C6-38F0-438E-91F7-E273D5795434}">
      <dgm:prSet/>
      <dgm:spPr/>
      <dgm:t>
        <a:bodyPr/>
        <a:lstStyle/>
        <a:p>
          <a:endParaRPr kumimoji="1" lang="ja-JP" altLang="en-US" sz="2000"/>
        </a:p>
      </dgm:t>
    </dgm:pt>
    <dgm:pt modelId="{71DA3692-8400-44E5-8D8E-9A0E958F3344}">
      <dgm:prSet phldrT="[テキスト]" custT="1"/>
      <dgm:spPr/>
      <dgm:t>
        <a:bodyPr/>
        <a:lstStyle/>
        <a:p>
          <a:r>
            <a:rPr kumimoji="1" lang="ja-JP" altLang="en-US" sz="2000" b="0" dirty="0" smtClean="0">
              <a:latin typeface="HGPｺﾞｼｯｸE" pitchFamily="50" charset="-128"/>
              <a:ea typeface="HGPｺﾞｼｯｸE" pitchFamily="50" charset="-128"/>
            </a:rPr>
            <a:t>リスクを高める飲酒の減少</a:t>
          </a:r>
          <a:endParaRPr kumimoji="1" lang="ja-JP" altLang="en-US" sz="2000" b="0" dirty="0">
            <a:latin typeface="HGPｺﾞｼｯｸE" pitchFamily="50" charset="-128"/>
            <a:ea typeface="HGPｺﾞｼｯｸE" pitchFamily="50" charset="-128"/>
          </a:endParaRPr>
        </a:p>
      </dgm:t>
    </dgm:pt>
    <dgm:pt modelId="{032B4F6D-EF08-4937-AC77-089167BF5097}" type="parTrans" cxnId="{1158A2D5-7C66-44D9-A793-54ED9726FEB1}">
      <dgm:prSet custT="1"/>
      <dgm:spPr/>
      <dgm:t>
        <a:bodyPr/>
        <a:lstStyle/>
        <a:p>
          <a:endParaRPr kumimoji="1" lang="ja-JP" altLang="en-US" sz="2000">
            <a:latin typeface="HGPｺﾞｼｯｸE" pitchFamily="50" charset="-128"/>
            <a:ea typeface="HGPｺﾞｼｯｸE" pitchFamily="50" charset="-128"/>
          </a:endParaRPr>
        </a:p>
      </dgm:t>
    </dgm:pt>
    <dgm:pt modelId="{C253C31F-82D9-438D-BB7F-225077F8C998}" type="sibTrans" cxnId="{1158A2D5-7C66-44D9-A793-54ED9726FEB1}">
      <dgm:prSet/>
      <dgm:spPr/>
      <dgm:t>
        <a:bodyPr/>
        <a:lstStyle/>
        <a:p>
          <a:endParaRPr kumimoji="1" lang="ja-JP" altLang="en-US" sz="2000"/>
        </a:p>
      </dgm:t>
    </dgm:pt>
    <dgm:pt modelId="{76D83C4A-6ACF-444D-A430-45F23631EFE2}">
      <dgm:prSet phldrT="[テキスト]" custT="1"/>
      <dgm:spPr/>
      <dgm:t>
        <a:bodyPr/>
        <a:lstStyle/>
        <a:p>
          <a:r>
            <a:rPr kumimoji="1" lang="en-US" altLang="ja-JP" sz="2000" dirty="0" smtClean="0">
              <a:latin typeface="HGPｺﾞｼｯｸE" pitchFamily="50" charset="-128"/>
              <a:ea typeface="HGPｺﾞｼｯｸE" pitchFamily="50" charset="-128"/>
            </a:rPr>
            <a:t>NCD</a:t>
          </a:r>
          <a:br>
            <a:rPr kumimoji="1" lang="en-US" altLang="ja-JP" sz="2000" dirty="0" smtClean="0">
              <a:latin typeface="HGPｺﾞｼｯｸE" pitchFamily="50" charset="-128"/>
              <a:ea typeface="HGPｺﾞｼｯｸE" pitchFamily="50" charset="-128"/>
            </a:rPr>
          </a:br>
          <a:r>
            <a:rPr kumimoji="1" lang="ja-JP" altLang="en-US" sz="2000" dirty="0" smtClean="0">
              <a:latin typeface="HGPｺﾞｼｯｸE" pitchFamily="50" charset="-128"/>
              <a:ea typeface="HGPｺﾞｼｯｸE" pitchFamily="50" charset="-128"/>
            </a:rPr>
            <a:t>対策</a:t>
          </a:r>
          <a:endParaRPr kumimoji="1" lang="ja-JP" altLang="en-US" sz="2000" dirty="0">
            <a:latin typeface="HGPｺﾞｼｯｸE" pitchFamily="50" charset="-128"/>
            <a:ea typeface="HGPｺﾞｼｯｸE" pitchFamily="50" charset="-128"/>
          </a:endParaRPr>
        </a:p>
      </dgm:t>
    </dgm:pt>
    <dgm:pt modelId="{E20E52D6-9416-419F-B26B-1AA026D0D593}" type="sibTrans" cxnId="{A8C9F58F-3B9E-4015-A0E5-BBA51731A81B}">
      <dgm:prSet/>
      <dgm:spPr/>
      <dgm:t>
        <a:bodyPr/>
        <a:lstStyle/>
        <a:p>
          <a:endParaRPr kumimoji="1" lang="ja-JP" altLang="en-US" sz="2000"/>
        </a:p>
      </dgm:t>
    </dgm:pt>
    <dgm:pt modelId="{99E7C0E1-4374-4E09-8880-BF2E60E92552}" type="parTrans" cxnId="{A8C9F58F-3B9E-4015-A0E5-BBA51731A81B}">
      <dgm:prSet/>
      <dgm:spPr/>
      <dgm:t>
        <a:bodyPr/>
        <a:lstStyle/>
        <a:p>
          <a:endParaRPr kumimoji="1" lang="ja-JP" altLang="en-US" sz="2000"/>
        </a:p>
      </dgm:t>
    </dgm:pt>
    <dgm:pt modelId="{39BC5971-5EBA-4A03-AA82-A98827AD0C13}">
      <dgm:prSet custT="1"/>
      <dgm:spPr/>
      <dgm:t>
        <a:bodyPr/>
        <a:lstStyle/>
        <a:p>
          <a:r>
            <a:rPr kumimoji="1" lang="ja-JP" altLang="en-US" sz="2000" dirty="0" smtClean="0">
              <a:latin typeface="HGPｺﾞｼｯｸE" pitchFamily="50" charset="-128"/>
              <a:ea typeface="HGPｺﾞｼｯｸE" pitchFamily="50" charset="-128"/>
            </a:rPr>
            <a:t>減塩の推進</a:t>
          </a:r>
          <a:endParaRPr kumimoji="1" lang="en-US" altLang="ja-JP" sz="2000" dirty="0" smtClean="0">
            <a:latin typeface="HGPｺﾞｼｯｸE" pitchFamily="50" charset="-128"/>
            <a:ea typeface="HGPｺﾞｼｯｸE" pitchFamily="50" charset="-128"/>
          </a:endParaRPr>
        </a:p>
      </dgm:t>
    </dgm:pt>
    <dgm:pt modelId="{8BBC4F8B-F227-4100-93F0-B25CE62ECAD0}" type="parTrans" cxnId="{5BB2DDDC-B075-47D5-865C-682981162BDA}">
      <dgm:prSet custT="1"/>
      <dgm:spPr/>
      <dgm:t>
        <a:bodyPr/>
        <a:lstStyle/>
        <a:p>
          <a:endParaRPr kumimoji="1" lang="ja-JP" altLang="en-US" sz="2000"/>
        </a:p>
      </dgm:t>
    </dgm:pt>
    <dgm:pt modelId="{FD22F163-9A42-45AC-A59F-A431894F79D6}" type="sibTrans" cxnId="{5BB2DDDC-B075-47D5-865C-682981162BDA}">
      <dgm:prSet/>
      <dgm:spPr/>
      <dgm:t>
        <a:bodyPr/>
        <a:lstStyle/>
        <a:p>
          <a:endParaRPr kumimoji="1" lang="ja-JP" altLang="en-US" sz="2000"/>
        </a:p>
      </dgm:t>
    </dgm:pt>
    <dgm:pt modelId="{CED1A6A5-1AB1-4C25-B501-81C42767286C}">
      <dgm:prSet custT="1"/>
      <dgm:spPr/>
      <dgm:t>
        <a:bodyPr/>
        <a:lstStyle/>
        <a:p>
          <a:r>
            <a:rPr kumimoji="1" lang="ja-JP" altLang="en-US" sz="2000" b="0" dirty="0" smtClean="0">
              <a:latin typeface="HGPｺﾞｼｯｸE" pitchFamily="50" charset="-128"/>
              <a:ea typeface="HGPｺﾞｼｯｸE" pitchFamily="50" charset="-128"/>
            </a:rPr>
            <a:t>多量飲酒防止の推進</a:t>
          </a:r>
          <a:endParaRPr kumimoji="1" lang="ja-JP" altLang="en-US" sz="2000" b="0" dirty="0">
            <a:latin typeface="HGPｺﾞｼｯｸE" pitchFamily="50" charset="-128"/>
            <a:ea typeface="HGPｺﾞｼｯｸE" pitchFamily="50" charset="-128"/>
          </a:endParaRPr>
        </a:p>
      </dgm:t>
    </dgm:pt>
    <dgm:pt modelId="{4E5907B6-EDAA-4593-8543-1F1630E15668}" type="parTrans" cxnId="{E7546D68-6A11-4063-844B-FB6E4118991A}">
      <dgm:prSet custT="1"/>
      <dgm:spPr/>
      <dgm:t>
        <a:bodyPr/>
        <a:lstStyle/>
        <a:p>
          <a:endParaRPr kumimoji="1" lang="ja-JP" altLang="en-US" sz="2000"/>
        </a:p>
      </dgm:t>
    </dgm:pt>
    <dgm:pt modelId="{6DE97870-791C-4F5C-8F48-B08DF5B1D4BF}" type="sibTrans" cxnId="{E7546D68-6A11-4063-844B-FB6E4118991A}">
      <dgm:prSet/>
      <dgm:spPr/>
      <dgm:t>
        <a:bodyPr/>
        <a:lstStyle/>
        <a:p>
          <a:endParaRPr kumimoji="1" lang="ja-JP" altLang="en-US" sz="2000"/>
        </a:p>
      </dgm:t>
    </dgm:pt>
    <dgm:pt modelId="{EA5FBBD5-8A95-4C6A-A5A9-88792F381786}">
      <dgm:prSet phldrT="[テキスト]" custT="1"/>
      <dgm:spPr/>
      <dgm:t>
        <a:bodyPr/>
        <a:lstStyle/>
        <a:p>
          <a:pPr algn="l"/>
          <a:r>
            <a:rPr kumimoji="1" lang="ja-JP" altLang="en-US" sz="2000" b="0" dirty="0" smtClean="0">
              <a:latin typeface="HGPｺﾞｼｯｸE" pitchFamily="50" charset="-128"/>
              <a:ea typeface="HGPｺﾞｼｯｸE" pitchFamily="50" charset="-128"/>
            </a:rPr>
            <a:t>　妊娠中などの飲酒防止</a:t>
          </a:r>
          <a:endParaRPr kumimoji="1" lang="en-US" altLang="ja-JP" sz="2000" b="1" dirty="0" smtClean="0">
            <a:latin typeface="HGPｺﾞｼｯｸE" pitchFamily="50" charset="-128"/>
            <a:ea typeface="HGPｺﾞｼｯｸE" pitchFamily="50" charset="-128"/>
          </a:endParaRPr>
        </a:p>
      </dgm:t>
    </dgm:pt>
    <dgm:pt modelId="{16F67C20-D801-4DE5-9240-DE92A62CB50F}" type="parTrans" cxnId="{9E7F4A42-1DB3-473F-AFED-20CEB57B54DA}">
      <dgm:prSet custT="1"/>
      <dgm:spPr/>
      <dgm:t>
        <a:bodyPr/>
        <a:lstStyle/>
        <a:p>
          <a:endParaRPr kumimoji="1" lang="ja-JP" altLang="en-US" sz="2000"/>
        </a:p>
      </dgm:t>
    </dgm:pt>
    <dgm:pt modelId="{BE9A6F07-377B-4DA7-A4D2-72AF44352B8E}" type="sibTrans" cxnId="{9E7F4A42-1DB3-473F-AFED-20CEB57B54DA}">
      <dgm:prSet/>
      <dgm:spPr/>
      <dgm:t>
        <a:bodyPr/>
        <a:lstStyle/>
        <a:p>
          <a:endParaRPr kumimoji="1" lang="ja-JP" altLang="en-US" sz="2000"/>
        </a:p>
      </dgm:t>
    </dgm:pt>
    <dgm:pt modelId="{ACE956A7-081C-4A21-90A6-B8F808DC5400}">
      <dgm:prSet custT="1"/>
      <dgm:spPr/>
      <dgm:t>
        <a:bodyPr/>
        <a:lstStyle/>
        <a:p>
          <a:r>
            <a:rPr kumimoji="1" lang="ja-JP" altLang="en-US" sz="2000" b="0" smtClean="0">
              <a:latin typeface="HGPｺﾞｼｯｸE" pitchFamily="50" charset="-128"/>
              <a:ea typeface="HGPｺﾞｼｯｸE" pitchFamily="50" charset="-128"/>
            </a:rPr>
            <a:t>健康な食事</a:t>
          </a:r>
          <a:endParaRPr kumimoji="1" lang="ja-JP" altLang="en-US" sz="2000" b="0" dirty="0">
            <a:latin typeface="HGPｺﾞｼｯｸE" pitchFamily="50" charset="-128"/>
            <a:ea typeface="HGPｺﾞｼｯｸE" pitchFamily="50" charset="-128"/>
          </a:endParaRPr>
        </a:p>
      </dgm:t>
    </dgm:pt>
    <dgm:pt modelId="{C333F3FB-344B-4CA1-8384-945E4515061B}" type="sibTrans" cxnId="{2ACAD295-CB1E-4B08-A958-25CE2FD2BF9F}">
      <dgm:prSet/>
      <dgm:spPr/>
      <dgm:t>
        <a:bodyPr/>
        <a:lstStyle/>
        <a:p>
          <a:endParaRPr kumimoji="1" lang="ja-JP" altLang="en-US" sz="2000"/>
        </a:p>
      </dgm:t>
    </dgm:pt>
    <dgm:pt modelId="{DA2818AC-F43E-4434-A5A4-2B57B3EEA0E2}" type="parTrans" cxnId="{2ACAD295-CB1E-4B08-A958-25CE2FD2BF9F}">
      <dgm:prSet custT="1"/>
      <dgm:spPr/>
      <dgm:t>
        <a:bodyPr/>
        <a:lstStyle/>
        <a:p>
          <a:endParaRPr kumimoji="1" lang="ja-JP" altLang="en-US" sz="2000">
            <a:latin typeface="HGPｺﾞｼｯｸE" pitchFamily="50" charset="-128"/>
            <a:ea typeface="HGPｺﾞｼｯｸE" pitchFamily="50" charset="-128"/>
          </a:endParaRPr>
        </a:p>
      </dgm:t>
    </dgm:pt>
    <dgm:pt modelId="{0783466C-2FAD-4717-8424-3CF3954F0509}">
      <dgm:prSet custT="1"/>
      <dgm:spPr/>
      <dgm:t>
        <a:bodyPr/>
        <a:lstStyle/>
        <a:p>
          <a:r>
            <a:rPr kumimoji="1" lang="ja-JP" altLang="en-US" sz="2000" b="0" dirty="0" smtClean="0">
              <a:latin typeface="HGPｺﾞｼｯｸE" pitchFamily="50" charset="-128"/>
              <a:ea typeface="HGPｺﾞｼｯｸE" pitchFamily="50" charset="-128"/>
            </a:rPr>
            <a:t>未成年者の飲酒防止</a:t>
          </a:r>
          <a:endParaRPr kumimoji="1" lang="ja-JP" altLang="en-US" sz="2000" b="0" dirty="0">
            <a:latin typeface="HGPｺﾞｼｯｸE" pitchFamily="50" charset="-128"/>
            <a:ea typeface="HGPｺﾞｼｯｸE" pitchFamily="50" charset="-128"/>
          </a:endParaRPr>
        </a:p>
      </dgm:t>
    </dgm:pt>
    <dgm:pt modelId="{FC4EF1CD-6999-4B44-AB35-115CBAE0F765}" type="parTrans" cxnId="{C4A254A9-2157-4873-BEEF-6C94947C2876}">
      <dgm:prSet custT="1"/>
      <dgm:spPr/>
      <dgm:t>
        <a:bodyPr/>
        <a:lstStyle/>
        <a:p>
          <a:endParaRPr kumimoji="1" lang="ja-JP" altLang="en-US" sz="2000"/>
        </a:p>
      </dgm:t>
    </dgm:pt>
    <dgm:pt modelId="{DE9E5FC9-5448-44CC-BE96-86252D500934}" type="sibTrans" cxnId="{C4A254A9-2157-4873-BEEF-6C94947C2876}">
      <dgm:prSet/>
      <dgm:spPr/>
      <dgm:t>
        <a:bodyPr/>
        <a:lstStyle/>
        <a:p>
          <a:endParaRPr kumimoji="1" lang="ja-JP" altLang="en-US" sz="2000"/>
        </a:p>
      </dgm:t>
    </dgm:pt>
    <dgm:pt modelId="{A41E6B68-0E0F-4D64-A017-2071F4410E64}">
      <dgm:prSet custT="1"/>
      <dgm:spPr/>
      <dgm:t>
        <a:bodyPr/>
        <a:lstStyle/>
        <a:p>
          <a:r>
            <a:rPr kumimoji="1" lang="ja-JP" altLang="en-US" sz="2000" dirty="0" smtClean="0">
              <a:latin typeface="HGPｺﾞｼｯｸE" pitchFamily="50" charset="-128"/>
              <a:ea typeface="HGPｺﾞｼｯｸE" pitchFamily="50" charset="-128"/>
            </a:rPr>
            <a:t>食環境整備</a:t>
          </a:r>
          <a:endParaRPr kumimoji="1" lang="en-US" altLang="ja-JP" sz="2000" dirty="0" smtClean="0">
            <a:latin typeface="HGPｺﾞｼｯｸE" pitchFamily="50" charset="-128"/>
            <a:ea typeface="HGPｺﾞｼｯｸE" pitchFamily="50" charset="-128"/>
          </a:endParaRPr>
        </a:p>
      </dgm:t>
    </dgm:pt>
    <dgm:pt modelId="{75F1FCFB-6954-43DB-9E91-FA5A343C6DE1}" type="parTrans" cxnId="{C54E369B-97E8-42EA-ABFD-3F4141D658BD}">
      <dgm:prSet custT="1"/>
      <dgm:spPr/>
      <dgm:t>
        <a:bodyPr/>
        <a:lstStyle/>
        <a:p>
          <a:endParaRPr kumimoji="1" lang="ja-JP" altLang="en-US" sz="2000"/>
        </a:p>
      </dgm:t>
    </dgm:pt>
    <dgm:pt modelId="{5234C1F6-0F6D-4FC1-8C3D-B6221A092C84}" type="sibTrans" cxnId="{C54E369B-97E8-42EA-ABFD-3F4141D658BD}">
      <dgm:prSet/>
      <dgm:spPr/>
      <dgm:t>
        <a:bodyPr/>
        <a:lstStyle/>
        <a:p>
          <a:endParaRPr kumimoji="1" lang="ja-JP" altLang="en-US" sz="2000"/>
        </a:p>
      </dgm:t>
    </dgm:pt>
    <dgm:pt modelId="{2D68FCC7-B91F-4C5C-A122-F5C031C1BC0F}">
      <dgm:prSet custT="1"/>
      <dgm:spPr/>
      <dgm:t>
        <a:bodyPr/>
        <a:lstStyle/>
        <a:p>
          <a:r>
            <a:rPr kumimoji="1" lang="ja-JP" altLang="en-US" sz="2000" dirty="0" smtClean="0">
              <a:latin typeface="HGPｺﾞｼｯｸE" panose="020B0900000000000000" pitchFamily="50" charset="-128"/>
              <a:ea typeface="HGPｺﾞｼｯｸE" panose="020B0900000000000000" pitchFamily="50" charset="-128"/>
            </a:rPr>
            <a:t>身体活動の増加</a:t>
          </a:r>
          <a:endParaRPr kumimoji="1" lang="ja-JP" altLang="en-US" sz="2000" dirty="0">
            <a:latin typeface="HGPｺﾞｼｯｸE" panose="020B0900000000000000" pitchFamily="50" charset="-128"/>
            <a:ea typeface="HGPｺﾞｼｯｸE" panose="020B0900000000000000" pitchFamily="50" charset="-128"/>
          </a:endParaRPr>
        </a:p>
      </dgm:t>
    </dgm:pt>
    <dgm:pt modelId="{BC6693A8-8AE0-4DCB-9A32-67BF632F7A3D}" type="parTrans" cxnId="{5623E345-2D2A-40B5-ACC8-703E3684DD7C}">
      <dgm:prSet/>
      <dgm:spPr/>
      <dgm:t>
        <a:bodyPr/>
        <a:lstStyle/>
        <a:p>
          <a:endParaRPr kumimoji="1" lang="ja-JP" altLang="en-US"/>
        </a:p>
      </dgm:t>
    </dgm:pt>
    <dgm:pt modelId="{75BF2C04-3D03-4538-9E43-5CF3DE589EE6}" type="sibTrans" cxnId="{5623E345-2D2A-40B5-ACC8-703E3684DD7C}">
      <dgm:prSet/>
      <dgm:spPr/>
      <dgm:t>
        <a:bodyPr/>
        <a:lstStyle/>
        <a:p>
          <a:endParaRPr kumimoji="1" lang="ja-JP" altLang="en-US"/>
        </a:p>
      </dgm:t>
    </dgm:pt>
    <dgm:pt modelId="{67713F1F-8CFC-4532-A54F-434F5C2FA63B}">
      <dgm:prSet custT="1"/>
      <dgm:spPr/>
      <dgm:t>
        <a:bodyPr/>
        <a:lstStyle/>
        <a:p>
          <a:r>
            <a:rPr kumimoji="1" lang="ja-JP" altLang="en-US" sz="2000" dirty="0" smtClean="0">
              <a:latin typeface="HGPｺﾞｼｯｸE" panose="020B0900000000000000" pitchFamily="50" charset="-128"/>
              <a:ea typeface="HGPｺﾞｼｯｸE" panose="020B0900000000000000" pitchFamily="50" charset="-128"/>
            </a:rPr>
            <a:t>食育推進</a:t>
          </a:r>
          <a:endParaRPr kumimoji="1" lang="ja-JP" altLang="en-US" sz="2000" dirty="0">
            <a:latin typeface="HGPｺﾞｼｯｸE" panose="020B0900000000000000" pitchFamily="50" charset="-128"/>
            <a:ea typeface="HGPｺﾞｼｯｸE" panose="020B0900000000000000" pitchFamily="50" charset="-128"/>
          </a:endParaRPr>
        </a:p>
      </dgm:t>
    </dgm:pt>
    <dgm:pt modelId="{E3A5BEAB-2204-4B40-B077-4E363AC9DADE}" type="parTrans" cxnId="{D3AC89D7-7FE0-45C1-A387-7764B79CE0D0}">
      <dgm:prSet/>
      <dgm:spPr/>
      <dgm:t>
        <a:bodyPr/>
        <a:lstStyle/>
        <a:p>
          <a:endParaRPr kumimoji="1" lang="ja-JP" altLang="en-US"/>
        </a:p>
      </dgm:t>
    </dgm:pt>
    <dgm:pt modelId="{519D765C-0C35-405C-9EB0-33B41F31E836}" type="sibTrans" cxnId="{D3AC89D7-7FE0-45C1-A387-7764B79CE0D0}">
      <dgm:prSet/>
      <dgm:spPr/>
      <dgm:t>
        <a:bodyPr/>
        <a:lstStyle/>
        <a:p>
          <a:endParaRPr kumimoji="1" lang="ja-JP" altLang="en-US"/>
        </a:p>
      </dgm:t>
    </dgm:pt>
    <dgm:pt modelId="{270E849C-55DE-4985-93E9-0108465BC495}">
      <dgm:prSet custT="1"/>
      <dgm:spPr/>
      <dgm:t>
        <a:bodyPr/>
        <a:lstStyle/>
        <a:p>
          <a:r>
            <a:rPr kumimoji="1" lang="ja-JP" altLang="en-US" sz="2000" dirty="0" smtClean="0">
              <a:latin typeface="HGPｺﾞｼｯｸE" panose="020B0900000000000000" pitchFamily="50" charset="-128"/>
              <a:ea typeface="HGPｺﾞｼｯｸE" panose="020B0900000000000000" pitchFamily="50" charset="-128"/>
            </a:rPr>
            <a:t>生活習慣病の予防</a:t>
          </a:r>
          <a:endParaRPr kumimoji="1" lang="ja-JP" altLang="en-US" sz="2000" dirty="0">
            <a:latin typeface="HGPｺﾞｼｯｸE" panose="020B0900000000000000" pitchFamily="50" charset="-128"/>
            <a:ea typeface="HGPｺﾞｼｯｸE" panose="020B0900000000000000" pitchFamily="50" charset="-128"/>
          </a:endParaRPr>
        </a:p>
      </dgm:t>
    </dgm:pt>
    <dgm:pt modelId="{054DBAB5-1AA8-4C06-8C35-DD0CC5AF1F51}" type="parTrans" cxnId="{96537EAF-8192-4A7B-BA24-0DDDC3C7B8EA}">
      <dgm:prSet/>
      <dgm:spPr/>
      <dgm:t>
        <a:bodyPr/>
        <a:lstStyle/>
        <a:p>
          <a:endParaRPr kumimoji="1" lang="ja-JP" altLang="en-US"/>
        </a:p>
      </dgm:t>
    </dgm:pt>
    <dgm:pt modelId="{C4197EDA-5770-4DDB-8B66-0A09305E843B}" type="sibTrans" cxnId="{96537EAF-8192-4A7B-BA24-0DDDC3C7B8EA}">
      <dgm:prSet/>
      <dgm:spPr/>
      <dgm:t>
        <a:bodyPr/>
        <a:lstStyle/>
        <a:p>
          <a:endParaRPr kumimoji="1" lang="ja-JP" altLang="en-US"/>
        </a:p>
      </dgm:t>
    </dgm:pt>
    <dgm:pt modelId="{DFB9200C-71D7-4834-A9FF-3F52C430BD1B}">
      <dgm:prSet custT="1"/>
      <dgm:spPr/>
      <dgm:t>
        <a:bodyPr/>
        <a:lstStyle/>
        <a:p>
          <a:r>
            <a:rPr kumimoji="1" lang="ja-JP" altLang="en-US" sz="2000" dirty="0" smtClean="0">
              <a:latin typeface="HGPｺﾞｼｯｸE" panose="020B0900000000000000" pitchFamily="50" charset="-128"/>
              <a:ea typeface="HGPｺﾞｼｯｸE" panose="020B0900000000000000" pitchFamily="50" charset="-128"/>
            </a:rPr>
            <a:t>健全なからだづくり</a:t>
          </a:r>
          <a:endParaRPr kumimoji="1" lang="ja-JP" altLang="en-US" sz="2000" dirty="0">
            <a:latin typeface="HGPｺﾞｼｯｸE" panose="020B0900000000000000" pitchFamily="50" charset="-128"/>
            <a:ea typeface="HGPｺﾞｼｯｸE" panose="020B0900000000000000" pitchFamily="50" charset="-128"/>
          </a:endParaRPr>
        </a:p>
      </dgm:t>
    </dgm:pt>
    <dgm:pt modelId="{E6867EC2-F30B-4CF5-8877-3440E926D078}" type="parTrans" cxnId="{291245B6-E89C-46B2-AFDE-C1E35B91AB89}">
      <dgm:prSet/>
      <dgm:spPr/>
      <dgm:t>
        <a:bodyPr/>
        <a:lstStyle/>
        <a:p>
          <a:endParaRPr kumimoji="1" lang="ja-JP" altLang="en-US"/>
        </a:p>
      </dgm:t>
    </dgm:pt>
    <dgm:pt modelId="{2591623E-DFD7-4D5B-A825-7E3097C71A26}" type="sibTrans" cxnId="{291245B6-E89C-46B2-AFDE-C1E35B91AB89}">
      <dgm:prSet/>
      <dgm:spPr/>
      <dgm:t>
        <a:bodyPr/>
        <a:lstStyle/>
        <a:p>
          <a:endParaRPr kumimoji="1" lang="ja-JP" altLang="en-US"/>
        </a:p>
      </dgm:t>
    </dgm:pt>
    <dgm:pt modelId="{B4E60AB0-884D-4EAD-9CE6-E05359E11586}">
      <dgm:prSet custT="1"/>
      <dgm:spPr/>
      <dgm:t>
        <a:bodyPr/>
        <a:lstStyle/>
        <a:p>
          <a:r>
            <a:rPr kumimoji="1" lang="ja-JP" altLang="en-US" sz="2000" dirty="0" smtClean="0">
              <a:latin typeface="HGPｺﾞｼｯｸE" panose="020B0900000000000000" pitchFamily="50" charset="-128"/>
              <a:ea typeface="HGPｺﾞｼｯｸE" panose="020B0900000000000000" pitchFamily="50" charset="-128"/>
            </a:rPr>
            <a:t>介護予防事業との連携</a:t>
          </a:r>
          <a:endParaRPr kumimoji="1" lang="ja-JP" altLang="en-US" sz="2000" dirty="0">
            <a:latin typeface="HGPｺﾞｼｯｸE" panose="020B0900000000000000" pitchFamily="50" charset="-128"/>
            <a:ea typeface="HGPｺﾞｼｯｸE" panose="020B0900000000000000" pitchFamily="50" charset="-128"/>
          </a:endParaRPr>
        </a:p>
      </dgm:t>
    </dgm:pt>
    <dgm:pt modelId="{C590E6D5-B145-4DDE-A434-4627D2DAECF5}" type="parTrans" cxnId="{996DF234-3135-46A3-8456-AE6A38216E43}">
      <dgm:prSet/>
      <dgm:spPr/>
      <dgm:t>
        <a:bodyPr/>
        <a:lstStyle/>
        <a:p>
          <a:endParaRPr kumimoji="1" lang="ja-JP" altLang="en-US"/>
        </a:p>
      </dgm:t>
    </dgm:pt>
    <dgm:pt modelId="{9B72AAD4-CE66-4593-8DFA-A8FD66E69C1F}" type="sibTrans" cxnId="{996DF234-3135-46A3-8456-AE6A38216E43}">
      <dgm:prSet/>
      <dgm:spPr/>
      <dgm:t>
        <a:bodyPr/>
        <a:lstStyle/>
        <a:p>
          <a:endParaRPr kumimoji="1" lang="ja-JP" altLang="en-US"/>
        </a:p>
      </dgm:t>
    </dgm:pt>
    <dgm:pt modelId="{47330D7A-3EDF-423D-AF31-5734B7F654B7}">
      <dgm:prSet custT="1"/>
      <dgm:spPr/>
      <dgm:t>
        <a:bodyPr/>
        <a:lstStyle/>
        <a:p>
          <a:r>
            <a:rPr kumimoji="1" lang="ja-JP" altLang="en-US" sz="2000" dirty="0" smtClean="0">
              <a:latin typeface="HGPｺﾞｼｯｸE" panose="020B0900000000000000" pitchFamily="50" charset="-128"/>
              <a:ea typeface="HGPｺﾞｼｯｸE" panose="020B0900000000000000" pitchFamily="50" charset="-128"/>
            </a:rPr>
            <a:t>歯の喪失予防</a:t>
          </a:r>
          <a:endParaRPr kumimoji="1" lang="ja-JP" altLang="en-US" sz="2000" dirty="0">
            <a:latin typeface="HGPｺﾞｼｯｸE" panose="020B0900000000000000" pitchFamily="50" charset="-128"/>
            <a:ea typeface="HGPｺﾞｼｯｸE" panose="020B0900000000000000" pitchFamily="50" charset="-128"/>
          </a:endParaRPr>
        </a:p>
      </dgm:t>
    </dgm:pt>
    <dgm:pt modelId="{D0C36E9B-67BF-4356-97DD-518FB40F4A02}" type="parTrans" cxnId="{3D961DD3-CB38-4D65-80AE-3AFC3C81A117}">
      <dgm:prSet/>
      <dgm:spPr/>
      <dgm:t>
        <a:bodyPr/>
        <a:lstStyle/>
        <a:p>
          <a:endParaRPr kumimoji="1" lang="ja-JP" altLang="en-US"/>
        </a:p>
      </dgm:t>
    </dgm:pt>
    <dgm:pt modelId="{7D0A6DC2-B348-427A-BC62-EE272405A5CA}" type="sibTrans" cxnId="{3D961DD3-CB38-4D65-80AE-3AFC3C81A117}">
      <dgm:prSet/>
      <dgm:spPr/>
      <dgm:t>
        <a:bodyPr/>
        <a:lstStyle/>
        <a:p>
          <a:endParaRPr kumimoji="1" lang="ja-JP" altLang="en-US"/>
        </a:p>
      </dgm:t>
    </dgm:pt>
    <dgm:pt modelId="{4747D440-E6AB-4285-BF12-F55B388D6C85}" type="pres">
      <dgm:prSet presAssocID="{573B72F7-EA3E-4188-9B02-E87E8847C950}" presName="Name0" presStyleCnt="0">
        <dgm:presLayoutVars>
          <dgm:chPref val="1"/>
          <dgm:dir/>
          <dgm:animOne val="branch"/>
          <dgm:animLvl val="lvl"/>
          <dgm:resizeHandles val="exact"/>
        </dgm:presLayoutVars>
      </dgm:prSet>
      <dgm:spPr/>
      <dgm:t>
        <a:bodyPr/>
        <a:lstStyle/>
        <a:p>
          <a:endParaRPr kumimoji="1" lang="ja-JP" altLang="en-US"/>
        </a:p>
      </dgm:t>
    </dgm:pt>
    <dgm:pt modelId="{C3C33B8B-C192-443C-88A7-54882C33E5BE}" type="pres">
      <dgm:prSet presAssocID="{76D83C4A-6ACF-444D-A430-45F23631EFE2}" presName="root1" presStyleCnt="0"/>
      <dgm:spPr/>
      <dgm:t>
        <a:bodyPr/>
        <a:lstStyle/>
        <a:p>
          <a:endParaRPr kumimoji="1" lang="ja-JP" altLang="en-US"/>
        </a:p>
      </dgm:t>
    </dgm:pt>
    <dgm:pt modelId="{88CFEF10-FF38-410C-8584-57118E8ADB6B}" type="pres">
      <dgm:prSet presAssocID="{76D83C4A-6ACF-444D-A430-45F23631EFE2}" presName="LevelOneTextNode" presStyleLbl="node0" presStyleIdx="0" presStyleCnt="1" custAng="5400000" custScaleX="106816" custScaleY="52595" custLinFactX="-38540" custLinFactNeighborX="-100000" custLinFactNeighborY="9630">
        <dgm:presLayoutVars>
          <dgm:chPref val="3"/>
        </dgm:presLayoutVars>
      </dgm:prSet>
      <dgm:spPr/>
      <dgm:t>
        <a:bodyPr/>
        <a:lstStyle/>
        <a:p>
          <a:endParaRPr kumimoji="1" lang="ja-JP" altLang="en-US"/>
        </a:p>
      </dgm:t>
    </dgm:pt>
    <dgm:pt modelId="{7B23082D-0A22-4F9E-BBAD-692E97CF423B}" type="pres">
      <dgm:prSet presAssocID="{76D83C4A-6ACF-444D-A430-45F23631EFE2}" presName="level2hierChild" presStyleCnt="0"/>
      <dgm:spPr/>
      <dgm:t>
        <a:bodyPr/>
        <a:lstStyle/>
        <a:p>
          <a:endParaRPr kumimoji="1" lang="ja-JP" altLang="en-US"/>
        </a:p>
      </dgm:t>
    </dgm:pt>
    <dgm:pt modelId="{E88F8DC6-CF8E-4D7F-89F1-EB41DC6CD7C2}" type="pres">
      <dgm:prSet presAssocID="{F4363D69-29AF-4A6B-A509-19B191EB78BB}" presName="conn2-1" presStyleLbl="parChTrans1D2" presStyleIdx="0" presStyleCnt="4" custScaleX="2000000"/>
      <dgm:spPr/>
      <dgm:t>
        <a:bodyPr/>
        <a:lstStyle/>
        <a:p>
          <a:endParaRPr kumimoji="1" lang="ja-JP" altLang="en-US"/>
        </a:p>
      </dgm:t>
    </dgm:pt>
    <dgm:pt modelId="{3A9EBC89-D3B2-4BC5-9754-CE10B99D8374}" type="pres">
      <dgm:prSet presAssocID="{F4363D69-29AF-4A6B-A509-19B191EB78BB}" presName="connTx" presStyleLbl="parChTrans1D2" presStyleIdx="0" presStyleCnt="4"/>
      <dgm:spPr/>
      <dgm:t>
        <a:bodyPr/>
        <a:lstStyle/>
        <a:p>
          <a:endParaRPr kumimoji="1" lang="ja-JP" altLang="en-US"/>
        </a:p>
      </dgm:t>
    </dgm:pt>
    <dgm:pt modelId="{C0762451-05F2-493C-B6F5-48E634BC583F}" type="pres">
      <dgm:prSet presAssocID="{7DB9F4F4-20AC-4398-87CC-0A8FF43364CB}" presName="root2" presStyleCnt="0"/>
      <dgm:spPr/>
      <dgm:t>
        <a:bodyPr/>
        <a:lstStyle/>
        <a:p>
          <a:endParaRPr kumimoji="1" lang="ja-JP" altLang="en-US"/>
        </a:p>
      </dgm:t>
    </dgm:pt>
    <dgm:pt modelId="{7DC81698-D214-4F19-819B-1A9F1CC5C663}" type="pres">
      <dgm:prSet presAssocID="{7DB9F4F4-20AC-4398-87CC-0A8FF43364CB}" presName="LevelTwoTextNode" presStyleLbl="node2" presStyleIdx="0" presStyleCnt="4" custScaleX="99587" custScaleY="127319" custLinFactY="-24058" custLinFactNeighborX="4163" custLinFactNeighborY="-100000">
        <dgm:presLayoutVars>
          <dgm:chPref val="3"/>
        </dgm:presLayoutVars>
      </dgm:prSet>
      <dgm:spPr/>
      <dgm:t>
        <a:bodyPr/>
        <a:lstStyle/>
        <a:p>
          <a:endParaRPr kumimoji="1" lang="ja-JP" altLang="en-US"/>
        </a:p>
      </dgm:t>
    </dgm:pt>
    <dgm:pt modelId="{980D2ABD-B257-4A6F-81D2-71036A795424}" type="pres">
      <dgm:prSet presAssocID="{7DB9F4F4-20AC-4398-87CC-0A8FF43364CB}" presName="level3hierChild" presStyleCnt="0"/>
      <dgm:spPr/>
      <dgm:t>
        <a:bodyPr/>
        <a:lstStyle/>
        <a:p>
          <a:endParaRPr kumimoji="1" lang="ja-JP" altLang="en-US"/>
        </a:p>
      </dgm:t>
    </dgm:pt>
    <dgm:pt modelId="{172E2E54-E21E-4CD6-B35C-1E87CA6C3183}" type="pres">
      <dgm:prSet presAssocID="{032B4F6D-EF08-4937-AC77-089167BF5097}" presName="conn2-1" presStyleLbl="parChTrans1D2" presStyleIdx="1" presStyleCnt="4" custScaleX="2000000"/>
      <dgm:spPr/>
      <dgm:t>
        <a:bodyPr/>
        <a:lstStyle/>
        <a:p>
          <a:endParaRPr kumimoji="1" lang="ja-JP" altLang="en-US"/>
        </a:p>
      </dgm:t>
    </dgm:pt>
    <dgm:pt modelId="{D67E9AF5-E1BF-4DA0-8DCD-56CEC2E12DB9}" type="pres">
      <dgm:prSet presAssocID="{032B4F6D-EF08-4937-AC77-089167BF5097}" presName="connTx" presStyleLbl="parChTrans1D2" presStyleIdx="1" presStyleCnt="4"/>
      <dgm:spPr/>
      <dgm:t>
        <a:bodyPr/>
        <a:lstStyle/>
        <a:p>
          <a:endParaRPr kumimoji="1" lang="ja-JP" altLang="en-US"/>
        </a:p>
      </dgm:t>
    </dgm:pt>
    <dgm:pt modelId="{794B2766-C39A-47B4-8294-2DF6C8BE2BF7}" type="pres">
      <dgm:prSet presAssocID="{71DA3692-8400-44E5-8D8E-9A0E958F3344}" presName="root2" presStyleCnt="0"/>
      <dgm:spPr/>
      <dgm:t>
        <a:bodyPr/>
        <a:lstStyle/>
        <a:p>
          <a:endParaRPr kumimoji="1" lang="ja-JP" altLang="en-US"/>
        </a:p>
      </dgm:t>
    </dgm:pt>
    <dgm:pt modelId="{A76B2A33-9028-4339-BE62-3D5F78104710}" type="pres">
      <dgm:prSet presAssocID="{71DA3692-8400-44E5-8D8E-9A0E958F3344}" presName="LevelTwoTextNode" presStyleLbl="node2" presStyleIdx="1" presStyleCnt="4" custScaleX="109900" custScaleY="131751" custLinFactY="376228" custLinFactNeighborX="-3468" custLinFactNeighborY="400000">
        <dgm:presLayoutVars>
          <dgm:chPref val="3"/>
        </dgm:presLayoutVars>
      </dgm:prSet>
      <dgm:spPr/>
      <dgm:t>
        <a:bodyPr/>
        <a:lstStyle/>
        <a:p>
          <a:endParaRPr kumimoji="1" lang="ja-JP" altLang="en-US"/>
        </a:p>
      </dgm:t>
    </dgm:pt>
    <dgm:pt modelId="{4B0BC502-307C-4DA2-92A9-2B82720490F6}" type="pres">
      <dgm:prSet presAssocID="{71DA3692-8400-44E5-8D8E-9A0E958F3344}" presName="level3hierChild" presStyleCnt="0"/>
      <dgm:spPr/>
      <dgm:t>
        <a:bodyPr/>
        <a:lstStyle/>
        <a:p>
          <a:endParaRPr kumimoji="1" lang="ja-JP" altLang="en-US"/>
        </a:p>
      </dgm:t>
    </dgm:pt>
    <dgm:pt modelId="{2905B2FF-1FDC-4CA2-9E5D-1223D8E280E0}" type="pres">
      <dgm:prSet presAssocID="{4E5907B6-EDAA-4593-8543-1F1630E15668}" presName="conn2-1" presStyleLbl="parChTrans1D3" presStyleIdx="0" presStyleCnt="10"/>
      <dgm:spPr/>
      <dgm:t>
        <a:bodyPr/>
        <a:lstStyle/>
        <a:p>
          <a:endParaRPr kumimoji="1" lang="ja-JP" altLang="en-US"/>
        </a:p>
      </dgm:t>
    </dgm:pt>
    <dgm:pt modelId="{F88A77A4-035D-41B0-97D8-A7E5051D9B62}" type="pres">
      <dgm:prSet presAssocID="{4E5907B6-EDAA-4593-8543-1F1630E15668}" presName="connTx" presStyleLbl="parChTrans1D3" presStyleIdx="0" presStyleCnt="10"/>
      <dgm:spPr/>
      <dgm:t>
        <a:bodyPr/>
        <a:lstStyle/>
        <a:p>
          <a:endParaRPr kumimoji="1" lang="ja-JP" altLang="en-US"/>
        </a:p>
      </dgm:t>
    </dgm:pt>
    <dgm:pt modelId="{02E09116-78BC-4054-B30A-E1B481F116F9}" type="pres">
      <dgm:prSet presAssocID="{CED1A6A5-1AB1-4C25-B501-81C42767286C}" presName="root2" presStyleCnt="0"/>
      <dgm:spPr/>
      <dgm:t>
        <a:bodyPr/>
        <a:lstStyle/>
        <a:p>
          <a:endParaRPr kumimoji="1" lang="ja-JP" altLang="en-US"/>
        </a:p>
      </dgm:t>
    </dgm:pt>
    <dgm:pt modelId="{463D2C41-DAE6-4130-A210-4357ED52EFCD}" type="pres">
      <dgm:prSet presAssocID="{CED1A6A5-1AB1-4C25-B501-81C42767286C}" presName="LevelTwoTextNode" presStyleLbl="node3" presStyleIdx="0" presStyleCnt="10" custScaleX="108776" custScaleY="111664" custLinFactY="400000" custLinFactNeighborX="28658" custLinFactNeighborY="441657">
        <dgm:presLayoutVars>
          <dgm:chPref val="3"/>
        </dgm:presLayoutVars>
      </dgm:prSet>
      <dgm:spPr/>
      <dgm:t>
        <a:bodyPr/>
        <a:lstStyle/>
        <a:p>
          <a:endParaRPr kumimoji="1" lang="ja-JP" altLang="en-US"/>
        </a:p>
      </dgm:t>
    </dgm:pt>
    <dgm:pt modelId="{8771C77B-6BF4-4CD0-91E6-43B120CF66CD}" type="pres">
      <dgm:prSet presAssocID="{CED1A6A5-1AB1-4C25-B501-81C42767286C}" presName="level3hierChild" presStyleCnt="0"/>
      <dgm:spPr/>
      <dgm:t>
        <a:bodyPr/>
        <a:lstStyle/>
        <a:p>
          <a:endParaRPr kumimoji="1" lang="ja-JP" altLang="en-US"/>
        </a:p>
      </dgm:t>
    </dgm:pt>
    <dgm:pt modelId="{EC11F642-2041-441D-820A-2E56600A666A}" type="pres">
      <dgm:prSet presAssocID="{FC4EF1CD-6999-4B44-AB35-115CBAE0F765}" presName="conn2-1" presStyleLbl="parChTrans1D3" presStyleIdx="1" presStyleCnt="10"/>
      <dgm:spPr/>
      <dgm:t>
        <a:bodyPr/>
        <a:lstStyle/>
        <a:p>
          <a:endParaRPr kumimoji="1" lang="ja-JP" altLang="en-US"/>
        </a:p>
      </dgm:t>
    </dgm:pt>
    <dgm:pt modelId="{683C1D68-2B8F-4F80-8DD4-D065879F8DA0}" type="pres">
      <dgm:prSet presAssocID="{FC4EF1CD-6999-4B44-AB35-115CBAE0F765}" presName="connTx" presStyleLbl="parChTrans1D3" presStyleIdx="1" presStyleCnt="10"/>
      <dgm:spPr/>
      <dgm:t>
        <a:bodyPr/>
        <a:lstStyle/>
        <a:p>
          <a:endParaRPr kumimoji="1" lang="ja-JP" altLang="en-US"/>
        </a:p>
      </dgm:t>
    </dgm:pt>
    <dgm:pt modelId="{BFD06B6E-AB7F-4DE7-A1BB-DFC277228262}" type="pres">
      <dgm:prSet presAssocID="{0783466C-2FAD-4717-8424-3CF3954F0509}" presName="root2" presStyleCnt="0"/>
      <dgm:spPr/>
      <dgm:t>
        <a:bodyPr/>
        <a:lstStyle/>
        <a:p>
          <a:endParaRPr kumimoji="1" lang="ja-JP" altLang="en-US"/>
        </a:p>
      </dgm:t>
    </dgm:pt>
    <dgm:pt modelId="{B81030E1-2D93-4970-BDAF-108D8ED92266}" type="pres">
      <dgm:prSet presAssocID="{0783466C-2FAD-4717-8424-3CF3954F0509}" presName="LevelTwoTextNode" presStyleLbl="node3" presStyleIdx="1" presStyleCnt="10" custScaleX="113538" custScaleY="105837" custLinFactY="400000" custLinFactNeighborX="30735" custLinFactNeighborY="442284">
        <dgm:presLayoutVars>
          <dgm:chPref val="3"/>
        </dgm:presLayoutVars>
      </dgm:prSet>
      <dgm:spPr/>
      <dgm:t>
        <a:bodyPr/>
        <a:lstStyle/>
        <a:p>
          <a:endParaRPr kumimoji="1" lang="ja-JP" altLang="en-US"/>
        </a:p>
      </dgm:t>
    </dgm:pt>
    <dgm:pt modelId="{4DE3207B-57F1-46B9-95A8-A0FD50DD1D08}" type="pres">
      <dgm:prSet presAssocID="{0783466C-2FAD-4717-8424-3CF3954F0509}" presName="level3hierChild" presStyleCnt="0"/>
      <dgm:spPr/>
      <dgm:t>
        <a:bodyPr/>
        <a:lstStyle/>
        <a:p>
          <a:endParaRPr kumimoji="1" lang="ja-JP" altLang="en-US"/>
        </a:p>
      </dgm:t>
    </dgm:pt>
    <dgm:pt modelId="{79158710-1D04-45D9-85ED-766ACF874873}" type="pres">
      <dgm:prSet presAssocID="{16F67C20-D801-4DE5-9240-DE92A62CB50F}" presName="conn2-1" presStyleLbl="parChTrans1D3" presStyleIdx="2" presStyleCnt="10" custScaleX="2000000"/>
      <dgm:spPr/>
      <dgm:t>
        <a:bodyPr/>
        <a:lstStyle/>
        <a:p>
          <a:endParaRPr kumimoji="1" lang="ja-JP" altLang="en-US"/>
        </a:p>
      </dgm:t>
    </dgm:pt>
    <dgm:pt modelId="{2D0AA30F-0088-4E89-A643-8B960B4B5D9D}" type="pres">
      <dgm:prSet presAssocID="{16F67C20-D801-4DE5-9240-DE92A62CB50F}" presName="connTx" presStyleLbl="parChTrans1D3" presStyleIdx="2" presStyleCnt="10"/>
      <dgm:spPr/>
      <dgm:t>
        <a:bodyPr/>
        <a:lstStyle/>
        <a:p>
          <a:endParaRPr kumimoji="1" lang="ja-JP" altLang="en-US"/>
        </a:p>
      </dgm:t>
    </dgm:pt>
    <dgm:pt modelId="{64F519C7-306A-41BD-B65A-45598941CD28}" type="pres">
      <dgm:prSet presAssocID="{EA5FBBD5-8A95-4C6A-A5A9-88792F381786}" presName="root2" presStyleCnt="0"/>
      <dgm:spPr/>
      <dgm:t>
        <a:bodyPr/>
        <a:lstStyle/>
        <a:p>
          <a:endParaRPr kumimoji="1" lang="ja-JP" altLang="en-US"/>
        </a:p>
      </dgm:t>
    </dgm:pt>
    <dgm:pt modelId="{0B5395E5-E495-415F-A558-1F16BB8E19FA}" type="pres">
      <dgm:prSet presAssocID="{EA5FBBD5-8A95-4C6A-A5A9-88792F381786}" presName="LevelTwoTextNode" presStyleLbl="node3" presStyleIdx="2" presStyleCnt="10" custScaleX="133841" custScaleY="86685" custLinFactY="400000" custLinFactNeighborX="30735" custLinFactNeighborY="442529">
        <dgm:presLayoutVars>
          <dgm:chPref val="3"/>
        </dgm:presLayoutVars>
      </dgm:prSet>
      <dgm:spPr/>
      <dgm:t>
        <a:bodyPr/>
        <a:lstStyle/>
        <a:p>
          <a:endParaRPr kumimoji="1" lang="ja-JP" altLang="en-US"/>
        </a:p>
      </dgm:t>
    </dgm:pt>
    <dgm:pt modelId="{65A1CFA6-659A-4E29-AEE1-62195D74E8D0}" type="pres">
      <dgm:prSet presAssocID="{EA5FBBD5-8A95-4C6A-A5A9-88792F381786}" presName="level3hierChild" presStyleCnt="0"/>
      <dgm:spPr/>
      <dgm:t>
        <a:bodyPr/>
        <a:lstStyle/>
        <a:p>
          <a:endParaRPr kumimoji="1" lang="ja-JP" altLang="en-US"/>
        </a:p>
      </dgm:t>
    </dgm:pt>
    <dgm:pt modelId="{71584744-35E9-4014-B053-8ED318B3EB95}" type="pres">
      <dgm:prSet presAssocID="{DA2818AC-F43E-4434-A5A4-2B57B3EEA0E2}" presName="conn2-1" presStyleLbl="parChTrans1D2" presStyleIdx="2" presStyleCnt="4" custScaleX="2000000"/>
      <dgm:spPr/>
      <dgm:t>
        <a:bodyPr/>
        <a:lstStyle/>
        <a:p>
          <a:endParaRPr kumimoji="1" lang="ja-JP" altLang="en-US"/>
        </a:p>
      </dgm:t>
    </dgm:pt>
    <dgm:pt modelId="{2003EEBC-205F-4DF1-9F5D-AEEAD7444FE6}" type="pres">
      <dgm:prSet presAssocID="{DA2818AC-F43E-4434-A5A4-2B57B3EEA0E2}" presName="connTx" presStyleLbl="parChTrans1D2" presStyleIdx="2" presStyleCnt="4"/>
      <dgm:spPr/>
      <dgm:t>
        <a:bodyPr/>
        <a:lstStyle/>
        <a:p>
          <a:endParaRPr kumimoji="1" lang="ja-JP" altLang="en-US"/>
        </a:p>
      </dgm:t>
    </dgm:pt>
    <dgm:pt modelId="{237713A7-D66B-4870-9CE6-016C749E8395}" type="pres">
      <dgm:prSet presAssocID="{ACE956A7-081C-4A21-90A6-B8F808DC5400}" presName="root2" presStyleCnt="0"/>
      <dgm:spPr/>
      <dgm:t>
        <a:bodyPr/>
        <a:lstStyle/>
        <a:p>
          <a:endParaRPr kumimoji="1" lang="ja-JP" altLang="en-US"/>
        </a:p>
      </dgm:t>
    </dgm:pt>
    <dgm:pt modelId="{E0385CFB-0C4B-4605-BAD4-D8078DE37B3D}" type="pres">
      <dgm:prSet presAssocID="{ACE956A7-081C-4A21-90A6-B8F808DC5400}" presName="LevelTwoTextNode" presStyleLbl="node2" presStyleIdx="2" presStyleCnt="4" custScaleX="99985" custScaleY="115175" custLinFactY="-197867" custLinFactNeighborX="3221" custLinFactNeighborY="-200000">
        <dgm:presLayoutVars>
          <dgm:chPref val="3"/>
        </dgm:presLayoutVars>
      </dgm:prSet>
      <dgm:spPr/>
      <dgm:t>
        <a:bodyPr/>
        <a:lstStyle/>
        <a:p>
          <a:endParaRPr kumimoji="1" lang="ja-JP" altLang="en-US"/>
        </a:p>
      </dgm:t>
    </dgm:pt>
    <dgm:pt modelId="{A69DB42D-98AF-4A84-BCB0-E77870B89CEC}" type="pres">
      <dgm:prSet presAssocID="{ACE956A7-081C-4A21-90A6-B8F808DC5400}" presName="level3hierChild" presStyleCnt="0"/>
      <dgm:spPr/>
      <dgm:t>
        <a:bodyPr/>
        <a:lstStyle/>
        <a:p>
          <a:endParaRPr kumimoji="1" lang="ja-JP" altLang="en-US"/>
        </a:p>
      </dgm:t>
    </dgm:pt>
    <dgm:pt modelId="{D93014E8-2BB9-48DD-AE76-EE80DC38BABD}" type="pres">
      <dgm:prSet presAssocID="{8BBC4F8B-F227-4100-93F0-B25CE62ECAD0}" presName="conn2-1" presStyleLbl="parChTrans1D3" presStyleIdx="3" presStyleCnt="10"/>
      <dgm:spPr/>
      <dgm:t>
        <a:bodyPr/>
        <a:lstStyle/>
        <a:p>
          <a:endParaRPr kumimoji="1" lang="ja-JP" altLang="en-US"/>
        </a:p>
      </dgm:t>
    </dgm:pt>
    <dgm:pt modelId="{F16C1389-DA3C-492B-9BD6-CB5651EEABBA}" type="pres">
      <dgm:prSet presAssocID="{8BBC4F8B-F227-4100-93F0-B25CE62ECAD0}" presName="connTx" presStyleLbl="parChTrans1D3" presStyleIdx="3" presStyleCnt="10"/>
      <dgm:spPr/>
      <dgm:t>
        <a:bodyPr/>
        <a:lstStyle/>
        <a:p>
          <a:endParaRPr kumimoji="1" lang="ja-JP" altLang="en-US"/>
        </a:p>
      </dgm:t>
    </dgm:pt>
    <dgm:pt modelId="{99BCD650-FDED-4CC8-A6CE-B215B521A846}" type="pres">
      <dgm:prSet presAssocID="{39BC5971-5EBA-4A03-AA82-A98827AD0C13}" presName="root2" presStyleCnt="0"/>
      <dgm:spPr/>
      <dgm:t>
        <a:bodyPr/>
        <a:lstStyle/>
        <a:p>
          <a:endParaRPr kumimoji="1" lang="ja-JP" altLang="en-US"/>
        </a:p>
      </dgm:t>
    </dgm:pt>
    <dgm:pt modelId="{ADFA3C54-1F2D-4506-A6FC-634A6F1C27EA}" type="pres">
      <dgm:prSet presAssocID="{39BC5971-5EBA-4A03-AA82-A98827AD0C13}" presName="LevelTwoTextNode" presStyleLbl="node3" presStyleIdx="3" presStyleCnt="10" custScaleX="91869" custScaleY="81833" custLinFactY="-205017" custLinFactNeighborX="33665" custLinFactNeighborY="-300000">
        <dgm:presLayoutVars>
          <dgm:chPref val="3"/>
        </dgm:presLayoutVars>
      </dgm:prSet>
      <dgm:spPr/>
      <dgm:t>
        <a:bodyPr/>
        <a:lstStyle/>
        <a:p>
          <a:endParaRPr kumimoji="1" lang="ja-JP" altLang="en-US"/>
        </a:p>
      </dgm:t>
    </dgm:pt>
    <dgm:pt modelId="{91851459-8112-406E-A644-EA0872ADEE8A}" type="pres">
      <dgm:prSet presAssocID="{39BC5971-5EBA-4A03-AA82-A98827AD0C13}" presName="level3hierChild" presStyleCnt="0"/>
      <dgm:spPr/>
      <dgm:t>
        <a:bodyPr/>
        <a:lstStyle/>
        <a:p>
          <a:endParaRPr kumimoji="1" lang="ja-JP" altLang="en-US"/>
        </a:p>
      </dgm:t>
    </dgm:pt>
    <dgm:pt modelId="{FB3D738B-93C4-4A75-96E7-45AD783CC031}" type="pres">
      <dgm:prSet presAssocID="{75F1FCFB-6954-43DB-9E91-FA5A343C6DE1}" presName="conn2-1" presStyleLbl="parChTrans1D3" presStyleIdx="4" presStyleCnt="10"/>
      <dgm:spPr/>
      <dgm:t>
        <a:bodyPr/>
        <a:lstStyle/>
        <a:p>
          <a:endParaRPr kumimoji="1" lang="ja-JP" altLang="en-US"/>
        </a:p>
      </dgm:t>
    </dgm:pt>
    <dgm:pt modelId="{B30B3AAA-72F7-415E-BC20-B3CA4885D1B7}" type="pres">
      <dgm:prSet presAssocID="{75F1FCFB-6954-43DB-9E91-FA5A343C6DE1}" presName="connTx" presStyleLbl="parChTrans1D3" presStyleIdx="4" presStyleCnt="10"/>
      <dgm:spPr/>
      <dgm:t>
        <a:bodyPr/>
        <a:lstStyle/>
        <a:p>
          <a:endParaRPr kumimoji="1" lang="ja-JP" altLang="en-US"/>
        </a:p>
      </dgm:t>
    </dgm:pt>
    <dgm:pt modelId="{C22A4ECB-F750-4442-9282-08B1CD7F2DFE}" type="pres">
      <dgm:prSet presAssocID="{A41E6B68-0E0F-4D64-A017-2071F4410E64}" presName="root2" presStyleCnt="0"/>
      <dgm:spPr/>
      <dgm:t>
        <a:bodyPr/>
        <a:lstStyle/>
        <a:p>
          <a:endParaRPr kumimoji="1" lang="ja-JP" altLang="en-US"/>
        </a:p>
      </dgm:t>
    </dgm:pt>
    <dgm:pt modelId="{D5F99613-72AB-4A49-8B33-9A25715536E4}" type="pres">
      <dgm:prSet presAssocID="{A41E6B68-0E0F-4D64-A017-2071F4410E64}" presName="LevelTwoTextNode" presStyleLbl="node3" presStyleIdx="4" presStyleCnt="10" custScaleX="84725" custScaleY="121794" custLinFactY="-200000" custLinFactNeighborX="36563" custLinFactNeighborY="-228087">
        <dgm:presLayoutVars>
          <dgm:chPref val="3"/>
        </dgm:presLayoutVars>
      </dgm:prSet>
      <dgm:spPr/>
      <dgm:t>
        <a:bodyPr/>
        <a:lstStyle/>
        <a:p>
          <a:endParaRPr kumimoji="1" lang="ja-JP" altLang="en-US"/>
        </a:p>
      </dgm:t>
    </dgm:pt>
    <dgm:pt modelId="{3C35D755-0F86-4300-A961-824D3390F41B}" type="pres">
      <dgm:prSet presAssocID="{A41E6B68-0E0F-4D64-A017-2071F4410E64}" presName="level3hierChild" presStyleCnt="0"/>
      <dgm:spPr/>
      <dgm:t>
        <a:bodyPr/>
        <a:lstStyle/>
        <a:p>
          <a:endParaRPr kumimoji="1" lang="ja-JP" altLang="en-US"/>
        </a:p>
      </dgm:t>
    </dgm:pt>
    <dgm:pt modelId="{E8579FBE-C0DD-45DE-9111-970C0655D13C}" type="pres">
      <dgm:prSet presAssocID="{E3A5BEAB-2204-4B40-B077-4E363AC9DADE}" presName="conn2-1" presStyleLbl="parChTrans1D3" presStyleIdx="5" presStyleCnt="10"/>
      <dgm:spPr/>
      <dgm:t>
        <a:bodyPr/>
        <a:lstStyle/>
        <a:p>
          <a:endParaRPr kumimoji="1" lang="ja-JP" altLang="en-US"/>
        </a:p>
      </dgm:t>
    </dgm:pt>
    <dgm:pt modelId="{1FF73010-8FF4-4296-A97C-581B173C2DD0}" type="pres">
      <dgm:prSet presAssocID="{E3A5BEAB-2204-4B40-B077-4E363AC9DADE}" presName="connTx" presStyleLbl="parChTrans1D3" presStyleIdx="5" presStyleCnt="10"/>
      <dgm:spPr/>
      <dgm:t>
        <a:bodyPr/>
        <a:lstStyle/>
        <a:p>
          <a:endParaRPr kumimoji="1" lang="ja-JP" altLang="en-US"/>
        </a:p>
      </dgm:t>
    </dgm:pt>
    <dgm:pt modelId="{E6741E1F-A4F9-47F3-B395-01058E49D51F}" type="pres">
      <dgm:prSet presAssocID="{67713F1F-8CFC-4532-A54F-434F5C2FA63B}" presName="root2" presStyleCnt="0"/>
      <dgm:spPr/>
      <dgm:t>
        <a:bodyPr/>
        <a:lstStyle/>
        <a:p>
          <a:endParaRPr kumimoji="1" lang="ja-JP" altLang="en-US"/>
        </a:p>
      </dgm:t>
    </dgm:pt>
    <dgm:pt modelId="{984CF334-5BE1-4FE5-BD52-CDAD2F3BD3C3}" type="pres">
      <dgm:prSet presAssocID="{67713F1F-8CFC-4532-A54F-434F5C2FA63B}" presName="LevelTwoTextNode" presStyleLbl="node3" presStyleIdx="5" presStyleCnt="10" custScaleX="91926" custScaleY="99523" custLinFactY="-200000" custLinFactNeighborX="34946" custLinFactNeighborY="-219428">
        <dgm:presLayoutVars>
          <dgm:chPref val="3"/>
        </dgm:presLayoutVars>
      </dgm:prSet>
      <dgm:spPr/>
      <dgm:t>
        <a:bodyPr/>
        <a:lstStyle/>
        <a:p>
          <a:endParaRPr kumimoji="1" lang="ja-JP" altLang="en-US"/>
        </a:p>
      </dgm:t>
    </dgm:pt>
    <dgm:pt modelId="{23752884-9104-4781-9644-5BA994F8CB66}" type="pres">
      <dgm:prSet presAssocID="{67713F1F-8CFC-4532-A54F-434F5C2FA63B}" presName="level3hierChild" presStyleCnt="0"/>
      <dgm:spPr/>
      <dgm:t>
        <a:bodyPr/>
        <a:lstStyle/>
        <a:p>
          <a:endParaRPr kumimoji="1" lang="ja-JP" altLang="en-US"/>
        </a:p>
      </dgm:t>
    </dgm:pt>
    <dgm:pt modelId="{8C379112-C6EC-4671-8560-B43EF81AFA28}" type="pres">
      <dgm:prSet presAssocID="{D0C36E9B-67BF-4356-97DD-518FB40F4A02}" presName="conn2-1" presStyleLbl="parChTrans1D3" presStyleIdx="6" presStyleCnt="10"/>
      <dgm:spPr/>
      <dgm:t>
        <a:bodyPr/>
        <a:lstStyle/>
        <a:p>
          <a:endParaRPr kumimoji="1" lang="ja-JP" altLang="en-US"/>
        </a:p>
      </dgm:t>
    </dgm:pt>
    <dgm:pt modelId="{6BCDB1E3-E60C-4A2F-AF14-66F3EED66D0A}" type="pres">
      <dgm:prSet presAssocID="{D0C36E9B-67BF-4356-97DD-518FB40F4A02}" presName="connTx" presStyleLbl="parChTrans1D3" presStyleIdx="6" presStyleCnt="10"/>
      <dgm:spPr/>
      <dgm:t>
        <a:bodyPr/>
        <a:lstStyle/>
        <a:p>
          <a:endParaRPr kumimoji="1" lang="ja-JP" altLang="en-US"/>
        </a:p>
      </dgm:t>
    </dgm:pt>
    <dgm:pt modelId="{519A2F7C-B176-40C0-806A-BB623784A052}" type="pres">
      <dgm:prSet presAssocID="{47330D7A-3EDF-423D-AF31-5734B7F654B7}" presName="root2" presStyleCnt="0"/>
      <dgm:spPr/>
    </dgm:pt>
    <dgm:pt modelId="{5DB44769-CA50-4AAD-982E-FB72A25E2958}" type="pres">
      <dgm:prSet presAssocID="{47330D7A-3EDF-423D-AF31-5734B7F654B7}" presName="LevelTwoTextNode" presStyleLbl="node3" presStyleIdx="6" presStyleCnt="10" custLinFactY="-200000" custLinFactNeighborX="34946" custLinFactNeighborY="-233758">
        <dgm:presLayoutVars>
          <dgm:chPref val="3"/>
        </dgm:presLayoutVars>
      </dgm:prSet>
      <dgm:spPr/>
      <dgm:t>
        <a:bodyPr/>
        <a:lstStyle/>
        <a:p>
          <a:endParaRPr kumimoji="1" lang="ja-JP" altLang="en-US"/>
        </a:p>
      </dgm:t>
    </dgm:pt>
    <dgm:pt modelId="{02BA3ED5-C130-457C-8BF9-7B33ACDA719C}" type="pres">
      <dgm:prSet presAssocID="{47330D7A-3EDF-423D-AF31-5734B7F654B7}" presName="level3hierChild" presStyleCnt="0"/>
      <dgm:spPr/>
    </dgm:pt>
    <dgm:pt modelId="{9003C580-791E-48B9-85FD-A22C8077ED62}" type="pres">
      <dgm:prSet presAssocID="{BC6693A8-8AE0-4DCB-9A32-67BF632F7A3D}" presName="conn2-1" presStyleLbl="parChTrans1D2" presStyleIdx="3" presStyleCnt="4"/>
      <dgm:spPr/>
      <dgm:t>
        <a:bodyPr/>
        <a:lstStyle/>
        <a:p>
          <a:endParaRPr kumimoji="1" lang="ja-JP" altLang="en-US"/>
        </a:p>
      </dgm:t>
    </dgm:pt>
    <dgm:pt modelId="{C7C0C324-8FCC-417A-A94E-BD68EFB002CB}" type="pres">
      <dgm:prSet presAssocID="{BC6693A8-8AE0-4DCB-9A32-67BF632F7A3D}" presName="connTx" presStyleLbl="parChTrans1D2" presStyleIdx="3" presStyleCnt="4"/>
      <dgm:spPr/>
      <dgm:t>
        <a:bodyPr/>
        <a:lstStyle/>
        <a:p>
          <a:endParaRPr kumimoji="1" lang="ja-JP" altLang="en-US"/>
        </a:p>
      </dgm:t>
    </dgm:pt>
    <dgm:pt modelId="{7AB7E7F7-9829-4FBF-81A3-A7CDFAB86F6F}" type="pres">
      <dgm:prSet presAssocID="{2D68FCC7-B91F-4C5C-A122-F5C031C1BC0F}" presName="root2" presStyleCnt="0"/>
      <dgm:spPr/>
      <dgm:t>
        <a:bodyPr/>
        <a:lstStyle/>
        <a:p>
          <a:endParaRPr kumimoji="1" lang="ja-JP" altLang="en-US"/>
        </a:p>
      </dgm:t>
    </dgm:pt>
    <dgm:pt modelId="{8E8097B7-455F-4C13-953A-13A7F35E010B}" type="pres">
      <dgm:prSet presAssocID="{2D68FCC7-B91F-4C5C-A122-F5C031C1BC0F}" presName="LevelTwoTextNode" presStyleLbl="node2" presStyleIdx="3" presStyleCnt="4" custLinFactY="-200000" custLinFactNeighborX="2499" custLinFactNeighborY="-222928">
        <dgm:presLayoutVars>
          <dgm:chPref val="3"/>
        </dgm:presLayoutVars>
      </dgm:prSet>
      <dgm:spPr/>
      <dgm:t>
        <a:bodyPr/>
        <a:lstStyle/>
        <a:p>
          <a:endParaRPr kumimoji="1" lang="ja-JP" altLang="en-US"/>
        </a:p>
      </dgm:t>
    </dgm:pt>
    <dgm:pt modelId="{70A10BA3-C834-4561-8E5D-4520DF380A40}" type="pres">
      <dgm:prSet presAssocID="{2D68FCC7-B91F-4C5C-A122-F5C031C1BC0F}" presName="level3hierChild" presStyleCnt="0"/>
      <dgm:spPr/>
      <dgm:t>
        <a:bodyPr/>
        <a:lstStyle/>
        <a:p>
          <a:endParaRPr kumimoji="1" lang="ja-JP" altLang="en-US"/>
        </a:p>
      </dgm:t>
    </dgm:pt>
    <dgm:pt modelId="{BDEA4BB7-F577-4944-81E4-2512EEDE596A}" type="pres">
      <dgm:prSet presAssocID="{054DBAB5-1AA8-4C06-8C35-DD0CC5AF1F51}" presName="conn2-1" presStyleLbl="parChTrans1D3" presStyleIdx="7" presStyleCnt="10"/>
      <dgm:spPr/>
      <dgm:t>
        <a:bodyPr/>
        <a:lstStyle/>
        <a:p>
          <a:endParaRPr kumimoji="1" lang="ja-JP" altLang="en-US"/>
        </a:p>
      </dgm:t>
    </dgm:pt>
    <dgm:pt modelId="{F13989DE-5727-4A63-8C17-2425ABC6A280}" type="pres">
      <dgm:prSet presAssocID="{054DBAB5-1AA8-4C06-8C35-DD0CC5AF1F51}" presName="connTx" presStyleLbl="parChTrans1D3" presStyleIdx="7" presStyleCnt="10"/>
      <dgm:spPr/>
      <dgm:t>
        <a:bodyPr/>
        <a:lstStyle/>
        <a:p>
          <a:endParaRPr kumimoji="1" lang="ja-JP" altLang="en-US"/>
        </a:p>
      </dgm:t>
    </dgm:pt>
    <dgm:pt modelId="{99750D30-F16D-40DD-88EC-0CC71B6FFC44}" type="pres">
      <dgm:prSet presAssocID="{270E849C-55DE-4985-93E9-0108465BC495}" presName="root2" presStyleCnt="0"/>
      <dgm:spPr/>
      <dgm:t>
        <a:bodyPr/>
        <a:lstStyle/>
        <a:p>
          <a:endParaRPr kumimoji="1" lang="ja-JP" altLang="en-US"/>
        </a:p>
      </dgm:t>
    </dgm:pt>
    <dgm:pt modelId="{5120CC7D-C61A-437F-A92A-56660F82A537}" type="pres">
      <dgm:prSet presAssocID="{270E849C-55DE-4985-93E9-0108465BC495}" presName="LevelTwoTextNode" presStyleLbl="node3" presStyleIdx="7" presStyleCnt="10" custLinFactY="-200000" custLinFactNeighborX="36511" custLinFactNeighborY="-224388">
        <dgm:presLayoutVars>
          <dgm:chPref val="3"/>
        </dgm:presLayoutVars>
      </dgm:prSet>
      <dgm:spPr/>
      <dgm:t>
        <a:bodyPr/>
        <a:lstStyle/>
        <a:p>
          <a:endParaRPr kumimoji="1" lang="ja-JP" altLang="en-US"/>
        </a:p>
      </dgm:t>
    </dgm:pt>
    <dgm:pt modelId="{BE0E81F6-3835-4559-BA3F-1B786A047604}" type="pres">
      <dgm:prSet presAssocID="{270E849C-55DE-4985-93E9-0108465BC495}" presName="level3hierChild" presStyleCnt="0"/>
      <dgm:spPr/>
      <dgm:t>
        <a:bodyPr/>
        <a:lstStyle/>
        <a:p>
          <a:endParaRPr kumimoji="1" lang="ja-JP" altLang="en-US"/>
        </a:p>
      </dgm:t>
    </dgm:pt>
    <dgm:pt modelId="{0A850594-B0E9-4BAE-AA82-E8643FC61E6D}" type="pres">
      <dgm:prSet presAssocID="{E6867EC2-F30B-4CF5-8877-3440E926D078}" presName="conn2-1" presStyleLbl="parChTrans1D3" presStyleIdx="8" presStyleCnt="10"/>
      <dgm:spPr/>
      <dgm:t>
        <a:bodyPr/>
        <a:lstStyle/>
        <a:p>
          <a:endParaRPr kumimoji="1" lang="ja-JP" altLang="en-US"/>
        </a:p>
      </dgm:t>
    </dgm:pt>
    <dgm:pt modelId="{21160DA6-236C-4CAA-B3FF-8A178F2BAB71}" type="pres">
      <dgm:prSet presAssocID="{E6867EC2-F30B-4CF5-8877-3440E926D078}" presName="connTx" presStyleLbl="parChTrans1D3" presStyleIdx="8" presStyleCnt="10"/>
      <dgm:spPr/>
      <dgm:t>
        <a:bodyPr/>
        <a:lstStyle/>
        <a:p>
          <a:endParaRPr kumimoji="1" lang="ja-JP" altLang="en-US"/>
        </a:p>
      </dgm:t>
    </dgm:pt>
    <dgm:pt modelId="{44617070-C6B3-4146-9ECF-D1A01FEC9176}" type="pres">
      <dgm:prSet presAssocID="{DFB9200C-71D7-4834-A9FF-3F52C430BD1B}" presName="root2" presStyleCnt="0"/>
      <dgm:spPr/>
      <dgm:t>
        <a:bodyPr/>
        <a:lstStyle/>
        <a:p>
          <a:endParaRPr kumimoji="1" lang="ja-JP" altLang="en-US"/>
        </a:p>
      </dgm:t>
    </dgm:pt>
    <dgm:pt modelId="{8EEC24A7-50CB-4D70-960A-4D50F13EAF9B}" type="pres">
      <dgm:prSet presAssocID="{DFB9200C-71D7-4834-A9FF-3F52C430BD1B}" presName="LevelTwoTextNode" presStyleLbl="node3" presStyleIdx="8" presStyleCnt="10" custLinFactY="-200000" custLinFactNeighborX="36480" custLinFactNeighborY="-215125">
        <dgm:presLayoutVars>
          <dgm:chPref val="3"/>
        </dgm:presLayoutVars>
      </dgm:prSet>
      <dgm:spPr/>
      <dgm:t>
        <a:bodyPr/>
        <a:lstStyle/>
        <a:p>
          <a:endParaRPr kumimoji="1" lang="ja-JP" altLang="en-US"/>
        </a:p>
      </dgm:t>
    </dgm:pt>
    <dgm:pt modelId="{EFC23426-F0C5-4F7F-A0C7-9C874596FF57}" type="pres">
      <dgm:prSet presAssocID="{DFB9200C-71D7-4834-A9FF-3F52C430BD1B}" presName="level3hierChild" presStyleCnt="0"/>
      <dgm:spPr/>
      <dgm:t>
        <a:bodyPr/>
        <a:lstStyle/>
        <a:p>
          <a:endParaRPr kumimoji="1" lang="ja-JP" altLang="en-US"/>
        </a:p>
      </dgm:t>
    </dgm:pt>
    <dgm:pt modelId="{F5666697-BE27-490E-B482-E31DA3C447F2}" type="pres">
      <dgm:prSet presAssocID="{C590E6D5-B145-4DDE-A434-4627D2DAECF5}" presName="conn2-1" presStyleLbl="parChTrans1D3" presStyleIdx="9" presStyleCnt="10"/>
      <dgm:spPr/>
      <dgm:t>
        <a:bodyPr/>
        <a:lstStyle/>
        <a:p>
          <a:endParaRPr kumimoji="1" lang="ja-JP" altLang="en-US"/>
        </a:p>
      </dgm:t>
    </dgm:pt>
    <dgm:pt modelId="{328B0546-B347-4CF1-BDB2-A24D22D50BDC}" type="pres">
      <dgm:prSet presAssocID="{C590E6D5-B145-4DDE-A434-4627D2DAECF5}" presName="connTx" presStyleLbl="parChTrans1D3" presStyleIdx="9" presStyleCnt="10"/>
      <dgm:spPr/>
      <dgm:t>
        <a:bodyPr/>
        <a:lstStyle/>
        <a:p>
          <a:endParaRPr kumimoji="1" lang="ja-JP" altLang="en-US"/>
        </a:p>
      </dgm:t>
    </dgm:pt>
    <dgm:pt modelId="{1AD896E7-2CFA-4823-B05C-FF0974286F1E}" type="pres">
      <dgm:prSet presAssocID="{B4E60AB0-884D-4EAD-9CE6-E05359E11586}" presName="root2" presStyleCnt="0"/>
      <dgm:spPr/>
      <dgm:t>
        <a:bodyPr/>
        <a:lstStyle/>
        <a:p>
          <a:endParaRPr kumimoji="1" lang="ja-JP" altLang="en-US"/>
        </a:p>
      </dgm:t>
    </dgm:pt>
    <dgm:pt modelId="{539D736B-CAEA-416C-8765-00D5FDA62715}" type="pres">
      <dgm:prSet presAssocID="{B4E60AB0-884D-4EAD-9CE6-E05359E11586}" presName="LevelTwoTextNode" presStyleLbl="node3" presStyleIdx="9" presStyleCnt="10" custScaleX="125627" custLinFactY="-200000" custLinFactNeighborX="38530" custLinFactNeighborY="-222791">
        <dgm:presLayoutVars>
          <dgm:chPref val="3"/>
        </dgm:presLayoutVars>
      </dgm:prSet>
      <dgm:spPr/>
      <dgm:t>
        <a:bodyPr/>
        <a:lstStyle/>
        <a:p>
          <a:endParaRPr kumimoji="1" lang="ja-JP" altLang="en-US"/>
        </a:p>
      </dgm:t>
    </dgm:pt>
    <dgm:pt modelId="{B112B326-2B10-49DB-A522-6A1400AB90AE}" type="pres">
      <dgm:prSet presAssocID="{B4E60AB0-884D-4EAD-9CE6-E05359E11586}" presName="level3hierChild" presStyleCnt="0"/>
      <dgm:spPr/>
      <dgm:t>
        <a:bodyPr/>
        <a:lstStyle/>
        <a:p>
          <a:endParaRPr kumimoji="1" lang="ja-JP" altLang="en-US"/>
        </a:p>
      </dgm:t>
    </dgm:pt>
  </dgm:ptLst>
  <dgm:cxnLst>
    <dgm:cxn modelId="{2C064B5C-4406-4C52-B93C-04799000BCD2}" type="presOf" srcId="{032B4F6D-EF08-4937-AC77-089167BF5097}" destId="{D67E9AF5-E1BF-4DA0-8DCD-56CEC2E12DB9}" srcOrd="1" destOrd="0" presId="urn:microsoft.com/office/officeart/2008/layout/HorizontalMultiLevelHierarchy"/>
    <dgm:cxn modelId="{5BB2DDDC-B075-47D5-865C-682981162BDA}" srcId="{ACE956A7-081C-4A21-90A6-B8F808DC5400}" destId="{39BC5971-5EBA-4A03-AA82-A98827AD0C13}" srcOrd="0" destOrd="0" parTransId="{8BBC4F8B-F227-4100-93F0-B25CE62ECAD0}" sibTransId="{FD22F163-9A42-45AC-A59F-A431894F79D6}"/>
    <dgm:cxn modelId="{8A8051A8-5786-4675-B647-E66CA684FC29}" type="presOf" srcId="{FC4EF1CD-6999-4B44-AB35-115CBAE0F765}" destId="{683C1D68-2B8F-4F80-8DD4-D065879F8DA0}" srcOrd="1" destOrd="0" presId="urn:microsoft.com/office/officeart/2008/layout/HorizontalMultiLevelHierarchy"/>
    <dgm:cxn modelId="{9F22441E-9557-4784-A135-E31A74A0040A}" type="presOf" srcId="{2D68FCC7-B91F-4C5C-A122-F5C031C1BC0F}" destId="{8E8097B7-455F-4C13-953A-13A7F35E010B}" srcOrd="0" destOrd="0" presId="urn:microsoft.com/office/officeart/2008/layout/HorizontalMultiLevelHierarchy"/>
    <dgm:cxn modelId="{C1B0090A-33EE-4F36-998D-2D6C1CE9F3A3}" type="presOf" srcId="{BC6693A8-8AE0-4DCB-9A32-67BF632F7A3D}" destId="{9003C580-791E-48B9-85FD-A22C8077ED62}" srcOrd="0" destOrd="0" presId="urn:microsoft.com/office/officeart/2008/layout/HorizontalMultiLevelHierarchy"/>
    <dgm:cxn modelId="{31DE7AB1-AAE4-4783-A5D2-81EB5E3CA26E}" type="presOf" srcId="{16F67C20-D801-4DE5-9240-DE92A62CB50F}" destId="{79158710-1D04-45D9-85ED-766ACF874873}" srcOrd="0" destOrd="0" presId="urn:microsoft.com/office/officeart/2008/layout/HorizontalMultiLevelHierarchy"/>
    <dgm:cxn modelId="{3E8C9E17-A224-4758-8AEF-705286E9FA56}" type="presOf" srcId="{E3A5BEAB-2204-4B40-B077-4E363AC9DADE}" destId="{1FF73010-8FF4-4296-A97C-581B173C2DD0}" srcOrd="1" destOrd="0" presId="urn:microsoft.com/office/officeart/2008/layout/HorizontalMultiLevelHierarchy"/>
    <dgm:cxn modelId="{2ACAD295-CB1E-4B08-A958-25CE2FD2BF9F}" srcId="{76D83C4A-6ACF-444D-A430-45F23631EFE2}" destId="{ACE956A7-081C-4A21-90A6-B8F808DC5400}" srcOrd="2" destOrd="0" parTransId="{DA2818AC-F43E-4434-A5A4-2B57B3EEA0E2}" sibTransId="{C333F3FB-344B-4CA1-8384-945E4515061B}"/>
    <dgm:cxn modelId="{1AF1B7E3-4AA5-4422-9D47-BDD2AE690820}" type="presOf" srcId="{DA2818AC-F43E-4434-A5A4-2B57B3EEA0E2}" destId="{2003EEBC-205F-4DF1-9F5D-AEEAD7444FE6}" srcOrd="1" destOrd="0" presId="urn:microsoft.com/office/officeart/2008/layout/HorizontalMultiLevelHierarchy"/>
    <dgm:cxn modelId="{7A071ACF-E028-4900-AB60-BA2C2FF46DC9}" type="presOf" srcId="{75F1FCFB-6954-43DB-9E91-FA5A343C6DE1}" destId="{B30B3AAA-72F7-415E-BC20-B3CA4885D1B7}" srcOrd="1" destOrd="0" presId="urn:microsoft.com/office/officeart/2008/layout/HorizontalMultiLevelHierarchy"/>
    <dgm:cxn modelId="{E1F60B3B-D965-41E4-967C-D683384B1EDA}" type="presOf" srcId="{CED1A6A5-1AB1-4C25-B501-81C42767286C}" destId="{463D2C41-DAE6-4130-A210-4357ED52EFCD}" srcOrd="0" destOrd="0" presId="urn:microsoft.com/office/officeart/2008/layout/HorizontalMultiLevelHierarchy"/>
    <dgm:cxn modelId="{BC07BBFB-A803-47F7-815C-69881F7075C7}" type="presOf" srcId="{67713F1F-8CFC-4532-A54F-434F5C2FA63B}" destId="{984CF334-5BE1-4FE5-BD52-CDAD2F3BD3C3}" srcOrd="0" destOrd="0" presId="urn:microsoft.com/office/officeart/2008/layout/HorizontalMultiLevelHierarchy"/>
    <dgm:cxn modelId="{AF5AADD0-D611-42C5-9076-9472DA887D4D}" type="presOf" srcId="{16F67C20-D801-4DE5-9240-DE92A62CB50F}" destId="{2D0AA30F-0088-4E89-A643-8B960B4B5D9D}" srcOrd="1" destOrd="0" presId="urn:microsoft.com/office/officeart/2008/layout/HorizontalMultiLevelHierarchy"/>
    <dgm:cxn modelId="{C4A254A9-2157-4873-BEEF-6C94947C2876}" srcId="{71DA3692-8400-44E5-8D8E-9A0E958F3344}" destId="{0783466C-2FAD-4717-8424-3CF3954F0509}" srcOrd="1" destOrd="0" parTransId="{FC4EF1CD-6999-4B44-AB35-115CBAE0F765}" sibTransId="{DE9E5FC9-5448-44CC-BE96-86252D500934}"/>
    <dgm:cxn modelId="{B6E15F13-6B61-421F-94A9-9142ED9AEBCD}" type="presOf" srcId="{DA2818AC-F43E-4434-A5A4-2B57B3EEA0E2}" destId="{71584744-35E9-4014-B053-8ED318B3EB95}" srcOrd="0" destOrd="0" presId="urn:microsoft.com/office/officeart/2008/layout/HorizontalMultiLevelHierarchy"/>
    <dgm:cxn modelId="{1625DF14-2EF0-41EB-BBA1-0A59C3BE55F4}" type="presOf" srcId="{E6867EC2-F30B-4CF5-8877-3440E926D078}" destId="{0A850594-B0E9-4BAE-AA82-E8643FC61E6D}" srcOrd="0" destOrd="0" presId="urn:microsoft.com/office/officeart/2008/layout/HorizontalMultiLevelHierarchy"/>
    <dgm:cxn modelId="{A8B4E59D-01E7-4774-9831-97E49139B546}" type="presOf" srcId="{573B72F7-EA3E-4188-9B02-E87E8847C950}" destId="{4747D440-E6AB-4285-BF12-F55B388D6C85}" srcOrd="0" destOrd="0" presId="urn:microsoft.com/office/officeart/2008/layout/HorizontalMultiLevelHierarchy"/>
    <dgm:cxn modelId="{9E7F4A42-1DB3-473F-AFED-20CEB57B54DA}" srcId="{71DA3692-8400-44E5-8D8E-9A0E958F3344}" destId="{EA5FBBD5-8A95-4C6A-A5A9-88792F381786}" srcOrd="2" destOrd="0" parTransId="{16F67C20-D801-4DE5-9240-DE92A62CB50F}" sibTransId="{BE9A6F07-377B-4DA7-A4D2-72AF44352B8E}"/>
    <dgm:cxn modelId="{3C05B883-DA9D-49F5-8092-5E24ADE8281F}" type="presOf" srcId="{032B4F6D-EF08-4937-AC77-089167BF5097}" destId="{172E2E54-E21E-4CD6-B35C-1E87CA6C3183}" srcOrd="0" destOrd="0" presId="urn:microsoft.com/office/officeart/2008/layout/HorizontalMultiLevelHierarchy"/>
    <dgm:cxn modelId="{40E12C70-BC81-401E-A39A-F355E0D19815}" type="presOf" srcId="{DFB9200C-71D7-4834-A9FF-3F52C430BD1B}" destId="{8EEC24A7-50CB-4D70-960A-4D50F13EAF9B}" srcOrd="0" destOrd="0" presId="urn:microsoft.com/office/officeart/2008/layout/HorizontalMultiLevelHierarchy"/>
    <dgm:cxn modelId="{B78CBFB0-285B-411D-8B46-242B2AFDDC82}" type="presOf" srcId="{E3A5BEAB-2204-4B40-B077-4E363AC9DADE}" destId="{E8579FBE-C0DD-45DE-9111-970C0655D13C}" srcOrd="0" destOrd="0" presId="urn:microsoft.com/office/officeart/2008/layout/HorizontalMultiLevelHierarchy"/>
    <dgm:cxn modelId="{79AE5F6A-BD42-4965-A076-3B8BEF72C30F}" type="presOf" srcId="{39BC5971-5EBA-4A03-AA82-A98827AD0C13}" destId="{ADFA3C54-1F2D-4506-A6FC-634A6F1C27EA}" srcOrd="0" destOrd="0" presId="urn:microsoft.com/office/officeart/2008/layout/HorizontalMultiLevelHierarchy"/>
    <dgm:cxn modelId="{5623E345-2D2A-40B5-ACC8-703E3684DD7C}" srcId="{76D83C4A-6ACF-444D-A430-45F23631EFE2}" destId="{2D68FCC7-B91F-4C5C-A122-F5C031C1BC0F}" srcOrd="3" destOrd="0" parTransId="{BC6693A8-8AE0-4DCB-9A32-67BF632F7A3D}" sibTransId="{75BF2C04-3D03-4538-9E43-5CF3DE589EE6}"/>
    <dgm:cxn modelId="{3D961DD3-CB38-4D65-80AE-3AFC3C81A117}" srcId="{ACE956A7-081C-4A21-90A6-B8F808DC5400}" destId="{47330D7A-3EDF-423D-AF31-5734B7F654B7}" srcOrd="3" destOrd="0" parTransId="{D0C36E9B-67BF-4356-97DD-518FB40F4A02}" sibTransId="{7D0A6DC2-B348-427A-BC62-EE272405A5CA}"/>
    <dgm:cxn modelId="{D72C10FD-39D0-469B-9E0B-F315DB3BE103}" type="presOf" srcId="{D0C36E9B-67BF-4356-97DD-518FB40F4A02}" destId="{8C379112-C6EC-4671-8560-B43EF81AFA28}" srcOrd="0" destOrd="0" presId="urn:microsoft.com/office/officeart/2008/layout/HorizontalMultiLevelHierarchy"/>
    <dgm:cxn modelId="{D3AC89D7-7FE0-45C1-A387-7764B79CE0D0}" srcId="{ACE956A7-081C-4A21-90A6-B8F808DC5400}" destId="{67713F1F-8CFC-4532-A54F-434F5C2FA63B}" srcOrd="2" destOrd="0" parTransId="{E3A5BEAB-2204-4B40-B077-4E363AC9DADE}" sibTransId="{519D765C-0C35-405C-9EB0-33B41F31E836}"/>
    <dgm:cxn modelId="{D24F4BB1-B1CC-481A-B502-4DB977D62022}" type="presOf" srcId="{8BBC4F8B-F227-4100-93F0-B25CE62ECAD0}" destId="{F16C1389-DA3C-492B-9BD6-CB5651EEABBA}" srcOrd="1" destOrd="0" presId="urn:microsoft.com/office/officeart/2008/layout/HorizontalMultiLevelHierarchy"/>
    <dgm:cxn modelId="{70EB8FA9-8417-46B4-8E97-F4674300757E}" type="presOf" srcId="{0783466C-2FAD-4717-8424-3CF3954F0509}" destId="{B81030E1-2D93-4970-BDAF-108D8ED92266}" srcOrd="0" destOrd="0" presId="urn:microsoft.com/office/officeart/2008/layout/HorizontalMultiLevelHierarchy"/>
    <dgm:cxn modelId="{EB2FB18B-E9C2-4D9A-AD22-809E59076C72}" type="presOf" srcId="{EA5FBBD5-8A95-4C6A-A5A9-88792F381786}" destId="{0B5395E5-E495-415F-A558-1F16BB8E19FA}" srcOrd="0" destOrd="0" presId="urn:microsoft.com/office/officeart/2008/layout/HorizontalMultiLevelHierarchy"/>
    <dgm:cxn modelId="{291245B6-E89C-46B2-AFDE-C1E35B91AB89}" srcId="{2D68FCC7-B91F-4C5C-A122-F5C031C1BC0F}" destId="{DFB9200C-71D7-4834-A9FF-3F52C430BD1B}" srcOrd="1" destOrd="0" parTransId="{E6867EC2-F30B-4CF5-8877-3440E926D078}" sibTransId="{2591623E-DFD7-4D5B-A825-7E3097C71A26}"/>
    <dgm:cxn modelId="{96537EAF-8192-4A7B-BA24-0DDDC3C7B8EA}" srcId="{2D68FCC7-B91F-4C5C-A122-F5C031C1BC0F}" destId="{270E849C-55DE-4985-93E9-0108465BC495}" srcOrd="0" destOrd="0" parTransId="{054DBAB5-1AA8-4C06-8C35-DD0CC5AF1F51}" sibTransId="{C4197EDA-5770-4DDB-8B66-0A09305E843B}"/>
    <dgm:cxn modelId="{2274BB5F-1F15-4C21-A981-6CBDE3ED8743}" type="presOf" srcId="{8BBC4F8B-F227-4100-93F0-B25CE62ECAD0}" destId="{D93014E8-2BB9-48DD-AE76-EE80DC38BABD}" srcOrd="0" destOrd="0" presId="urn:microsoft.com/office/officeart/2008/layout/HorizontalMultiLevelHierarchy"/>
    <dgm:cxn modelId="{FD61E059-8234-4EEE-8B94-9C5AA4048114}" type="presOf" srcId="{054DBAB5-1AA8-4C06-8C35-DD0CC5AF1F51}" destId="{F13989DE-5727-4A63-8C17-2425ABC6A280}" srcOrd="1" destOrd="0" presId="urn:microsoft.com/office/officeart/2008/layout/HorizontalMultiLevelHierarchy"/>
    <dgm:cxn modelId="{E9924D93-64C2-475C-84EE-46257131A09C}" type="presOf" srcId="{F4363D69-29AF-4A6B-A509-19B191EB78BB}" destId="{3A9EBC89-D3B2-4BC5-9754-CE10B99D8374}" srcOrd="1" destOrd="0" presId="urn:microsoft.com/office/officeart/2008/layout/HorizontalMultiLevelHierarchy"/>
    <dgm:cxn modelId="{FB5EA4AD-5D99-417E-BC2A-9BB3DCB387C0}" type="presOf" srcId="{B4E60AB0-884D-4EAD-9CE6-E05359E11586}" destId="{539D736B-CAEA-416C-8765-00D5FDA62715}" srcOrd="0" destOrd="0" presId="urn:microsoft.com/office/officeart/2008/layout/HorizontalMultiLevelHierarchy"/>
    <dgm:cxn modelId="{88558F7A-D65B-413F-8FDB-B7883991588C}" type="presOf" srcId="{FC4EF1CD-6999-4B44-AB35-115CBAE0F765}" destId="{EC11F642-2041-441D-820A-2E56600A666A}" srcOrd="0" destOrd="0" presId="urn:microsoft.com/office/officeart/2008/layout/HorizontalMultiLevelHierarchy"/>
    <dgm:cxn modelId="{43AC1419-1962-4933-8FEB-AD72895C8F3B}" type="presOf" srcId="{7DB9F4F4-20AC-4398-87CC-0A8FF43364CB}" destId="{7DC81698-D214-4F19-819B-1A9F1CC5C663}" srcOrd="0" destOrd="0" presId="urn:microsoft.com/office/officeart/2008/layout/HorizontalMultiLevelHierarchy"/>
    <dgm:cxn modelId="{CD06A4C6-38F0-438E-91F7-E273D5795434}" srcId="{76D83C4A-6ACF-444D-A430-45F23631EFE2}" destId="{7DB9F4F4-20AC-4398-87CC-0A8FF43364CB}" srcOrd="0" destOrd="0" parTransId="{F4363D69-29AF-4A6B-A509-19B191EB78BB}" sibTransId="{C9C839CB-A737-4207-946B-D95D00E81ADD}"/>
    <dgm:cxn modelId="{92A0FCAB-9F5E-414D-857D-D174EA3585FC}" type="presOf" srcId="{71DA3692-8400-44E5-8D8E-9A0E958F3344}" destId="{A76B2A33-9028-4339-BE62-3D5F78104710}" srcOrd="0" destOrd="0" presId="urn:microsoft.com/office/officeart/2008/layout/HorizontalMultiLevelHierarchy"/>
    <dgm:cxn modelId="{5DAAF2FC-95A0-4ACF-8CA8-97D408B36647}" type="presOf" srcId="{4E5907B6-EDAA-4593-8543-1F1630E15668}" destId="{F88A77A4-035D-41B0-97D8-A7E5051D9B62}" srcOrd="1" destOrd="0" presId="urn:microsoft.com/office/officeart/2008/layout/HorizontalMultiLevelHierarchy"/>
    <dgm:cxn modelId="{8827D996-C370-4AA4-8AE9-4770C5FF2F7B}" type="presOf" srcId="{C590E6D5-B145-4DDE-A434-4627D2DAECF5}" destId="{F5666697-BE27-490E-B482-E31DA3C447F2}" srcOrd="0" destOrd="0" presId="urn:microsoft.com/office/officeart/2008/layout/HorizontalMultiLevelHierarchy"/>
    <dgm:cxn modelId="{2B963039-8392-4FF7-B3F9-7B4621BEC52A}" type="presOf" srcId="{75F1FCFB-6954-43DB-9E91-FA5A343C6DE1}" destId="{FB3D738B-93C4-4A75-96E7-45AD783CC031}" srcOrd="0" destOrd="0" presId="urn:microsoft.com/office/officeart/2008/layout/HorizontalMultiLevelHierarchy"/>
    <dgm:cxn modelId="{C54E369B-97E8-42EA-ABFD-3F4141D658BD}" srcId="{ACE956A7-081C-4A21-90A6-B8F808DC5400}" destId="{A41E6B68-0E0F-4D64-A017-2071F4410E64}" srcOrd="1" destOrd="0" parTransId="{75F1FCFB-6954-43DB-9E91-FA5A343C6DE1}" sibTransId="{5234C1F6-0F6D-4FC1-8C3D-B6221A092C84}"/>
    <dgm:cxn modelId="{4C308C89-1FC2-46D2-8856-8785F133A7C2}" type="presOf" srcId="{F4363D69-29AF-4A6B-A509-19B191EB78BB}" destId="{E88F8DC6-CF8E-4D7F-89F1-EB41DC6CD7C2}" srcOrd="0" destOrd="0" presId="urn:microsoft.com/office/officeart/2008/layout/HorizontalMultiLevelHierarchy"/>
    <dgm:cxn modelId="{A8C9F58F-3B9E-4015-A0E5-BBA51731A81B}" srcId="{573B72F7-EA3E-4188-9B02-E87E8847C950}" destId="{76D83C4A-6ACF-444D-A430-45F23631EFE2}" srcOrd="0" destOrd="0" parTransId="{99E7C0E1-4374-4E09-8880-BF2E60E92552}" sibTransId="{E20E52D6-9416-419F-B26B-1AA026D0D593}"/>
    <dgm:cxn modelId="{24E69628-D0B1-4B72-A519-B04E40426558}" type="presOf" srcId="{D0C36E9B-67BF-4356-97DD-518FB40F4A02}" destId="{6BCDB1E3-E60C-4A2F-AF14-66F3EED66D0A}" srcOrd="1" destOrd="0" presId="urn:microsoft.com/office/officeart/2008/layout/HorizontalMultiLevelHierarchy"/>
    <dgm:cxn modelId="{DFC1561F-9F0F-4F5E-95A6-4BCA40066496}" type="presOf" srcId="{76D83C4A-6ACF-444D-A430-45F23631EFE2}" destId="{88CFEF10-FF38-410C-8584-57118E8ADB6B}" srcOrd="0" destOrd="0" presId="urn:microsoft.com/office/officeart/2008/layout/HorizontalMultiLevelHierarchy"/>
    <dgm:cxn modelId="{6DA09E12-7A33-4729-98E6-03F483CE699B}" type="presOf" srcId="{270E849C-55DE-4985-93E9-0108465BC495}" destId="{5120CC7D-C61A-437F-A92A-56660F82A537}" srcOrd="0" destOrd="0" presId="urn:microsoft.com/office/officeart/2008/layout/HorizontalMultiLevelHierarchy"/>
    <dgm:cxn modelId="{2782316E-7BE5-43DF-A5EF-9429DE2157D4}" type="presOf" srcId="{054DBAB5-1AA8-4C06-8C35-DD0CC5AF1F51}" destId="{BDEA4BB7-F577-4944-81E4-2512EEDE596A}" srcOrd="0" destOrd="0" presId="urn:microsoft.com/office/officeart/2008/layout/HorizontalMultiLevelHierarchy"/>
    <dgm:cxn modelId="{C0FD9AC9-86FB-4A42-85A2-604A1A54A13C}" type="presOf" srcId="{C590E6D5-B145-4DDE-A434-4627D2DAECF5}" destId="{328B0546-B347-4CF1-BDB2-A24D22D50BDC}" srcOrd="1" destOrd="0" presId="urn:microsoft.com/office/officeart/2008/layout/HorizontalMultiLevelHierarchy"/>
    <dgm:cxn modelId="{92C1FDC0-3AB3-45C5-B6D3-E5FE06711472}" type="presOf" srcId="{47330D7A-3EDF-423D-AF31-5734B7F654B7}" destId="{5DB44769-CA50-4AAD-982E-FB72A25E2958}" srcOrd="0" destOrd="0" presId="urn:microsoft.com/office/officeart/2008/layout/HorizontalMultiLevelHierarchy"/>
    <dgm:cxn modelId="{1EC00F10-BD31-4363-999C-0AE69FC8F1D3}" type="presOf" srcId="{BC6693A8-8AE0-4DCB-9A32-67BF632F7A3D}" destId="{C7C0C324-8FCC-417A-A94E-BD68EFB002CB}" srcOrd="1" destOrd="0" presId="urn:microsoft.com/office/officeart/2008/layout/HorizontalMultiLevelHierarchy"/>
    <dgm:cxn modelId="{FD3E5AEF-1F11-4250-A590-C2125328D6F5}" type="presOf" srcId="{4E5907B6-EDAA-4593-8543-1F1630E15668}" destId="{2905B2FF-1FDC-4CA2-9E5D-1223D8E280E0}" srcOrd="0" destOrd="0" presId="urn:microsoft.com/office/officeart/2008/layout/HorizontalMultiLevelHierarchy"/>
    <dgm:cxn modelId="{996DF234-3135-46A3-8456-AE6A38216E43}" srcId="{2D68FCC7-B91F-4C5C-A122-F5C031C1BC0F}" destId="{B4E60AB0-884D-4EAD-9CE6-E05359E11586}" srcOrd="2" destOrd="0" parTransId="{C590E6D5-B145-4DDE-A434-4627D2DAECF5}" sibTransId="{9B72AAD4-CE66-4593-8DFA-A8FD66E69C1F}"/>
    <dgm:cxn modelId="{E7546D68-6A11-4063-844B-FB6E4118991A}" srcId="{71DA3692-8400-44E5-8D8E-9A0E958F3344}" destId="{CED1A6A5-1AB1-4C25-B501-81C42767286C}" srcOrd="0" destOrd="0" parTransId="{4E5907B6-EDAA-4593-8543-1F1630E15668}" sibTransId="{6DE97870-791C-4F5C-8F48-B08DF5B1D4BF}"/>
    <dgm:cxn modelId="{1158A2D5-7C66-44D9-A793-54ED9726FEB1}" srcId="{76D83C4A-6ACF-444D-A430-45F23631EFE2}" destId="{71DA3692-8400-44E5-8D8E-9A0E958F3344}" srcOrd="1" destOrd="0" parTransId="{032B4F6D-EF08-4937-AC77-089167BF5097}" sibTransId="{C253C31F-82D9-438D-BB7F-225077F8C998}"/>
    <dgm:cxn modelId="{072CB98B-CDB7-4399-9B12-EC49ACB57CB9}" type="presOf" srcId="{E6867EC2-F30B-4CF5-8877-3440E926D078}" destId="{21160DA6-236C-4CAA-B3FF-8A178F2BAB71}" srcOrd="1" destOrd="0" presId="urn:microsoft.com/office/officeart/2008/layout/HorizontalMultiLevelHierarchy"/>
    <dgm:cxn modelId="{577E50FB-A257-4D3B-BDA4-6C185F931DAA}" type="presOf" srcId="{ACE956A7-081C-4A21-90A6-B8F808DC5400}" destId="{E0385CFB-0C4B-4605-BAD4-D8078DE37B3D}" srcOrd="0" destOrd="0" presId="urn:microsoft.com/office/officeart/2008/layout/HorizontalMultiLevelHierarchy"/>
    <dgm:cxn modelId="{C14F6B0F-9301-4677-82D6-F219FB95E537}" type="presOf" srcId="{A41E6B68-0E0F-4D64-A017-2071F4410E64}" destId="{D5F99613-72AB-4A49-8B33-9A25715536E4}" srcOrd="0" destOrd="0" presId="urn:microsoft.com/office/officeart/2008/layout/HorizontalMultiLevelHierarchy"/>
    <dgm:cxn modelId="{4C58F12B-205C-4D2D-A2AD-71ADBCBC5D16}" type="presParOf" srcId="{4747D440-E6AB-4285-BF12-F55B388D6C85}" destId="{C3C33B8B-C192-443C-88A7-54882C33E5BE}" srcOrd="0" destOrd="0" presId="urn:microsoft.com/office/officeart/2008/layout/HorizontalMultiLevelHierarchy"/>
    <dgm:cxn modelId="{54FA777E-A81D-4812-A2DC-8B9B0551E19B}" type="presParOf" srcId="{C3C33B8B-C192-443C-88A7-54882C33E5BE}" destId="{88CFEF10-FF38-410C-8584-57118E8ADB6B}" srcOrd="0" destOrd="0" presId="urn:microsoft.com/office/officeart/2008/layout/HorizontalMultiLevelHierarchy"/>
    <dgm:cxn modelId="{D0516C68-1EFB-4895-816D-8C3A3CE7B188}" type="presParOf" srcId="{C3C33B8B-C192-443C-88A7-54882C33E5BE}" destId="{7B23082D-0A22-4F9E-BBAD-692E97CF423B}" srcOrd="1" destOrd="0" presId="urn:microsoft.com/office/officeart/2008/layout/HorizontalMultiLevelHierarchy"/>
    <dgm:cxn modelId="{B83DB4F4-AFB4-4BA6-A608-C36D7AB37050}" type="presParOf" srcId="{7B23082D-0A22-4F9E-BBAD-692E97CF423B}" destId="{E88F8DC6-CF8E-4D7F-89F1-EB41DC6CD7C2}" srcOrd="0" destOrd="0" presId="urn:microsoft.com/office/officeart/2008/layout/HorizontalMultiLevelHierarchy"/>
    <dgm:cxn modelId="{3CF1F3E9-77B3-46FB-986C-10C298270CDB}" type="presParOf" srcId="{E88F8DC6-CF8E-4D7F-89F1-EB41DC6CD7C2}" destId="{3A9EBC89-D3B2-4BC5-9754-CE10B99D8374}" srcOrd="0" destOrd="0" presId="urn:microsoft.com/office/officeart/2008/layout/HorizontalMultiLevelHierarchy"/>
    <dgm:cxn modelId="{470BE8FF-8631-4E6B-AB6E-51E279FF5828}" type="presParOf" srcId="{7B23082D-0A22-4F9E-BBAD-692E97CF423B}" destId="{C0762451-05F2-493C-B6F5-48E634BC583F}" srcOrd="1" destOrd="0" presId="urn:microsoft.com/office/officeart/2008/layout/HorizontalMultiLevelHierarchy"/>
    <dgm:cxn modelId="{64C79AE8-2BA5-409A-AB32-CDC88738F139}" type="presParOf" srcId="{C0762451-05F2-493C-B6F5-48E634BC583F}" destId="{7DC81698-D214-4F19-819B-1A9F1CC5C663}" srcOrd="0" destOrd="0" presId="urn:microsoft.com/office/officeart/2008/layout/HorizontalMultiLevelHierarchy"/>
    <dgm:cxn modelId="{E50BBA8F-BDD8-44E2-808B-CDC071590C99}" type="presParOf" srcId="{C0762451-05F2-493C-B6F5-48E634BC583F}" destId="{980D2ABD-B257-4A6F-81D2-71036A795424}" srcOrd="1" destOrd="0" presId="urn:microsoft.com/office/officeart/2008/layout/HorizontalMultiLevelHierarchy"/>
    <dgm:cxn modelId="{0A5CFBD1-246F-4CFB-960C-A575A908DF18}" type="presParOf" srcId="{7B23082D-0A22-4F9E-BBAD-692E97CF423B}" destId="{172E2E54-E21E-4CD6-B35C-1E87CA6C3183}" srcOrd="2" destOrd="0" presId="urn:microsoft.com/office/officeart/2008/layout/HorizontalMultiLevelHierarchy"/>
    <dgm:cxn modelId="{5950C85F-7757-4263-A959-A9ACD4454665}" type="presParOf" srcId="{172E2E54-E21E-4CD6-B35C-1E87CA6C3183}" destId="{D67E9AF5-E1BF-4DA0-8DCD-56CEC2E12DB9}" srcOrd="0" destOrd="0" presId="urn:microsoft.com/office/officeart/2008/layout/HorizontalMultiLevelHierarchy"/>
    <dgm:cxn modelId="{84973BE3-C92E-4F77-8643-34A592EA6135}" type="presParOf" srcId="{7B23082D-0A22-4F9E-BBAD-692E97CF423B}" destId="{794B2766-C39A-47B4-8294-2DF6C8BE2BF7}" srcOrd="3" destOrd="0" presId="urn:microsoft.com/office/officeart/2008/layout/HorizontalMultiLevelHierarchy"/>
    <dgm:cxn modelId="{510BB9E0-57E6-4DA3-9A38-2834B322CBA8}" type="presParOf" srcId="{794B2766-C39A-47B4-8294-2DF6C8BE2BF7}" destId="{A76B2A33-9028-4339-BE62-3D5F78104710}" srcOrd="0" destOrd="0" presId="urn:microsoft.com/office/officeart/2008/layout/HorizontalMultiLevelHierarchy"/>
    <dgm:cxn modelId="{05E9CE37-B7C9-498F-B4BD-EFB450077246}" type="presParOf" srcId="{794B2766-C39A-47B4-8294-2DF6C8BE2BF7}" destId="{4B0BC502-307C-4DA2-92A9-2B82720490F6}" srcOrd="1" destOrd="0" presId="urn:microsoft.com/office/officeart/2008/layout/HorizontalMultiLevelHierarchy"/>
    <dgm:cxn modelId="{B6A266D3-6B2F-4C4B-9145-74A201201369}" type="presParOf" srcId="{4B0BC502-307C-4DA2-92A9-2B82720490F6}" destId="{2905B2FF-1FDC-4CA2-9E5D-1223D8E280E0}" srcOrd="0" destOrd="0" presId="urn:microsoft.com/office/officeart/2008/layout/HorizontalMultiLevelHierarchy"/>
    <dgm:cxn modelId="{E617662E-4FBB-48B0-ABEA-EDA4F0066F10}" type="presParOf" srcId="{2905B2FF-1FDC-4CA2-9E5D-1223D8E280E0}" destId="{F88A77A4-035D-41B0-97D8-A7E5051D9B62}" srcOrd="0" destOrd="0" presId="urn:microsoft.com/office/officeart/2008/layout/HorizontalMultiLevelHierarchy"/>
    <dgm:cxn modelId="{4518181D-8B71-47FC-AABC-C217ACF43A7C}" type="presParOf" srcId="{4B0BC502-307C-4DA2-92A9-2B82720490F6}" destId="{02E09116-78BC-4054-B30A-E1B481F116F9}" srcOrd="1" destOrd="0" presId="urn:microsoft.com/office/officeart/2008/layout/HorizontalMultiLevelHierarchy"/>
    <dgm:cxn modelId="{E0538153-65DB-4D22-BF8D-5610B1C242EA}" type="presParOf" srcId="{02E09116-78BC-4054-B30A-E1B481F116F9}" destId="{463D2C41-DAE6-4130-A210-4357ED52EFCD}" srcOrd="0" destOrd="0" presId="urn:microsoft.com/office/officeart/2008/layout/HorizontalMultiLevelHierarchy"/>
    <dgm:cxn modelId="{2EE32361-E4D1-4401-A875-1A94F2FD0346}" type="presParOf" srcId="{02E09116-78BC-4054-B30A-E1B481F116F9}" destId="{8771C77B-6BF4-4CD0-91E6-43B120CF66CD}" srcOrd="1" destOrd="0" presId="urn:microsoft.com/office/officeart/2008/layout/HorizontalMultiLevelHierarchy"/>
    <dgm:cxn modelId="{91604DED-328E-4EC7-AC05-3F925D217973}" type="presParOf" srcId="{4B0BC502-307C-4DA2-92A9-2B82720490F6}" destId="{EC11F642-2041-441D-820A-2E56600A666A}" srcOrd="2" destOrd="0" presId="urn:microsoft.com/office/officeart/2008/layout/HorizontalMultiLevelHierarchy"/>
    <dgm:cxn modelId="{23638CB9-DC1F-4FB3-9776-8008043A7950}" type="presParOf" srcId="{EC11F642-2041-441D-820A-2E56600A666A}" destId="{683C1D68-2B8F-4F80-8DD4-D065879F8DA0}" srcOrd="0" destOrd="0" presId="urn:microsoft.com/office/officeart/2008/layout/HorizontalMultiLevelHierarchy"/>
    <dgm:cxn modelId="{3868FA6A-9F58-438F-8ECD-B0EEE5AF0AF4}" type="presParOf" srcId="{4B0BC502-307C-4DA2-92A9-2B82720490F6}" destId="{BFD06B6E-AB7F-4DE7-A1BB-DFC277228262}" srcOrd="3" destOrd="0" presId="urn:microsoft.com/office/officeart/2008/layout/HorizontalMultiLevelHierarchy"/>
    <dgm:cxn modelId="{4125A15A-A1DB-4073-BDDA-1B72357107D1}" type="presParOf" srcId="{BFD06B6E-AB7F-4DE7-A1BB-DFC277228262}" destId="{B81030E1-2D93-4970-BDAF-108D8ED92266}" srcOrd="0" destOrd="0" presId="urn:microsoft.com/office/officeart/2008/layout/HorizontalMultiLevelHierarchy"/>
    <dgm:cxn modelId="{46494E5C-C176-466B-9B2C-DECEFEB46629}" type="presParOf" srcId="{BFD06B6E-AB7F-4DE7-A1BB-DFC277228262}" destId="{4DE3207B-57F1-46B9-95A8-A0FD50DD1D08}" srcOrd="1" destOrd="0" presId="urn:microsoft.com/office/officeart/2008/layout/HorizontalMultiLevelHierarchy"/>
    <dgm:cxn modelId="{01005BF5-4F09-4657-9A3F-7356BF267C97}" type="presParOf" srcId="{4B0BC502-307C-4DA2-92A9-2B82720490F6}" destId="{79158710-1D04-45D9-85ED-766ACF874873}" srcOrd="4" destOrd="0" presId="urn:microsoft.com/office/officeart/2008/layout/HorizontalMultiLevelHierarchy"/>
    <dgm:cxn modelId="{A2DE21AA-D491-4C34-9ED3-84DA237E5564}" type="presParOf" srcId="{79158710-1D04-45D9-85ED-766ACF874873}" destId="{2D0AA30F-0088-4E89-A643-8B960B4B5D9D}" srcOrd="0" destOrd="0" presId="urn:microsoft.com/office/officeart/2008/layout/HorizontalMultiLevelHierarchy"/>
    <dgm:cxn modelId="{E77FC70C-6BCF-4528-B214-0FE4FE704670}" type="presParOf" srcId="{4B0BC502-307C-4DA2-92A9-2B82720490F6}" destId="{64F519C7-306A-41BD-B65A-45598941CD28}" srcOrd="5" destOrd="0" presId="urn:microsoft.com/office/officeart/2008/layout/HorizontalMultiLevelHierarchy"/>
    <dgm:cxn modelId="{FFE51105-6688-4CE2-936B-7841BCA99838}" type="presParOf" srcId="{64F519C7-306A-41BD-B65A-45598941CD28}" destId="{0B5395E5-E495-415F-A558-1F16BB8E19FA}" srcOrd="0" destOrd="0" presId="urn:microsoft.com/office/officeart/2008/layout/HorizontalMultiLevelHierarchy"/>
    <dgm:cxn modelId="{56F8B390-5054-477E-94F0-16278CEABDFE}" type="presParOf" srcId="{64F519C7-306A-41BD-B65A-45598941CD28}" destId="{65A1CFA6-659A-4E29-AEE1-62195D74E8D0}" srcOrd="1" destOrd="0" presId="urn:microsoft.com/office/officeart/2008/layout/HorizontalMultiLevelHierarchy"/>
    <dgm:cxn modelId="{CA313F19-1EA5-406C-BF90-429FB1084C99}" type="presParOf" srcId="{7B23082D-0A22-4F9E-BBAD-692E97CF423B}" destId="{71584744-35E9-4014-B053-8ED318B3EB95}" srcOrd="4" destOrd="0" presId="urn:microsoft.com/office/officeart/2008/layout/HorizontalMultiLevelHierarchy"/>
    <dgm:cxn modelId="{CEE3E7F0-CFC2-49E8-8F17-13B37924B2E5}" type="presParOf" srcId="{71584744-35E9-4014-B053-8ED318B3EB95}" destId="{2003EEBC-205F-4DF1-9F5D-AEEAD7444FE6}" srcOrd="0" destOrd="0" presId="urn:microsoft.com/office/officeart/2008/layout/HorizontalMultiLevelHierarchy"/>
    <dgm:cxn modelId="{001E2438-972B-41B2-B69B-62592A64D973}" type="presParOf" srcId="{7B23082D-0A22-4F9E-BBAD-692E97CF423B}" destId="{237713A7-D66B-4870-9CE6-016C749E8395}" srcOrd="5" destOrd="0" presId="urn:microsoft.com/office/officeart/2008/layout/HorizontalMultiLevelHierarchy"/>
    <dgm:cxn modelId="{AA065DE1-2E82-4CCF-B510-B03B964EAB38}" type="presParOf" srcId="{237713A7-D66B-4870-9CE6-016C749E8395}" destId="{E0385CFB-0C4B-4605-BAD4-D8078DE37B3D}" srcOrd="0" destOrd="0" presId="urn:microsoft.com/office/officeart/2008/layout/HorizontalMultiLevelHierarchy"/>
    <dgm:cxn modelId="{369C37E9-6394-4F55-9970-F1344C579871}" type="presParOf" srcId="{237713A7-D66B-4870-9CE6-016C749E8395}" destId="{A69DB42D-98AF-4A84-BCB0-E77870B89CEC}" srcOrd="1" destOrd="0" presId="urn:microsoft.com/office/officeart/2008/layout/HorizontalMultiLevelHierarchy"/>
    <dgm:cxn modelId="{F33F1180-AFDD-4CD6-B731-DB9BBF8128C6}" type="presParOf" srcId="{A69DB42D-98AF-4A84-BCB0-E77870B89CEC}" destId="{D93014E8-2BB9-48DD-AE76-EE80DC38BABD}" srcOrd="0" destOrd="0" presId="urn:microsoft.com/office/officeart/2008/layout/HorizontalMultiLevelHierarchy"/>
    <dgm:cxn modelId="{C20212C6-7BC7-4BA8-8BA8-06E3C5FCDC18}" type="presParOf" srcId="{D93014E8-2BB9-48DD-AE76-EE80DC38BABD}" destId="{F16C1389-DA3C-492B-9BD6-CB5651EEABBA}" srcOrd="0" destOrd="0" presId="urn:microsoft.com/office/officeart/2008/layout/HorizontalMultiLevelHierarchy"/>
    <dgm:cxn modelId="{A1BD71EE-7551-4A94-98D6-8B39D0AFAB8D}" type="presParOf" srcId="{A69DB42D-98AF-4A84-BCB0-E77870B89CEC}" destId="{99BCD650-FDED-4CC8-A6CE-B215B521A846}" srcOrd="1" destOrd="0" presId="urn:microsoft.com/office/officeart/2008/layout/HorizontalMultiLevelHierarchy"/>
    <dgm:cxn modelId="{748C10CB-9D55-4F07-B7B8-1E8DCEAA41AD}" type="presParOf" srcId="{99BCD650-FDED-4CC8-A6CE-B215B521A846}" destId="{ADFA3C54-1F2D-4506-A6FC-634A6F1C27EA}" srcOrd="0" destOrd="0" presId="urn:microsoft.com/office/officeart/2008/layout/HorizontalMultiLevelHierarchy"/>
    <dgm:cxn modelId="{8D99BD8B-4DFA-4335-A7CC-0E0F079CA892}" type="presParOf" srcId="{99BCD650-FDED-4CC8-A6CE-B215B521A846}" destId="{91851459-8112-406E-A644-EA0872ADEE8A}" srcOrd="1" destOrd="0" presId="urn:microsoft.com/office/officeart/2008/layout/HorizontalMultiLevelHierarchy"/>
    <dgm:cxn modelId="{8D335EF1-B102-4CA5-9D39-DD45A7FA49D6}" type="presParOf" srcId="{A69DB42D-98AF-4A84-BCB0-E77870B89CEC}" destId="{FB3D738B-93C4-4A75-96E7-45AD783CC031}" srcOrd="2" destOrd="0" presId="urn:microsoft.com/office/officeart/2008/layout/HorizontalMultiLevelHierarchy"/>
    <dgm:cxn modelId="{D10465AE-A32C-4816-91A9-148D5D305E27}" type="presParOf" srcId="{FB3D738B-93C4-4A75-96E7-45AD783CC031}" destId="{B30B3AAA-72F7-415E-BC20-B3CA4885D1B7}" srcOrd="0" destOrd="0" presId="urn:microsoft.com/office/officeart/2008/layout/HorizontalMultiLevelHierarchy"/>
    <dgm:cxn modelId="{3BA524B8-5741-4F03-8BA3-CF30F8C71B12}" type="presParOf" srcId="{A69DB42D-98AF-4A84-BCB0-E77870B89CEC}" destId="{C22A4ECB-F750-4442-9282-08B1CD7F2DFE}" srcOrd="3" destOrd="0" presId="urn:microsoft.com/office/officeart/2008/layout/HorizontalMultiLevelHierarchy"/>
    <dgm:cxn modelId="{8611A34D-3554-4F39-9FD1-FC37C490A4AE}" type="presParOf" srcId="{C22A4ECB-F750-4442-9282-08B1CD7F2DFE}" destId="{D5F99613-72AB-4A49-8B33-9A25715536E4}" srcOrd="0" destOrd="0" presId="urn:microsoft.com/office/officeart/2008/layout/HorizontalMultiLevelHierarchy"/>
    <dgm:cxn modelId="{481EBFA8-F6BC-43B0-90A8-203AA662A5AC}" type="presParOf" srcId="{C22A4ECB-F750-4442-9282-08B1CD7F2DFE}" destId="{3C35D755-0F86-4300-A961-824D3390F41B}" srcOrd="1" destOrd="0" presId="urn:microsoft.com/office/officeart/2008/layout/HorizontalMultiLevelHierarchy"/>
    <dgm:cxn modelId="{18349AEF-7210-425B-B099-F407004BE7F8}" type="presParOf" srcId="{A69DB42D-98AF-4A84-BCB0-E77870B89CEC}" destId="{E8579FBE-C0DD-45DE-9111-970C0655D13C}" srcOrd="4" destOrd="0" presId="urn:microsoft.com/office/officeart/2008/layout/HorizontalMultiLevelHierarchy"/>
    <dgm:cxn modelId="{F3466535-2291-4FEF-BA2D-B8AC414B3EFE}" type="presParOf" srcId="{E8579FBE-C0DD-45DE-9111-970C0655D13C}" destId="{1FF73010-8FF4-4296-A97C-581B173C2DD0}" srcOrd="0" destOrd="0" presId="urn:microsoft.com/office/officeart/2008/layout/HorizontalMultiLevelHierarchy"/>
    <dgm:cxn modelId="{BE2A3AB2-3E97-4EDF-B9F9-BE98795E6B1D}" type="presParOf" srcId="{A69DB42D-98AF-4A84-BCB0-E77870B89CEC}" destId="{E6741E1F-A4F9-47F3-B395-01058E49D51F}" srcOrd="5" destOrd="0" presId="urn:microsoft.com/office/officeart/2008/layout/HorizontalMultiLevelHierarchy"/>
    <dgm:cxn modelId="{9687772A-EE03-446F-9DDE-F6BFE0ED6549}" type="presParOf" srcId="{E6741E1F-A4F9-47F3-B395-01058E49D51F}" destId="{984CF334-5BE1-4FE5-BD52-CDAD2F3BD3C3}" srcOrd="0" destOrd="0" presId="urn:microsoft.com/office/officeart/2008/layout/HorizontalMultiLevelHierarchy"/>
    <dgm:cxn modelId="{C938DBEC-90BF-4271-B80B-50920CEFC663}" type="presParOf" srcId="{E6741E1F-A4F9-47F3-B395-01058E49D51F}" destId="{23752884-9104-4781-9644-5BA994F8CB66}" srcOrd="1" destOrd="0" presId="urn:microsoft.com/office/officeart/2008/layout/HorizontalMultiLevelHierarchy"/>
    <dgm:cxn modelId="{05B4E549-AB70-447C-8DD3-EEC96B31C51E}" type="presParOf" srcId="{A69DB42D-98AF-4A84-BCB0-E77870B89CEC}" destId="{8C379112-C6EC-4671-8560-B43EF81AFA28}" srcOrd="6" destOrd="0" presId="urn:microsoft.com/office/officeart/2008/layout/HorizontalMultiLevelHierarchy"/>
    <dgm:cxn modelId="{3A8465B9-8F2F-4977-8BF3-935FD8118526}" type="presParOf" srcId="{8C379112-C6EC-4671-8560-B43EF81AFA28}" destId="{6BCDB1E3-E60C-4A2F-AF14-66F3EED66D0A}" srcOrd="0" destOrd="0" presId="urn:microsoft.com/office/officeart/2008/layout/HorizontalMultiLevelHierarchy"/>
    <dgm:cxn modelId="{F9F41D9E-AC8C-4B24-A8E9-101BCDEC4896}" type="presParOf" srcId="{A69DB42D-98AF-4A84-BCB0-E77870B89CEC}" destId="{519A2F7C-B176-40C0-806A-BB623784A052}" srcOrd="7" destOrd="0" presId="urn:microsoft.com/office/officeart/2008/layout/HorizontalMultiLevelHierarchy"/>
    <dgm:cxn modelId="{A8812093-6036-4F34-BE19-F50D00F967F9}" type="presParOf" srcId="{519A2F7C-B176-40C0-806A-BB623784A052}" destId="{5DB44769-CA50-4AAD-982E-FB72A25E2958}" srcOrd="0" destOrd="0" presId="urn:microsoft.com/office/officeart/2008/layout/HorizontalMultiLevelHierarchy"/>
    <dgm:cxn modelId="{69F9D8C9-96D9-4528-8BB1-0D530B7386A8}" type="presParOf" srcId="{519A2F7C-B176-40C0-806A-BB623784A052}" destId="{02BA3ED5-C130-457C-8BF9-7B33ACDA719C}" srcOrd="1" destOrd="0" presId="urn:microsoft.com/office/officeart/2008/layout/HorizontalMultiLevelHierarchy"/>
    <dgm:cxn modelId="{69AA1404-A89C-48CD-A9B2-CAE62CDCCD19}" type="presParOf" srcId="{7B23082D-0A22-4F9E-BBAD-692E97CF423B}" destId="{9003C580-791E-48B9-85FD-A22C8077ED62}" srcOrd="6" destOrd="0" presId="urn:microsoft.com/office/officeart/2008/layout/HorizontalMultiLevelHierarchy"/>
    <dgm:cxn modelId="{7095558E-6F5A-40EE-AF0F-01BBB296DA30}" type="presParOf" srcId="{9003C580-791E-48B9-85FD-A22C8077ED62}" destId="{C7C0C324-8FCC-417A-A94E-BD68EFB002CB}" srcOrd="0" destOrd="0" presId="urn:microsoft.com/office/officeart/2008/layout/HorizontalMultiLevelHierarchy"/>
    <dgm:cxn modelId="{E88E8885-6DD1-4C3B-A906-5FAA60F0D9AF}" type="presParOf" srcId="{7B23082D-0A22-4F9E-BBAD-692E97CF423B}" destId="{7AB7E7F7-9829-4FBF-81A3-A7CDFAB86F6F}" srcOrd="7" destOrd="0" presId="urn:microsoft.com/office/officeart/2008/layout/HorizontalMultiLevelHierarchy"/>
    <dgm:cxn modelId="{76E6FDFE-C8A9-43C2-81C3-82ED0D5FCCE6}" type="presParOf" srcId="{7AB7E7F7-9829-4FBF-81A3-A7CDFAB86F6F}" destId="{8E8097B7-455F-4C13-953A-13A7F35E010B}" srcOrd="0" destOrd="0" presId="urn:microsoft.com/office/officeart/2008/layout/HorizontalMultiLevelHierarchy"/>
    <dgm:cxn modelId="{E23DBEA4-891D-4162-B55C-276B6088F303}" type="presParOf" srcId="{7AB7E7F7-9829-4FBF-81A3-A7CDFAB86F6F}" destId="{70A10BA3-C834-4561-8E5D-4520DF380A40}" srcOrd="1" destOrd="0" presId="urn:microsoft.com/office/officeart/2008/layout/HorizontalMultiLevelHierarchy"/>
    <dgm:cxn modelId="{E471CC52-C550-4778-87AB-05C5E737FCA2}" type="presParOf" srcId="{70A10BA3-C834-4561-8E5D-4520DF380A40}" destId="{BDEA4BB7-F577-4944-81E4-2512EEDE596A}" srcOrd="0" destOrd="0" presId="urn:microsoft.com/office/officeart/2008/layout/HorizontalMultiLevelHierarchy"/>
    <dgm:cxn modelId="{F9CC9B51-5E33-47ED-8DC6-8F8E7D55AAE6}" type="presParOf" srcId="{BDEA4BB7-F577-4944-81E4-2512EEDE596A}" destId="{F13989DE-5727-4A63-8C17-2425ABC6A280}" srcOrd="0" destOrd="0" presId="urn:microsoft.com/office/officeart/2008/layout/HorizontalMultiLevelHierarchy"/>
    <dgm:cxn modelId="{A1253B4B-E6B9-47DF-8597-9DE8BBBA7E2A}" type="presParOf" srcId="{70A10BA3-C834-4561-8E5D-4520DF380A40}" destId="{99750D30-F16D-40DD-88EC-0CC71B6FFC44}" srcOrd="1" destOrd="0" presId="urn:microsoft.com/office/officeart/2008/layout/HorizontalMultiLevelHierarchy"/>
    <dgm:cxn modelId="{84D9BDD9-9973-488C-B420-DE4752565CA9}" type="presParOf" srcId="{99750D30-F16D-40DD-88EC-0CC71B6FFC44}" destId="{5120CC7D-C61A-437F-A92A-56660F82A537}" srcOrd="0" destOrd="0" presId="urn:microsoft.com/office/officeart/2008/layout/HorizontalMultiLevelHierarchy"/>
    <dgm:cxn modelId="{2175E37C-AA82-430B-BC4B-5151BAF048C2}" type="presParOf" srcId="{99750D30-F16D-40DD-88EC-0CC71B6FFC44}" destId="{BE0E81F6-3835-4559-BA3F-1B786A047604}" srcOrd="1" destOrd="0" presId="urn:microsoft.com/office/officeart/2008/layout/HorizontalMultiLevelHierarchy"/>
    <dgm:cxn modelId="{E5917516-4376-400B-8990-3EEC6B08B78D}" type="presParOf" srcId="{70A10BA3-C834-4561-8E5D-4520DF380A40}" destId="{0A850594-B0E9-4BAE-AA82-E8643FC61E6D}" srcOrd="2" destOrd="0" presId="urn:microsoft.com/office/officeart/2008/layout/HorizontalMultiLevelHierarchy"/>
    <dgm:cxn modelId="{62816494-7E6B-4657-8ECC-8B0C0BB362AA}" type="presParOf" srcId="{0A850594-B0E9-4BAE-AA82-E8643FC61E6D}" destId="{21160DA6-236C-4CAA-B3FF-8A178F2BAB71}" srcOrd="0" destOrd="0" presId="urn:microsoft.com/office/officeart/2008/layout/HorizontalMultiLevelHierarchy"/>
    <dgm:cxn modelId="{3A8B0C39-DDB8-4BC9-84BF-5A07DDC7F69B}" type="presParOf" srcId="{70A10BA3-C834-4561-8E5D-4520DF380A40}" destId="{44617070-C6B3-4146-9ECF-D1A01FEC9176}" srcOrd="3" destOrd="0" presId="urn:microsoft.com/office/officeart/2008/layout/HorizontalMultiLevelHierarchy"/>
    <dgm:cxn modelId="{A3E438AE-61CD-4133-8860-539B54FE34F2}" type="presParOf" srcId="{44617070-C6B3-4146-9ECF-D1A01FEC9176}" destId="{8EEC24A7-50CB-4D70-960A-4D50F13EAF9B}" srcOrd="0" destOrd="0" presId="urn:microsoft.com/office/officeart/2008/layout/HorizontalMultiLevelHierarchy"/>
    <dgm:cxn modelId="{4996D826-20D3-4887-8B56-63A84296D7A1}" type="presParOf" srcId="{44617070-C6B3-4146-9ECF-D1A01FEC9176}" destId="{EFC23426-F0C5-4F7F-A0C7-9C874596FF57}" srcOrd="1" destOrd="0" presId="urn:microsoft.com/office/officeart/2008/layout/HorizontalMultiLevelHierarchy"/>
    <dgm:cxn modelId="{0224E51D-1AA7-4B76-9989-049E3A7BF535}" type="presParOf" srcId="{70A10BA3-C834-4561-8E5D-4520DF380A40}" destId="{F5666697-BE27-490E-B482-E31DA3C447F2}" srcOrd="4" destOrd="0" presId="urn:microsoft.com/office/officeart/2008/layout/HorizontalMultiLevelHierarchy"/>
    <dgm:cxn modelId="{9C9A739F-F829-49CC-B2F4-E321510CE74D}" type="presParOf" srcId="{F5666697-BE27-490E-B482-E31DA3C447F2}" destId="{328B0546-B347-4CF1-BDB2-A24D22D50BDC}" srcOrd="0" destOrd="0" presId="urn:microsoft.com/office/officeart/2008/layout/HorizontalMultiLevelHierarchy"/>
    <dgm:cxn modelId="{6C2B5C4F-C368-478B-BE8D-DE00C874FF78}" type="presParOf" srcId="{70A10BA3-C834-4561-8E5D-4520DF380A40}" destId="{1AD896E7-2CFA-4823-B05C-FF0974286F1E}" srcOrd="5" destOrd="0" presId="urn:microsoft.com/office/officeart/2008/layout/HorizontalMultiLevelHierarchy"/>
    <dgm:cxn modelId="{0235716A-F2F1-489C-9300-B75553F47371}" type="presParOf" srcId="{1AD896E7-2CFA-4823-B05C-FF0974286F1E}" destId="{539D736B-CAEA-416C-8765-00D5FDA62715}" srcOrd="0" destOrd="0" presId="urn:microsoft.com/office/officeart/2008/layout/HorizontalMultiLevelHierarchy"/>
    <dgm:cxn modelId="{C493C3E7-D572-40F2-A3CF-86AC79C5FB25}" type="presParOf" srcId="{1AD896E7-2CFA-4823-B05C-FF0974286F1E}" destId="{B112B326-2B10-49DB-A522-6A1400AB90AE}"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73B72F7-EA3E-4188-9B02-E87E8847C950}" type="doc">
      <dgm:prSet loTypeId="urn:microsoft.com/office/officeart/2008/layout/HorizontalMultiLevelHierarchy" loCatId="hierarchy" qsTypeId="urn:microsoft.com/office/officeart/2005/8/quickstyle/simple3" qsCatId="simple" csTypeId="urn:microsoft.com/office/officeart/2005/8/colors/accent1_2" csCatId="accent1" phldr="1"/>
      <dgm:spPr/>
      <dgm:t>
        <a:bodyPr/>
        <a:lstStyle/>
        <a:p>
          <a:endParaRPr kumimoji="1" lang="ja-JP" altLang="en-US"/>
        </a:p>
      </dgm:t>
    </dgm:pt>
    <dgm:pt modelId="{7DB9F4F4-20AC-4398-87CC-0A8FF43364CB}">
      <dgm:prSet phldrT="[テキスト]" custT="1"/>
      <dgm:spPr>
        <a:solidFill>
          <a:schemeClr val="accent5">
            <a:lumMod val="20000"/>
            <a:lumOff val="80000"/>
          </a:schemeClr>
        </a:solidFill>
      </dgm:spPr>
      <dgm:t>
        <a:bodyPr/>
        <a:lstStyle/>
        <a:p>
          <a:r>
            <a:rPr kumimoji="1" lang="ja-JP" altLang="en-US" sz="2000" dirty="0" smtClean="0">
              <a:solidFill>
                <a:schemeClr val="tx1"/>
              </a:solidFill>
              <a:latin typeface="HGPｺﾞｼｯｸE" pitchFamily="50" charset="-128"/>
              <a:ea typeface="HGPｺﾞｼｯｸE" pitchFamily="50" charset="-128"/>
            </a:rPr>
            <a:t>普及啓発</a:t>
          </a:r>
          <a:endParaRPr kumimoji="1" lang="ja-JP" altLang="en-US" sz="2000" dirty="0">
            <a:solidFill>
              <a:schemeClr val="tx1"/>
            </a:solidFill>
            <a:latin typeface="HGPｺﾞｼｯｸE" pitchFamily="50" charset="-128"/>
            <a:ea typeface="HGPｺﾞｼｯｸE" pitchFamily="50" charset="-128"/>
          </a:endParaRPr>
        </a:p>
      </dgm:t>
    </dgm:pt>
    <dgm:pt modelId="{F4363D69-29AF-4A6B-A509-19B191EB78BB}" type="parTrans" cxnId="{CD06A4C6-38F0-438E-91F7-E273D5795434}">
      <dgm:prSet custT="1"/>
      <dgm:spPr/>
      <dgm:t>
        <a:bodyPr/>
        <a:lstStyle/>
        <a:p>
          <a:endParaRPr kumimoji="1" lang="ja-JP" altLang="en-US" sz="2000">
            <a:latin typeface="HGPｺﾞｼｯｸE" pitchFamily="50" charset="-128"/>
            <a:ea typeface="HGPｺﾞｼｯｸE" pitchFamily="50" charset="-128"/>
          </a:endParaRPr>
        </a:p>
      </dgm:t>
    </dgm:pt>
    <dgm:pt modelId="{C9C839CB-A737-4207-946B-D95D00E81ADD}" type="sibTrans" cxnId="{CD06A4C6-38F0-438E-91F7-E273D5795434}">
      <dgm:prSet/>
      <dgm:spPr/>
      <dgm:t>
        <a:bodyPr/>
        <a:lstStyle/>
        <a:p>
          <a:endParaRPr kumimoji="1" lang="ja-JP" altLang="en-US" sz="2000"/>
        </a:p>
      </dgm:t>
    </dgm:pt>
    <dgm:pt modelId="{71DA3692-8400-44E5-8D8E-9A0E958F3344}">
      <dgm:prSet phldrT="[テキスト]" custT="1"/>
      <dgm:spPr>
        <a:solidFill>
          <a:schemeClr val="accent5">
            <a:lumMod val="20000"/>
            <a:lumOff val="80000"/>
          </a:schemeClr>
        </a:solidFill>
      </dgm:spPr>
      <dgm:t>
        <a:bodyPr/>
        <a:lstStyle/>
        <a:p>
          <a:r>
            <a:rPr lang="ja-JP" altLang="en-US" sz="2000" dirty="0" smtClean="0">
              <a:solidFill>
                <a:schemeClr val="tx1"/>
              </a:solidFill>
              <a:latin typeface="HGPｺﾞｼｯｸE" pitchFamily="50" charset="-128"/>
              <a:ea typeface="HGPｺﾞｼｯｸE" pitchFamily="50" charset="-128"/>
            </a:rPr>
            <a:t>社会環境整備</a:t>
          </a:r>
          <a:endParaRPr kumimoji="1" lang="ja-JP" altLang="en-US" sz="2000" b="1" dirty="0">
            <a:solidFill>
              <a:schemeClr val="tx1"/>
            </a:solidFill>
            <a:latin typeface="HGPｺﾞｼｯｸE" pitchFamily="50" charset="-128"/>
            <a:ea typeface="HGPｺﾞｼｯｸE" pitchFamily="50" charset="-128"/>
          </a:endParaRPr>
        </a:p>
      </dgm:t>
    </dgm:pt>
    <dgm:pt modelId="{032B4F6D-EF08-4937-AC77-089167BF5097}" type="parTrans" cxnId="{1158A2D5-7C66-44D9-A793-54ED9726FEB1}">
      <dgm:prSet custT="1"/>
      <dgm:spPr/>
      <dgm:t>
        <a:bodyPr/>
        <a:lstStyle/>
        <a:p>
          <a:endParaRPr kumimoji="1" lang="ja-JP" altLang="en-US" sz="2000">
            <a:latin typeface="HGPｺﾞｼｯｸE" pitchFamily="50" charset="-128"/>
            <a:ea typeface="HGPｺﾞｼｯｸE" pitchFamily="50" charset="-128"/>
          </a:endParaRPr>
        </a:p>
      </dgm:t>
    </dgm:pt>
    <dgm:pt modelId="{C253C31F-82D9-438D-BB7F-225077F8C998}" type="sibTrans" cxnId="{1158A2D5-7C66-44D9-A793-54ED9726FEB1}">
      <dgm:prSet/>
      <dgm:spPr/>
      <dgm:t>
        <a:bodyPr/>
        <a:lstStyle/>
        <a:p>
          <a:endParaRPr kumimoji="1" lang="ja-JP" altLang="en-US" sz="2000"/>
        </a:p>
      </dgm:t>
    </dgm:pt>
    <dgm:pt modelId="{76D83C4A-6ACF-444D-A430-45F23631EFE2}">
      <dgm:prSet phldrT="[テキスト]" custT="1"/>
      <dgm:spPr/>
      <dgm:t>
        <a:bodyPr/>
        <a:lstStyle/>
        <a:p>
          <a:r>
            <a:rPr kumimoji="1" lang="ja-JP" altLang="en-US" sz="2000" dirty="0" smtClean="0">
              <a:latin typeface="HGPｺﾞｼｯｸE" pitchFamily="50" charset="-128"/>
              <a:ea typeface="HGPｺﾞｼｯｸE" pitchFamily="50" charset="-128"/>
            </a:rPr>
            <a:t>糖尿病</a:t>
          </a:r>
          <a:r>
            <a:rPr kumimoji="1" lang="en-US" altLang="ja-JP" sz="2000" dirty="0" smtClean="0">
              <a:latin typeface="HGPｺﾞｼｯｸE" pitchFamily="50" charset="-128"/>
              <a:ea typeface="HGPｺﾞｼｯｸE" pitchFamily="50" charset="-128"/>
            </a:rPr>
            <a:t/>
          </a:r>
          <a:br>
            <a:rPr kumimoji="1" lang="en-US" altLang="ja-JP" sz="2000" dirty="0" smtClean="0">
              <a:latin typeface="HGPｺﾞｼｯｸE" pitchFamily="50" charset="-128"/>
              <a:ea typeface="HGPｺﾞｼｯｸE" pitchFamily="50" charset="-128"/>
            </a:rPr>
          </a:br>
          <a:r>
            <a:rPr kumimoji="1" lang="ja-JP" altLang="en-US" sz="2000" dirty="0" smtClean="0">
              <a:latin typeface="HGPｺﾞｼｯｸE" pitchFamily="50" charset="-128"/>
              <a:ea typeface="HGPｺﾞｼｯｸE" pitchFamily="50" charset="-128"/>
            </a:rPr>
            <a:t>対策</a:t>
          </a:r>
          <a:endParaRPr kumimoji="1" lang="ja-JP" altLang="en-US" sz="2000" dirty="0">
            <a:latin typeface="HGPｺﾞｼｯｸE" pitchFamily="50" charset="-128"/>
            <a:ea typeface="HGPｺﾞｼｯｸE" pitchFamily="50" charset="-128"/>
          </a:endParaRPr>
        </a:p>
      </dgm:t>
    </dgm:pt>
    <dgm:pt modelId="{E20E52D6-9416-419F-B26B-1AA026D0D593}" type="sibTrans" cxnId="{A8C9F58F-3B9E-4015-A0E5-BBA51731A81B}">
      <dgm:prSet/>
      <dgm:spPr/>
      <dgm:t>
        <a:bodyPr/>
        <a:lstStyle/>
        <a:p>
          <a:endParaRPr kumimoji="1" lang="ja-JP" altLang="en-US" sz="2000"/>
        </a:p>
      </dgm:t>
    </dgm:pt>
    <dgm:pt modelId="{99E7C0E1-4374-4E09-8880-BF2E60E92552}" type="parTrans" cxnId="{A8C9F58F-3B9E-4015-A0E5-BBA51731A81B}">
      <dgm:prSet/>
      <dgm:spPr/>
      <dgm:t>
        <a:bodyPr/>
        <a:lstStyle/>
        <a:p>
          <a:endParaRPr kumimoji="1" lang="ja-JP" altLang="en-US" sz="2000"/>
        </a:p>
      </dgm:t>
    </dgm:pt>
    <dgm:pt modelId="{39BC5971-5EBA-4A03-AA82-A98827AD0C13}">
      <dgm:prSet custT="1"/>
      <dgm:spPr>
        <a:solidFill>
          <a:schemeClr val="accent5">
            <a:lumMod val="20000"/>
            <a:lumOff val="80000"/>
          </a:schemeClr>
        </a:solidFill>
      </dgm:spPr>
      <dgm:t>
        <a:bodyPr/>
        <a:lstStyle/>
        <a:p>
          <a:r>
            <a:rPr kumimoji="1" lang="ja-JP" altLang="en-US" sz="2000" dirty="0" smtClean="0">
              <a:solidFill>
                <a:schemeClr val="tx1"/>
              </a:solidFill>
              <a:latin typeface="HGPｺﾞｼｯｸE" pitchFamily="50" charset="-128"/>
              <a:ea typeface="HGPｺﾞｼｯｸE" pitchFamily="50" charset="-128"/>
            </a:rPr>
            <a:t>発症予防</a:t>
          </a:r>
          <a:endParaRPr kumimoji="1" lang="en-US" altLang="ja-JP" sz="2000" dirty="0" smtClean="0">
            <a:solidFill>
              <a:schemeClr val="tx1"/>
            </a:solidFill>
            <a:latin typeface="HGPｺﾞｼｯｸE" pitchFamily="50" charset="-128"/>
            <a:ea typeface="HGPｺﾞｼｯｸE" pitchFamily="50" charset="-128"/>
          </a:endParaRPr>
        </a:p>
      </dgm:t>
    </dgm:pt>
    <dgm:pt modelId="{8BBC4F8B-F227-4100-93F0-B25CE62ECAD0}" type="parTrans" cxnId="{5BB2DDDC-B075-47D5-865C-682981162BDA}">
      <dgm:prSet custT="1"/>
      <dgm:spPr/>
      <dgm:t>
        <a:bodyPr/>
        <a:lstStyle/>
        <a:p>
          <a:endParaRPr kumimoji="1" lang="ja-JP" altLang="en-US" sz="2000"/>
        </a:p>
      </dgm:t>
    </dgm:pt>
    <dgm:pt modelId="{FD22F163-9A42-45AC-A59F-A431894F79D6}" type="sibTrans" cxnId="{5BB2DDDC-B075-47D5-865C-682981162BDA}">
      <dgm:prSet/>
      <dgm:spPr/>
      <dgm:t>
        <a:bodyPr/>
        <a:lstStyle/>
        <a:p>
          <a:endParaRPr kumimoji="1" lang="ja-JP" altLang="en-US" sz="2000"/>
        </a:p>
      </dgm:t>
    </dgm:pt>
    <dgm:pt modelId="{CED1A6A5-1AB1-4C25-B501-81C42767286C}">
      <dgm:prSet custT="1"/>
      <dgm:spPr>
        <a:solidFill>
          <a:schemeClr val="accent5">
            <a:lumMod val="40000"/>
            <a:lumOff val="60000"/>
          </a:schemeClr>
        </a:solidFill>
      </dgm:spPr>
      <dgm:t>
        <a:bodyPr/>
        <a:lstStyle/>
        <a:p>
          <a:r>
            <a:rPr kumimoji="1" lang="ja-JP" altLang="en-US" sz="2000" b="0" dirty="0" smtClean="0">
              <a:solidFill>
                <a:schemeClr val="tx1"/>
              </a:solidFill>
              <a:latin typeface="HGPｺﾞｼｯｸE" pitchFamily="50" charset="-128"/>
              <a:ea typeface="HGPｺﾞｼｯｸE" pitchFamily="50" charset="-128"/>
            </a:rPr>
            <a:t>関係団体と連携した食環境の整備</a:t>
          </a:r>
          <a:endParaRPr kumimoji="1" lang="ja-JP" altLang="en-US" sz="2000" b="0" dirty="0">
            <a:solidFill>
              <a:schemeClr val="tx1"/>
            </a:solidFill>
            <a:latin typeface="HGPｺﾞｼｯｸE" pitchFamily="50" charset="-128"/>
            <a:ea typeface="HGPｺﾞｼｯｸE" pitchFamily="50" charset="-128"/>
          </a:endParaRPr>
        </a:p>
      </dgm:t>
    </dgm:pt>
    <dgm:pt modelId="{4E5907B6-EDAA-4593-8543-1F1630E15668}" type="parTrans" cxnId="{E7546D68-6A11-4063-844B-FB6E4118991A}">
      <dgm:prSet custT="1"/>
      <dgm:spPr/>
      <dgm:t>
        <a:bodyPr/>
        <a:lstStyle/>
        <a:p>
          <a:endParaRPr kumimoji="1" lang="ja-JP" altLang="en-US" sz="2000"/>
        </a:p>
      </dgm:t>
    </dgm:pt>
    <dgm:pt modelId="{6DE97870-791C-4F5C-8F48-B08DF5B1D4BF}" type="sibTrans" cxnId="{E7546D68-6A11-4063-844B-FB6E4118991A}">
      <dgm:prSet/>
      <dgm:spPr/>
      <dgm:t>
        <a:bodyPr/>
        <a:lstStyle/>
        <a:p>
          <a:endParaRPr kumimoji="1" lang="ja-JP" altLang="en-US" sz="2000"/>
        </a:p>
      </dgm:t>
    </dgm:pt>
    <dgm:pt modelId="{EA5FBBD5-8A95-4C6A-A5A9-88792F381786}">
      <dgm:prSet phldrT="[テキスト]" custT="1"/>
      <dgm:spPr>
        <a:solidFill>
          <a:schemeClr val="accent5">
            <a:lumMod val="40000"/>
            <a:lumOff val="60000"/>
          </a:schemeClr>
        </a:solidFill>
      </dgm:spPr>
      <dgm:t>
        <a:bodyPr/>
        <a:lstStyle/>
        <a:p>
          <a:pPr algn="l"/>
          <a:r>
            <a:rPr kumimoji="1" lang="ja-JP" altLang="en-US" sz="2000" b="0" dirty="0" smtClean="0">
              <a:solidFill>
                <a:schemeClr val="tx1"/>
              </a:solidFill>
              <a:latin typeface="HGPｺﾞｼｯｸE" pitchFamily="50" charset="-128"/>
              <a:ea typeface="HGPｺﾞｼｯｸE" pitchFamily="50" charset="-128"/>
            </a:rPr>
            <a:t>　市町村における健康増進・食育推進計画策定支援</a:t>
          </a:r>
          <a:endParaRPr kumimoji="1" lang="en-US" altLang="ja-JP" sz="2000" b="1" dirty="0" smtClean="0">
            <a:solidFill>
              <a:schemeClr val="tx1"/>
            </a:solidFill>
            <a:latin typeface="HGPｺﾞｼｯｸE" pitchFamily="50" charset="-128"/>
            <a:ea typeface="HGPｺﾞｼｯｸE" pitchFamily="50" charset="-128"/>
          </a:endParaRPr>
        </a:p>
      </dgm:t>
    </dgm:pt>
    <dgm:pt modelId="{16F67C20-D801-4DE5-9240-DE92A62CB50F}" type="parTrans" cxnId="{9E7F4A42-1DB3-473F-AFED-20CEB57B54DA}">
      <dgm:prSet custT="1"/>
      <dgm:spPr/>
      <dgm:t>
        <a:bodyPr/>
        <a:lstStyle/>
        <a:p>
          <a:endParaRPr kumimoji="1" lang="ja-JP" altLang="en-US" sz="2000"/>
        </a:p>
      </dgm:t>
    </dgm:pt>
    <dgm:pt modelId="{BE9A6F07-377B-4DA7-A4D2-72AF44352B8E}" type="sibTrans" cxnId="{9E7F4A42-1DB3-473F-AFED-20CEB57B54DA}">
      <dgm:prSet/>
      <dgm:spPr/>
      <dgm:t>
        <a:bodyPr/>
        <a:lstStyle/>
        <a:p>
          <a:endParaRPr kumimoji="1" lang="ja-JP" altLang="en-US" sz="2000"/>
        </a:p>
      </dgm:t>
    </dgm:pt>
    <dgm:pt modelId="{ACE956A7-081C-4A21-90A6-B8F808DC5400}">
      <dgm:prSet custT="1"/>
      <dgm:spPr>
        <a:solidFill>
          <a:schemeClr val="accent5">
            <a:lumMod val="20000"/>
            <a:lumOff val="80000"/>
          </a:schemeClr>
        </a:solidFill>
      </dgm:spPr>
      <dgm:t>
        <a:bodyPr/>
        <a:lstStyle/>
        <a:p>
          <a:r>
            <a:rPr kumimoji="1" lang="ja-JP" altLang="en-US" sz="2000" b="0" dirty="0" smtClean="0">
              <a:solidFill>
                <a:schemeClr val="tx1"/>
              </a:solidFill>
              <a:latin typeface="HGPｺﾞｼｯｸE" pitchFamily="50" charset="-128"/>
              <a:ea typeface="HGPｺﾞｼｯｸE" pitchFamily="50" charset="-128"/>
            </a:rPr>
            <a:t>予防</a:t>
          </a:r>
          <a:endParaRPr kumimoji="1" lang="ja-JP" altLang="en-US" sz="2000" b="0" dirty="0">
            <a:solidFill>
              <a:schemeClr val="tx1"/>
            </a:solidFill>
            <a:latin typeface="HGPｺﾞｼｯｸE" pitchFamily="50" charset="-128"/>
            <a:ea typeface="HGPｺﾞｼｯｸE" pitchFamily="50" charset="-128"/>
          </a:endParaRPr>
        </a:p>
      </dgm:t>
    </dgm:pt>
    <dgm:pt modelId="{C333F3FB-344B-4CA1-8384-945E4515061B}" type="sibTrans" cxnId="{2ACAD295-CB1E-4B08-A958-25CE2FD2BF9F}">
      <dgm:prSet/>
      <dgm:spPr/>
      <dgm:t>
        <a:bodyPr/>
        <a:lstStyle/>
        <a:p>
          <a:endParaRPr kumimoji="1" lang="ja-JP" altLang="en-US" sz="2000"/>
        </a:p>
      </dgm:t>
    </dgm:pt>
    <dgm:pt modelId="{DA2818AC-F43E-4434-A5A4-2B57B3EEA0E2}" type="parTrans" cxnId="{2ACAD295-CB1E-4B08-A958-25CE2FD2BF9F}">
      <dgm:prSet custT="1"/>
      <dgm:spPr/>
      <dgm:t>
        <a:bodyPr/>
        <a:lstStyle/>
        <a:p>
          <a:endParaRPr kumimoji="1" lang="ja-JP" altLang="en-US" sz="2000">
            <a:latin typeface="HGPｺﾞｼｯｸE" pitchFamily="50" charset="-128"/>
            <a:ea typeface="HGPｺﾞｼｯｸE" pitchFamily="50" charset="-128"/>
          </a:endParaRPr>
        </a:p>
      </dgm:t>
    </dgm:pt>
    <dgm:pt modelId="{A41E6B68-0E0F-4D64-A017-2071F4410E64}">
      <dgm:prSet custT="1"/>
      <dgm:spPr>
        <a:solidFill>
          <a:schemeClr val="accent5">
            <a:lumMod val="20000"/>
            <a:lumOff val="80000"/>
          </a:schemeClr>
        </a:solidFill>
      </dgm:spPr>
      <dgm:t>
        <a:bodyPr/>
        <a:lstStyle/>
        <a:p>
          <a:r>
            <a:rPr kumimoji="1" lang="ja-JP" altLang="en-US" sz="2000" dirty="0" smtClean="0">
              <a:solidFill>
                <a:schemeClr val="tx1"/>
              </a:solidFill>
              <a:latin typeface="HGPｺﾞｼｯｸE" pitchFamily="50" charset="-128"/>
              <a:ea typeface="HGPｺﾞｼｯｸE" pitchFamily="50" charset="-128"/>
            </a:rPr>
            <a:t>重症化予防</a:t>
          </a:r>
          <a:endParaRPr kumimoji="1" lang="en-US" altLang="ja-JP" sz="2000" dirty="0" smtClean="0">
            <a:solidFill>
              <a:schemeClr val="tx1"/>
            </a:solidFill>
            <a:latin typeface="HGPｺﾞｼｯｸE" pitchFamily="50" charset="-128"/>
            <a:ea typeface="HGPｺﾞｼｯｸE" pitchFamily="50" charset="-128"/>
          </a:endParaRPr>
        </a:p>
      </dgm:t>
    </dgm:pt>
    <dgm:pt modelId="{75F1FCFB-6954-43DB-9E91-FA5A343C6DE1}" type="parTrans" cxnId="{C54E369B-97E8-42EA-ABFD-3F4141D658BD}">
      <dgm:prSet custT="1"/>
      <dgm:spPr/>
      <dgm:t>
        <a:bodyPr/>
        <a:lstStyle/>
        <a:p>
          <a:endParaRPr kumimoji="1" lang="ja-JP" altLang="en-US" sz="2000"/>
        </a:p>
      </dgm:t>
    </dgm:pt>
    <dgm:pt modelId="{5234C1F6-0F6D-4FC1-8C3D-B6221A092C84}" type="sibTrans" cxnId="{C54E369B-97E8-42EA-ABFD-3F4141D658BD}">
      <dgm:prSet/>
      <dgm:spPr/>
      <dgm:t>
        <a:bodyPr/>
        <a:lstStyle/>
        <a:p>
          <a:endParaRPr kumimoji="1" lang="ja-JP" altLang="en-US" sz="2000"/>
        </a:p>
      </dgm:t>
    </dgm:pt>
    <dgm:pt modelId="{7CE8918B-088F-46DF-849E-333031C40DE3}">
      <dgm:prSet custT="1"/>
      <dgm:spPr>
        <a:solidFill>
          <a:schemeClr val="accent5">
            <a:lumMod val="20000"/>
            <a:lumOff val="80000"/>
          </a:schemeClr>
        </a:solidFill>
      </dgm:spPr>
      <dgm:t>
        <a:bodyPr/>
        <a:lstStyle/>
        <a:p>
          <a:r>
            <a:rPr kumimoji="1" lang="ja-JP" altLang="en-US" sz="2000" dirty="0" smtClean="0">
              <a:solidFill>
                <a:schemeClr val="tx1"/>
              </a:solidFill>
              <a:latin typeface="HGSｺﾞｼｯｸE" pitchFamily="50" charset="-128"/>
              <a:ea typeface="HGSｺﾞｼｯｸE" pitchFamily="50" charset="-128"/>
            </a:rPr>
            <a:t>健診の活用</a:t>
          </a:r>
          <a:endParaRPr kumimoji="1" lang="ja-JP" altLang="en-US" sz="2000" dirty="0">
            <a:solidFill>
              <a:schemeClr val="tx1"/>
            </a:solidFill>
            <a:latin typeface="HGSｺﾞｼｯｸE" pitchFamily="50" charset="-128"/>
            <a:ea typeface="HGSｺﾞｼｯｸE" pitchFamily="50" charset="-128"/>
          </a:endParaRPr>
        </a:p>
      </dgm:t>
    </dgm:pt>
    <dgm:pt modelId="{9C1992B4-F590-458A-90DA-6FC8D071E7E8}" type="parTrans" cxnId="{7D1A7B4C-9308-4C0C-BF9C-D627013AFDB9}">
      <dgm:prSet custT="1"/>
      <dgm:spPr/>
      <dgm:t>
        <a:bodyPr/>
        <a:lstStyle/>
        <a:p>
          <a:endParaRPr kumimoji="1" lang="ja-JP" altLang="en-US" sz="2000"/>
        </a:p>
      </dgm:t>
    </dgm:pt>
    <dgm:pt modelId="{A41F5464-197E-4176-972D-C2A0F8D935A5}" type="sibTrans" cxnId="{7D1A7B4C-9308-4C0C-BF9C-D627013AFDB9}">
      <dgm:prSet/>
      <dgm:spPr/>
      <dgm:t>
        <a:bodyPr/>
        <a:lstStyle/>
        <a:p>
          <a:endParaRPr kumimoji="1" lang="ja-JP" altLang="en-US" sz="2000"/>
        </a:p>
      </dgm:t>
    </dgm:pt>
    <dgm:pt modelId="{98F66D04-110A-4F07-AAD9-28489040B04E}">
      <dgm:prSet custT="1"/>
      <dgm:spPr>
        <a:solidFill>
          <a:schemeClr val="accent5">
            <a:lumMod val="20000"/>
            <a:lumOff val="80000"/>
          </a:schemeClr>
        </a:solidFill>
      </dgm:spPr>
      <dgm:t>
        <a:bodyPr/>
        <a:lstStyle/>
        <a:p>
          <a:pPr algn="ctr"/>
          <a:r>
            <a:rPr kumimoji="1" lang="ja-JP" altLang="en-US" sz="2000" dirty="0" smtClean="0">
              <a:solidFill>
                <a:schemeClr val="tx1"/>
              </a:solidFill>
              <a:latin typeface="HGSｺﾞｼｯｸE" pitchFamily="50" charset="-128"/>
              <a:ea typeface="HGSｺﾞｼｯｸE" pitchFamily="50" charset="-128"/>
            </a:rPr>
            <a:t>健診未受診者への受診勧奨</a:t>
          </a:r>
          <a:endParaRPr kumimoji="1" lang="ja-JP" altLang="en-US" sz="2000" dirty="0">
            <a:solidFill>
              <a:schemeClr val="tx1"/>
            </a:solidFill>
            <a:latin typeface="HGSｺﾞｼｯｸE" pitchFamily="50" charset="-128"/>
            <a:ea typeface="HGSｺﾞｼｯｸE" pitchFamily="50" charset="-128"/>
          </a:endParaRPr>
        </a:p>
      </dgm:t>
    </dgm:pt>
    <dgm:pt modelId="{AEAB1FCE-52F9-4AF0-80DE-E01B644E1B3D}" type="parTrans" cxnId="{2210222C-7B86-44DE-9A5D-45721B6B39F4}">
      <dgm:prSet custT="1"/>
      <dgm:spPr/>
      <dgm:t>
        <a:bodyPr/>
        <a:lstStyle/>
        <a:p>
          <a:endParaRPr kumimoji="1" lang="ja-JP" altLang="en-US" sz="2000"/>
        </a:p>
      </dgm:t>
    </dgm:pt>
    <dgm:pt modelId="{49B66C56-5188-46B9-8A49-D59CCE0881DC}" type="sibTrans" cxnId="{2210222C-7B86-44DE-9A5D-45721B6B39F4}">
      <dgm:prSet/>
      <dgm:spPr/>
      <dgm:t>
        <a:bodyPr/>
        <a:lstStyle/>
        <a:p>
          <a:endParaRPr kumimoji="1" lang="ja-JP" altLang="en-US" sz="2000"/>
        </a:p>
      </dgm:t>
    </dgm:pt>
    <dgm:pt modelId="{AE8C3E20-EBA8-453D-9904-66121AFC2016}">
      <dgm:prSet custT="1"/>
      <dgm:spPr>
        <a:solidFill>
          <a:schemeClr val="accent5">
            <a:lumMod val="20000"/>
            <a:lumOff val="80000"/>
          </a:schemeClr>
        </a:solidFill>
      </dgm:spPr>
      <dgm:t>
        <a:bodyPr/>
        <a:lstStyle/>
        <a:p>
          <a:r>
            <a:rPr kumimoji="1" lang="ja-JP" altLang="en-US" sz="2000" dirty="0" smtClean="0">
              <a:solidFill>
                <a:schemeClr val="tx1"/>
              </a:solidFill>
              <a:latin typeface="HGSｺﾞｼｯｸE" pitchFamily="50" charset="-128"/>
              <a:ea typeface="HGSｺﾞｼｯｸE" pitchFamily="50" charset="-128"/>
            </a:rPr>
            <a:t>保健指導の充実</a:t>
          </a:r>
          <a:endParaRPr kumimoji="1" lang="ja-JP" altLang="en-US" sz="2000" dirty="0">
            <a:solidFill>
              <a:schemeClr val="tx1"/>
            </a:solidFill>
            <a:latin typeface="HGSｺﾞｼｯｸE" pitchFamily="50" charset="-128"/>
            <a:ea typeface="HGSｺﾞｼｯｸE" pitchFamily="50" charset="-128"/>
          </a:endParaRPr>
        </a:p>
      </dgm:t>
    </dgm:pt>
    <dgm:pt modelId="{8346A792-C6A5-4636-90B6-3FF6B36D284D}" type="parTrans" cxnId="{A70B5D33-8627-431D-BD7B-7D6D9D9F6CD8}">
      <dgm:prSet custT="1"/>
      <dgm:spPr/>
      <dgm:t>
        <a:bodyPr/>
        <a:lstStyle/>
        <a:p>
          <a:endParaRPr kumimoji="1" lang="ja-JP" altLang="en-US" sz="2000"/>
        </a:p>
      </dgm:t>
    </dgm:pt>
    <dgm:pt modelId="{AE10B9A5-7906-4EC9-8F9A-D3B624F007EE}" type="sibTrans" cxnId="{A70B5D33-8627-431D-BD7B-7D6D9D9F6CD8}">
      <dgm:prSet/>
      <dgm:spPr/>
      <dgm:t>
        <a:bodyPr/>
        <a:lstStyle/>
        <a:p>
          <a:endParaRPr kumimoji="1" lang="ja-JP" altLang="en-US" sz="2000"/>
        </a:p>
      </dgm:t>
    </dgm:pt>
    <dgm:pt modelId="{4AA76BBF-7BC1-4991-8AA6-77ECC5B5A539}">
      <dgm:prSet custT="1"/>
      <dgm:spPr>
        <a:solidFill>
          <a:schemeClr val="accent5">
            <a:lumMod val="20000"/>
            <a:lumOff val="80000"/>
          </a:schemeClr>
        </a:solidFill>
      </dgm:spPr>
      <dgm:t>
        <a:bodyPr/>
        <a:lstStyle/>
        <a:p>
          <a:pPr algn="l"/>
          <a:r>
            <a:rPr kumimoji="1" lang="ja-JP" altLang="en-US" sz="2000" dirty="0" smtClean="0">
              <a:solidFill>
                <a:schemeClr val="tx1"/>
              </a:solidFill>
              <a:latin typeface="HGSｺﾞｼｯｸE" pitchFamily="50" charset="-128"/>
              <a:ea typeface="HGSｺﾞｼｯｸE" pitchFamily="50" charset="-128"/>
            </a:rPr>
            <a:t>  糖尿病に関する正しい知識の普及啓発</a:t>
          </a:r>
          <a:endParaRPr kumimoji="1" lang="ja-JP" altLang="en-US" sz="2000" dirty="0">
            <a:solidFill>
              <a:schemeClr val="tx1"/>
            </a:solidFill>
            <a:latin typeface="HGSｺﾞｼｯｸE" pitchFamily="50" charset="-128"/>
            <a:ea typeface="HGSｺﾞｼｯｸE" pitchFamily="50" charset="-128"/>
          </a:endParaRPr>
        </a:p>
      </dgm:t>
    </dgm:pt>
    <dgm:pt modelId="{0800B007-D310-4691-A561-82E4D734A64E}" type="parTrans" cxnId="{1A2F6ADB-A077-4C57-BCD3-2D5BABFF0DB3}">
      <dgm:prSet custT="1"/>
      <dgm:spPr/>
      <dgm:t>
        <a:bodyPr/>
        <a:lstStyle/>
        <a:p>
          <a:endParaRPr kumimoji="1" lang="ja-JP" altLang="en-US" sz="2000"/>
        </a:p>
      </dgm:t>
    </dgm:pt>
    <dgm:pt modelId="{CEE8ABBD-0FFE-42D4-A11F-3C066816706B}" type="sibTrans" cxnId="{1A2F6ADB-A077-4C57-BCD3-2D5BABFF0DB3}">
      <dgm:prSet/>
      <dgm:spPr/>
      <dgm:t>
        <a:bodyPr/>
        <a:lstStyle/>
        <a:p>
          <a:endParaRPr kumimoji="1" lang="ja-JP" altLang="en-US" sz="2000"/>
        </a:p>
      </dgm:t>
    </dgm:pt>
    <dgm:pt modelId="{0D63C196-F91A-4914-94D9-03C63F7E621F}">
      <dgm:prSet custT="1"/>
      <dgm:spPr/>
      <dgm:t>
        <a:bodyPr/>
        <a:lstStyle/>
        <a:p>
          <a:r>
            <a:rPr kumimoji="1" lang="ja-JP" altLang="en-US" sz="2000" dirty="0" smtClean="0">
              <a:latin typeface="HGSｺﾞｼｯｸE" pitchFamily="50" charset="-128"/>
              <a:ea typeface="HGSｺﾞｼｯｸE" pitchFamily="50" charset="-128"/>
            </a:rPr>
            <a:t>受療支援</a:t>
          </a:r>
          <a:endParaRPr kumimoji="1" lang="ja-JP" altLang="en-US" sz="2000" dirty="0">
            <a:latin typeface="HGSｺﾞｼｯｸE" pitchFamily="50" charset="-128"/>
            <a:ea typeface="HGSｺﾞｼｯｸE" pitchFamily="50" charset="-128"/>
          </a:endParaRPr>
        </a:p>
      </dgm:t>
    </dgm:pt>
    <dgm:pt modelId="{8CD33E5F-B07D-48D4-843E-27B56295B5B6}" type="parTrans" cxnId="{C12ED1A1-E07D-4092-B70B-E809A2E59D92}">
      <dgm:prSet custT="1"/>
      <dgm:spPr/>
      <dgm:t>
        <a:bodyPr/>
        <a:lstStyle/>
        <a:p>
          <a:endParaRPr kumimoji="1" lang="ja-JP" altLang="en-US" sz="2000"/>
        </a:p>
      </dgm:t>
    </dgm:pt>
    <dgm:pt modelId="{6B1D30DB-1378-4ECD-B488-D35FB9FB6007}" type="sibTrans" cxnId="{C12ED1A1-E07D-4092-B70B-E809A2E59D92}">
      <dgm:prSet/>
      <dgm:spPr/>
      <dgm:t>
        <a:bodyPr/>
        <a:lstStyle/>
        <a:p>
          <a:endParaRPr kumimoji="1" lang="ja-JP" altLang="en-US" sz="2000"/>
        </a:p>
      </dgm:t>
    </dgm:pt>
    <dgm:pt modelId="{BC179DE4-56DB-460B-97FA-547273CC04C7}">
      <dgm:prSet custT="1"/>
      <dgm:spPr/>
      <dgm:t>
        <a:bodyPr/>
        <a:lstStyle/>
        <a:p>
          <a:r>
            <a:rPr kumimoji="1" lang="ja-JP" altLang="en-US" sz="2000" dirty="0" smtClean="0">
              <a:latin typeface="HGSｺﾞｼｯｸE" pitchFamily="50" charset="-128"/>
              <a:ea typeface="HGSｺﾞｼｯｸE" pitchFamily="50" charset="-128"/>
            </a:rPr>
            <a:t>受療勧奨</a:t>
          </a:r>
          <a:endParaRPr kumimoji="1" lang="ja-JP" altLang="en-US" sz="2000" dirty="0">
            <a:latin typeface="HGSｺﾞｼｯｸE" pitchFamily="50" charset="-128"/>
            <a:ea typeface="HGSｺﾞｼｯｸE" pitchFamily="50" charset="-128"/>
          </a:endParaRPr>
        </a:p>
      </dgm:t>
    </dgm:pt>
    <dgm:pt modelId="{65B455E8-B9E3-4F9D-A9CE-A055A4B9F43E}" type="parTrans" cxnId="{5108D031-12DA-48BE-B8FF-52B97985CF6B}">
      <dgm:prSet custT="1"/>
      <dgm:spPr/>
      <dgm:t>
        <a:bodyPr/>
        <a:lstStyle/>
        <a:p>
          <a:endParaRPr kumimoji="1" lang="ja-JP" altLang="en-US" sz="2000"/>
        </a:p>
      </dgm:t>
    </dgm:pt>
    <dgm:pt modelId="{3D5121B6-C079-4655-BFB5-9D0722EC2F79}" type="sibTrans" cxnId="{5108D031-12DA-48BE-B8FF-52B97985CF6B}">
      <dgm:prSet/>
      <dgm:spPr/>
      <dgm:t>
        <a:bodyPr/>
        <a:lstStyle/>
        <a:p>
          <a:endParaRPr kumimoji="1" lang="ja-JP" altLang="en-US" sz="2000"/>
        </a:p>
      </dgm:t>
    </dgm:pt>
    <dgm:pt modelId="{3931A2B5-C815-4BF1-90B0-22B083590AD6}">
      <dgm:prSet custT="1"/>
      <dgm:spPr/>
      <dgm:t>
        <a:bodyPr/>
        <a:lstStyle/>
        <a:p>
          <a:r>
            <a:rPr kumimoji="1" lang="ja-JP" altLang="en-US" sz="2000" dirty="0" smtClean="0">
              <a:latin typeface="HGSｺﾞｼｯｸE" pitchFamily="50" charset="-128"/>
              <a:ea typeface="HGSｺﾞｼｯｸE" pitchFamily="50" charset="-128"/>
            </a:rPr>
            <a:t>受療継続支援</a:t>
          </a:r>
          <a:endParaRPr kumimoji="1" lang="ja-JP" altLang="en-US" sz="2000" dirty="0">
            <a:latin typeface="HGSｺﾞｼｯｸE" pitchFamily="50" charset="-128"/>
            <a:ea typeface="HGSｺﾞｼｯｸE" pitchFamily="50" charset="-128"/>
          </a:endParaRPr>
        </a:p>
      </dgm:t>
    </dgm:pt>
    <dgm:pt modelId="{015AA645-CB4A-4A20-B27A-FDDB3CE98BB5}" type="parTrans" cxnId="{CB5F4F45-5451-4D2D-98A9-EBAB9CA62D88}">
      <dgm:prSet custT="1"/>
      <dgm:spPr/>
      <dgm:t>
        <a:bodyPr/>
        <a:lstStyle/>
        <a:p>
          <a:endParaRPr kumimoji="1" lang="ja-JP" altLang="en-US" sz="2000"/>
        </a:p>
      </dgm:t>
    </dgm:pt>
    <dgm:pt modelId="{798BF7E8-EAE9-46E9-B6ED-DF9B58BE1519}" type="sibTrans" cxnId="{CB5F4F45-5451-4D2D-98A9-EBAB9CA62D88}">
      <dgm:prSet/>
      <dgm:spPr/>
      <dgm:t>
        <a:bodyPr/>
        <a:lstStyle/>
        <a:p>
          <a:endParaRPr kumimoji="1" lang="ja-JP" altLang="en-US" sz="2000"/>
        </a:p>
      </dgm:t>
    </dgm:pt>
    <dgm:pt modelId="{AB026C3A-FF7F-481A-BF72-158DCDC6911A}">
      <dgm:prSet custT="1"/>
      <dgm:spPr/>
      <dgm:t>
        <a:bodyPr/>
        <a:lstStyle/>
        <a:p>
          <a:r>
            <a:rPr kumimoji="1" lang="ja-JP" altLang="en-US" sz="2000" dirty="0" smtClean="0">
              <a:latin typeface="HGSｺﾞｼｯｸE" pitchFamily="50" charset="-128"/>
              <a:ea typeface="HGSｺﾞｼｯｸE" pitchFamily="50" charset="-128"/>
            </a:rPr>
            <a:t>身体活動量の増加</a:t>
          </a:r>
          <a:endParaRPr kumimoji="1" lang="ja-JP" altLang="en-US" sz="2000" dirty="0">
            <a:latin typeface="HGSｺﾞｼｯｸE" pitchFamily="50" charset="-128"/>
            <a:ea typeface="HGSｺﾞｼｯｸE" pitchFamily="50" charset="-128"/>
          </a:endParaRPr>
        </a:p>
      </dgm:t>
    </dgm:pt>
    <dgm:pt modelId="{9443799D-DC11-48F5-9CBF-81350D952194}" type="parTrans" cxnId="{BAD6E753-8509-4109-8634-5E9793E546AF}">
      <dgm:prSet/>
      <dgm:spPr/>
      <dgm:t>
        <a:bodyPr/>
        <a:lstStyle/>
        <a:p>
          <a:endParaRPr kumimoji="1" lang="ja-JP" altLang="en-US"/>
        </a:p>
      </dgm:t>
    </dgm:pt>
    <dgm:pt modelId="{26BB679B-777A-4283-A5E6-5FD02DE3BDE2}" type="sibTrans" cxnId="{BAD6E753-8509-4109-8634-5E9793E546AF}">
      <dgm:prSet/>
      <dgm:spPr/>
      <dgm:t>
        <a:bodyPr/>
        <a:lstStyle/>
        <a:p>
          <a:endParaRPr kumimoji="1" lang="ja-JP" altLang="en-US"/>
        </a:p>
      </dgm:t>
    </dgm:pt>
    <dgm:pt modelId="{55C191BD-22D0-4C42-954F-5A770A21EFCF}">
      <dgm:prSet custT="1"/>
      <dgm:spPr/>
      <dgm:t>
        <a:bodyPr/>
        <a:lstStyle/>
        <a:p>
          <a:r>
            <a:rPr kumimoji="1" lang="ja-JP" altLang="en-US" sz="2000" dirty="0" smtClean="0">
              <a:latin typeface="HGSｺﾞｼｯｸE" pitchFamily="50" charset="-128"/>
              <a:ea typeface="HGSｺﾞｼｯｸE" pitchFamily="50" charset="-128"/>
            </a:rPr>
            <a:t>健全な食生活</a:t>
          </a:r>
          <a:endParaRPr kumimoji="1" lang="ja-JP" altLang="en-US" sz="2000" dirty="0">
            <a:latin typeface="HGSｺﾞｼｯｸE" pitchFamily="50" charset="-128"/>
            <a:ea typeface="HGSｺﾞｼｯｸE" pitchFamily="50" charset="-128"/>
          </a:endParaRPr>
        </a:p>
      </dgm:t>
    </dgm:pt>
    <dgm:pt modelId="{02E315F4-2E70-4FDC-BFA7-D9F43A910A1D}" type="parTrans" cxnId="{FFF1F523-ABE5-4A5D-B573-066363669B4D}">
      <dgm:prSet/>
      <dgm:spPr/>
      <dgm:t>
        <a:bodyPr/>
        <a:lstStyle/>
        <a:p>
          <a:endParaRPr kumimoji="1" lang="ja-JP" altLang="en-US"/>
        </a:p>
      </dgm:t>
    </dgm:pt>
    <dgm:pt modelId="{DCC2578D-7F01-40CE-B92B-B3B83806203E}" type="sibTrans" cxnId="{FFF1F523-ABE5-4A5D-B573-066363669B4D}">
      <dgm:prSet/>
      <dgm:spPr/>
      <dgm:t>
        <a:bodyPr/>
        <a:lstStyle/>
        <a:p>
          <a:endParaRPr kumimoji="1" lang="ja-JP" altLang="en-US"/>
        </a:p>
      </dgm:t>
    </dgm:pt>
    <dgm:pt modelId="{DCB8BCBC-BF9C-4E87-8D8C-39A6E8B1E0E6}">
      <dgm:prSet custT="1"/>
      <dgm:spPr>
        <a:solidFill>
          <a:schemeClr val="accent5">
            <a:lumMod val="20000"/>
            <a:lumOff val="80000"/>
          </a:schemeClr>
        </a:solidFill>
      </dgm:spPr>
      <dgm:t>
        <a:bodyPr/>
        <a:lstStyle/>
        <a:p>
          <a:r>
            <a:rPr kumimoji="1" lang="ja-JP" altLang="en-US" sz="4400" dirty="0" smtClean="0">
              <a:solidFill>
                <a:schemeClr val="tx1"/>
              </a:solidFill>
              <a:latin typeface="HGSｺﾞｼｯｸE" pitchFamily="50" charset="-128"/>
              <a:ea typeface="HGSｺﾞｼｯｸE" pitchFamily="50" charset="-128"/>
            </a:rPr>
            <a:t> </a:t>
          </a:r>
          <a:r>
            <a:rPr kumimoji="1" lang="ja-JP" altLang="en-US" sz="2000" dirty="0" smtClean="0">
              <a:solidFill>
                <a:schemeClr val="tx1"/>
              </a:solidFill>
              <a:latin typeface="HGSｺﾞｼｯｸE" pitchFamily="50" charset="-128"/>
              <a:ea typeface="HGSｺﾞｼｯｸE" pitchFamily="50" charset="-128"/>
            </a:rPr>
            <a:t>食育の推進</a:t>
          </a:r>
          <a:endParaRPr kumimoji="1" lang="ja-JP" altLang="en-US" sz="2000" dirty="0">
            <a:solidFill>
              <a:schemeClr val="tx1"/>
            </a:solidFill>
            <a:latin typeface="HGSｺﾞｼｯｸE" pitchFamily="50" charset="-128"/>
            <a:ea typeface="HGSｺﾞｼｯｸE" pitchFamily="50" charset="-128"/>
          </a:endParaRPr>
        </a:p>
      </dgm:t>
    </dgm:pt>
    <dgm:pt modelId="{648A77C6-E4F1-4F07-8DE6-34503F3097A4}" type="parTrans" cxnId="{3136D022-8507-42A8-B2E1-C6F1FBECEE35}">
      <dgm:prSet/>
      <dgm:spPr/>
      <dgm:t>
        <a:bodyPr/>
        <a:lstStyle/>
        <a:p>
          <a:endParaRPr kumimoji="1" lang="ja-JP" altLang="en-US"/>
        </a:p>
      </dgm:t>
    </dgm:pt>
    <dgm:pt modelId="{29DB6A9B-E5FF-4698-9A74-9A8A65A6D9F0}" type="sibTrans" cxnId="{3136D022-8507-42A8-B2E1-C6F1FBECEE35}">
      <dgm:prSet/>
      <dgm:spPr/>
      <dgm:t>
        <a:bodyPr/>
        <a:lstStyle/>
        <a:p>
          <a:endParaRPr kumimoji="1" lang="ja-JP" altLang="en-US"/>
        </a:p>
      </dgm:t>
    </dgm:pt>
    <dgm:pt modelId="{4747D440-E6AB-4285-BF12-F55B388D6C85}" type="pres">
      <dgm:prSet presAssocID="{573B72F7-EA3E-4188-9B02-E87E8847C950}" presName="Name0" presStyleCnt="0">
        <dgm:presLayoutVars>
          <dgm:chPref val="1"/>
          <dgm:dir/>
          <dgm:animOne val="branch"/>
          <dgm:animLvl val="lvl"/>
          <dgm:resizeHandles val="exact"/>
        </dgm:presLayoutVars>
      </dgm:prSet>
      <dgm:spPr/>
      <dgm:t>
        <a:bodyPr/>
        <a:lstStyle/>
        <a:p>
          <a:endParaRPr kumimoji="1" lang="ja-JP" altLang="en-US"/>
        </a:p>
      </dgm:t>
    </dgm:pt>
    <dgm:pt modelId="{C3C33B8B-C192-443C-88A7-54882C33E5BE}" type="pres">
      <dgm:prSet presAssocID="{76D83C4A-6ACF-444D-A430-45F23631EFE2}" presName="root1" presStyleCnt="0"/>
      <dgm:spPr/>
    </dgm:pt>
    <dgm:pt modelId="{88CFEF10-FF38-410C-8584-57118E8ADB6B}" type="pres">
      <dgm:prSet presAssocID="{76D83C4A-6ACF-444D-A430-45F23631EFE2}" presName="LevelOneTextNode" presStyleLbl="node0" presStyleIdx="0" presStyleCnt="1" custAng="5400000" custScaleX="225964" custScaleY="52595" custLinFactNeighborX="31702" custLinFactNeighborY="806">
        <dgm:presLayoutVars>
          <dgm:chPref val="3"/>
        </dgm:presLayoutVars>
      </dgm:prSet>
      <dgm:spPr/>
      <dgm:t>
        <a:bodyPr/>
        <a:lstStyle/>
        <a:p>
          <a:endParaRPr kumimoji="1" lang="ja-JP" altLang="en-US"/>
        </a:p>
      </dgm:t>
    </dgm:pt>
    <dgm:pt modelId="{7B23082D-0A22-4F9E-BBAD-692E97CF423B}" type="pres">
      <dgm:prSet presAssocID="{76D83C4A-6ACF-444D-A430-45F23631EFE2}" presName="level2hierChild" presStyleCnt="0"/>
      <dgm:spPr/>
    </dgm:pt>
    <dgm:pt modelId="{E88F8DC6-CF8E-4D7F-89F1-EB41DC6CD7C2}" type="pres">
      <dgm:prSet presAssocID="{F4363D69-29AF-4A6B-A509-19B191EB78BB}" presName="conn2-1" presStyleLbl="parChTrans1D2" presStyleIdx="0" presStyleCnt="3" custScaleX="2000000"/>
      <dgm:spPr/>
      <dgm:t>
        <a:bodyPr/>
        <a:lstStyle/>
        <a:p>
          <a:endParaRPr kumimoji="1" lang="ja-JP" altLang="en-US"/>
        </a:p>
      </dgm:t>
    </dgm:pt>
    <dgm:pt modelId="{3A9EBC89-D3B2-4BC5-9754-CE10B99D8374}" type="pres">
      <dgm:prSet presAssocID="{F4363D69-29AF-4A6B-A509-19B191EB78BB}" presName="connTx" presStyleLbl="parChTrans1D2" presStyleIdx="0" presStyleCnt="3"/>
      <dgm:spPr/>
      <dgm:t>
        <a:bodyPr/>
        <a:lstStyle/>
        <a:p>
          <a:endParaRPr kumimoji="1" lang="ja-JP" altLang="en-US"/>
        </a:p>
      </dgm:t>
    </dgm:pt>
    <dgm:pt modelId="{C0762451-05F2-493C-B6F5-48E634BC583F}" type="pres">
      <dgm:prSet presAssocID="{7DB9F4F4-20AC-4398-87CC-0A8FF43364CB}" presName="root2" presStyleCnt="0"/>
      <dgm:spPr/>
    </dgm:pt>
    <dgm:pt modelId="{7DC81698-D214-4F19-819B-1A9F1CC5C663}" type="pres">
      <dgm:prSet presAssocID="{7DB9F4F4-20AC-4398-87CC-0A8FF43364CB}" presName="LevelTwoTextNode" presStyleLbl="node2" presStyleIdx="0" presStyleCnt="3" custScaleX="99587" custScaleY="127319" custLinFactNeighborX="18776" custLinFactNeighborY="-1480">
        <dgm:presLayoutVars>
          <dgm:chPref val="3"/>
        </dgm:presLayoutVars>
      </dgm:prSet>
      <dgm:spPr/>
      <dgm:t>
        <a:bodyPr/>
        <a:lstStyle/>
        <a:p>
          <a:endParaRPr kumimoji="1" lang="ja-JP" altLang="en-US"/>
        </a:p>
      </dgm:t>
    </dgm:pt>
    <dgm:pt modelId="{980D2ABD-B257-4A6F-81D2-71036A795424}" type="pres">
      <dgm:prSet presAssocID="{7DB9F4F4-20AC-4398-87CC-0A8FF43364CB}" presName="level3hierChild" presStyleCnt="0"/>
      <dgm:spPr/>
    </dgm:pt>
    <dgm:pt modelId="{F6830D22-86E5-4404-9F06-A94F5689B818}" type="pres">
      <dgm:prSet presAssocID="{0800B007-D310-4691-A561-82E4D734A64E}" presName="conn2-1" presStyleLbl="parChTrans1D3" presStyleIdx="0" presStyleCnt="6"/>
      <dgm:spPr/>
      <dgm:t>
        <a:bodyPr/>
        <a:lstStyle/>
        <a:p>
          <a:endParaRPr kumimoji="1" lang="ja-JP" altLang="en-US"/>
        </a:p>
      </dgm:t>
    </dgm:pt>
    <dgm:pt modelId="{4621CCBD-39BC-4C61-A22B-96B30E154B39}" type="pres">
      <dgm:prSet presAssocID="{0800B007-D310-4691-A561-82E4D734A64E}" presName="connTx" presStyleLbl="parChTrans1D3" presStyleIdx="0" presStyleCnt="6"/>
      <dgm:spPr/>
      <dgm:t>
        <a:bodyPr/>
        <a:lstStyle/>
        <a:p>
          <a:endParaRPr kumimoji="1" lang="ja-JP" altLang="en-US"/>
        </a:p>
      </dgm:t>
    </dgm:pt>
    <dgm:pt modelId="{639A9FEC-6CA1-4EAC-946A-A42E23F955F1}" type="pres">
      <dgm:prSet presAssocID="{4AA76BBF-7BC1-4991-8AA6-77ECC5B5A539}" presName="root2" presStyleCnt="0"/>
      <dgm:spPr/>
    </dgm:pt>
    <dgm:pt modelId="{6E540F76-6080-4874-BB75-BF1F06EB2C80}" type="pres">
      <dgm:prSet presAssocID="{4AA76BBF-7BC1-4991-8AA6-77ECC5B5A539}" presName="LevelTwoTextNode" presStyleLbl="node3" presStyleIdx="0" presStyleCnt="6" custScaleX="271786" custScaleY="137350" custLinFactNeighborX="19612" custLinFactNeighborY="-2524">
        <dgm:presLayoutVars>
          <dgm:chPref val="3"/>
        </dgm:presLayoutVars>
      </dgm:prSet>
      <dgm:spPr/>
      <dgm:t>
        <a:bodyPr/>
        <a:lstStyle/>
        <a:p>
          <a:endParaRPr kumimoji="1" lang="ja-JP" altLang="en-US"/>
        </a:p>
      </dgm:t>
    </dgm:pt>
    <dgm:pt modelId="{C510830D-2470-419B-B19C-679BB0CF8F27}" type="pres">
      <dgm:prSet presAssocID="{4AA76BBF-7BC1-4991-8AA6-77ECC5B5A539}" presName="level3hierChild" presStyleCnt="0"/>
      <dgm:spPr/>
    </dgm:pt>
    <dgm:pt modelId="{ACA6B10D-6BAC-4AC6-AB37-5C053937431E}" type="pres">
      <dgm:prSet presAssocID="{648A77C6-E4F1-4F07-8DE6-34503F3097A4}" presName="conn2-1" presStyleLbl="parChTrans1D3" presStyleIdx="1" presStyleCnt="6"/>
      <dgm:spPr/>
      <dgm:t>
        <a:bodyPr/>
        <a:lstStyle/>
        <a:p>
          <a:endParaRPr kumimoji="1" lang="ja-JP" altLang="en-US"/>
        </a:p>
      </dgm:t>
    </dgm:pt>
    <dgm:pt modelId="{DC98EF01-2EBB-4C3F-86D7-2ED70F6341BA}" type="pres">
      <dgm:prSet presAssocID="{648A77C6-E4F1-4F07-8DE6-34503F3097A4}" presName="connTx" presStyleLbl="parChTrans1D3" presStyleIdx="1" presStyleCnt="6"/>
      <dgm:spPr/>
      <dgm:t>
        <a:bodyPr/>
        <a:lstStyle/>
        <a:p>
          <a:endParaRPr kumimoji="1" lang="ja-JP" altLang="en-US"/>
        </a:p>
      </dgm:t>
    </dgm:pt>
    <dgm:pt modelId="{0775BAE5-1C1F-40AF-9952-27AAF2C1B53D}" type="pres">
      <dgm:prSet presAssocID="{DCB8BCBC-BF9C-4E87-8D8C-39A6E8B1E0E6}" presName="root2" presStyleCnt="0"/>
      <dgm:spPr/>
    </dgm:pt>
    <dgm:pt modelId="{B2B7FBCA-2E30-4AF2-8968-B4313282BCD6}" type="pres">
      <dgm:prSet presAssocID="{DCB8BCBC-BF9C-4E87-8D8C-39A6E8B1E0E6}" presName="LevelTwoTextNode" presStyleLbl="node3" presStyleIdx="1" presStyleCnt="6" custScaleX="158007" custScaleY="137350" custLinFactNeighborX="19612" custLinFactNeighborY="-2524">
        <dgm:presLayoutVars>
          <dgm:chPref val="3"/>
        </dgm:presLayoutVars>
      </dgm:prSet>
      <dgm:spPr/>
      <dgm:t>
        <a:bodyPr/>
        <a:lstStyle/>
        <a:p>
          <a:endParaRPr kumimoji="1" lang="ja-JP" altLang="en-US"/>
        </a:p>
      </dgm:t>
    </dgm:pt>
    <dgm:pt modelId="{A5A0493C-5CC0-4264-B572-D708493CCC7F}" type="pres">
      <dgm:prSet presAssocID="{DCB8BCBC-BF9C-4E87-8D8C-39A6E8B1E0E6}" presName="level3hierChild" presStyleCnt="0"/>
      <dgm:spPr/>
    </dgm:pt>
    <dgm:pt modelId="{172E2E54-E21E-4CD6-B35C-1E87CA6C3183}" type="pres">
      <dgm:prSet presAssocID="{032B4F6D-EF08-4937-AC77-089167BF5097}" presName="conn2-1" presStyleLbl="parChTrans1D2" presStyleIdx="1" presStyleCnt="3" custScaleX="2000000"/>
      <dgm:spPr/>
      <dgm:t>
        <a:bodyPr/>
        <a:lstStyle/>
        <a:p>
          <a:endParaRPr kumimoji="1" lang="ja-JP" altLang="en-US"/>
        </a:p>
      </dgm:t>
    </dgm:pt>
    <dgm:pt modelId="{D67E9AF5-E1BF-4DA0-8DCD-56CEC2E12DB9}" type="pres">
      <dgm:prSet presAssocID="{032B4F6D-EF08-4937-AC77-089167BF5097}" presName="connTx" presStyleLbl="parChTrans1D2" presStyleIdx="1" presStyleCnt="3"/>
      <dgm:spPr/>
      <dgm:t>
        <a:bodyPr/>
        <a:lstStyle/>
        <a:p>
          <a:endParaRPr kumimoji="1" lang="ja-JP" altLang="en-US"/>
        </a:p>
      </dgm:t>
    </dgm:pt>
    <dgm:pt modelId="{794B2766-C39A-47B4-8294-2DF6C8BE2BF7}" type="pres">
      <dgm:prSet presAssocID="{71DA3692-8400-44E5-8D8E-9A0E958F3344}" presName="root2" presStyleCnt="0"/>
      <dgm:spPr/>
    </dgm:pt>
    <dgm:pt modelId="{A76B2A33-9028-4339-BE62-3D5F78104710}" type="pres">
      <dgm:prSet presAssocID="{71DA3692-8400-44E5-8D8E-9A0E958F3344}" presName="LevelTwoTextNode" presStyleLbl="node2" presStyleIdx="1" presStyleCnt="3" custScaleX="165448" custScaleY="159337" custLinFactY="400000" custLinFactNeighborX="5880" custLinFactNeighborY="469326">
        <dgm:presLayoutVars>
          <dgm:chPref val="3"/>
        </dgm:presLayoutVars>
      </dgm:prSet>
      <dgm:spPr/>
      <dgm:t>
        <a:bodyPr/>
        <a:lstStyle/>
        <a:p>
          <a:endParaRPr kumimoji="1" lang="ja-JP" altLang="en-US"/>
        </a:p>
      </dgm:t>
    </dgm:pt>
    <dgm:pt modelId="{4B0BC502-307C-4DA2-92A9-2B82720490F6}" type="pres">
      <dgm:prSet presAssocID="{71DA3692-8400-44E5-8D8E-9A0E958F3344}" presName="level3hierChild" presStyleCnt="0"/>
      <dgm:spPr/>
    </dgm:pt>
    <dgm:pt modelId="{2905B2FF-1FDC-4CA2-9E5D-1223D8E280E0}" type="pres">
      <dgm:prSet presAssocID="{4E5907B6-EDAA-4593-8543-1F1630E15668}" presName="conn2-1" presStyleLbl="parChTrans1D3" presStyleIdx="2" presStyleCnt="6"/>
      <dgm:spPr/>
      <dgm:t>
        <a:bodyPr/>
        <a:lstStyle/>
        <a:p>
          <a:endParaRPr kumimoji="1" lang="ja-JP" altLang="en-US"/>
        </a:p>
      </dgm:t>
    </dgm:pt>
    <dgm:pt modelId="{F88A77A4-035D-41B0-97D8-A7E5051D9B62}" type="pres">
      <dgm:prSet presAssocID="{4E5907B6-EDAA-4593-8543-1F1630E15668}" presName="connTx" presStyleLbl="parChTrans1D3" presStyleIdx="2" presStyleCnt="6"/>
      <dgm:spPr/>
      <dgm:t>
        <a:bodyPr/>
        <a:lstStyle/>
        <a:p>
          <a:endParaRPr kumimoji="1" lang="ja-JP" altLang="en-US"/>
        </a:p>
      </dgm:t>
    </dgm:pt>
    <dgm:pt modelId="{02E09116-78BC-4054-B30A-E1B481F116F9}" type="pres">
      <dgm:prSet presAssocID="{CED1A6A5-1AB1-4C25-B501-81C42767286C}" presName="root2" presStyleCnt="0"/>
      <dgm:spPr/>
    </dgm:pt>
    <dgm:pt modelId="{463D2C41-DAE6-4130-A210-4357ED52EFCD}" type="pres">
      <dgm:prSet presAssocID="{CED1A6A5-1AB1-4C25-B501-81C42767286C}" presName="LevelTwoTextNode" presStyleLbl="node3" presStyleIdx="2" presStyleCnt="6" custScaleX="306734" custScaleY="131241" custLinFactY="414208" custLinFactNeighborX="-1591" custLinFactNeighborY="500000">
        <dgm:presLayoutVars>
          <dgm:chPref val="3"/>
        </dgm:presLayoutVars>
      </dgm:prSet>
      <dgm:spPr/>
      <dgm:t>
        <a:bodyPr/>
        <a:lstStyle/>
        <a:p>
          <a:endParaRPr kumimoji="1" lang="ja-JP" altLang="en-US"/>
        </a:p>
      </dgm:t>
    </dgm:pt>
    <dgm:pt modelId="{8771C77B-6BF4-4CD0-91E6-43B120CF66CD}" type="pres">
      <dgm:prSet presAssocID="{CED1A6A5-1AB1-4C25-B501-81C42767286C}" presName="level3hierChild" presStyleCnt="0"/>
      <dgm:spPr/>
    </dgm:pt>
    <dgm:pt modelId="{79158710-1D04-45D9-85ED-766ACF874873}" type="pres">
      <dgm:prSet presAssocID="{16F67C20-D801-4DE5-9240-DE92A62CB50F}" presName="conn2-1" presStyleLbl="parChTrans1D3" presStyleIdx="3" presStyleCnt="6" custScaleX="2000000"/>
      <dgm:spPr/>
      <dgm:t>
        <a:bodyPr/>
        <a:lstStyle/>
        <a:p>
          <a:endParaRPr kumimoji="1" lang="ja-JP" altLang="en-US"/>
        </a:p>
      </dgm:t>
    </dgm:pt>
    <dgm:pt modelId="{2D0AA30F-0088-4E89-A643-8B960B4B5D9D}" type="pres">
      <dgm:prSet presAssocID="{16F67C20-D801-4DE5-9240-DE92A62CB50F}" presName="connTx" presStyleLbl="parChTrans1D3" presStyleIdx="3" presStyleCnt="6"/>
      <dgm:spPr/>
      <dgm:t>
        <a:bodyPr/>
        <a:lstStyle/>
        <a:p>
          <a:endParaRPr kumimoji="1" lang="ja-JP" altLang="en-US"/>
        </a:p>
      </dgm:t>
    </dgm:pt>
    <dgm:pt modelId="{64F519C7-306A-41BD-B65A-45598941CD28}" type="pres">
      <dgm:prSet presAssocID="{EA5FBBD5-8A95-4C6A-A5A9-88792F381786}" presName="root2" presStyleCnt="0"/>
      <dgm:spPr/>
    </dgm:pt>
    <dgm:pt modelId="{0B5395E5-E495-415F-A558-1F16BB8E19FA}" type="pres">
      <dgm:prSet presAssocID="{EA5FBBD5-8A95-4C6A-A5A9-88792F381786}" presName="LevelTwoTextNode" presStyleLbl="node3" presStyleIdx="3" presStyleCnt="6" custScaleX="413022" custScaleY="114456" custLinFactY="428616" custLinFactNeighborX="666" custLinFactNeighborY="500000">
        <dgm:presLayoutVars>
          <dgm:chPref val="3"/>
        </dgm:presLayoutVars>
      </dgm:prSet>
      <dgm:spPr/>
      <dgm:t>
        <a:bodyPr/>
        <a:lstStyle/>
        <a:p>
          <a:endParaRPr kumimoji="1" lang="ja-JP" altLang="en-US"/>
        </a:p>
      </dgm:t>
    </dgm:pt>
    <dgm:pt modelId="{65A1CFA6-659A-4E29-AEE1-62195D74E8D0}" type="pres">
      <dgm:prSet presAssocID="{EA5FBBD5-8A95-4C6A-A5A9-88792F381786}" presName="level3hierChild" presStyleCnt="0"/>
      <dgm:spPr/>
    </dgm:pt>
    <dgm:pt modelId="{71584744-35E9-4014-B053-8ED318B3EB95}" type="pres">
      <dgm:prSet presAssocID="{DA2818AC-F43E-4434-A5A4-2B57B3EEA0E2}" presName="conn2-1" presStyleLbl="parChTrans1D2" presStyleIdx="2" presStyleCnt="3" custScaleX="2000000"/>
      <dgm:spPr/>
      <dgm:t>
        <a:bodyPr/>
        <a:lstStyle/>
        <a:p>
          <a:endParaRPr kumimoji="1" lang="ja-JP" altLang="en-US"/>
        </a:p>
      </dgm:t>
    </dgm:pt>
    <dgm:pt modelId="{2003EEBC-205F-4DF1-9F5D-AEEAD7444FE6}" type="pres">
      <dgm:prSet presAssocID="{DA2818AC-F43E-4434-A5A4-2B57B3EEA0E2}" presName="connTx" presStyleLbl="parChTrans1D2" presStyleIdx="2" presStyleCnt="3"/>
      <dgm:spPr/>
      <dgm:t>
        <a:bodyPr/>
        <a:lstStyle/>
        <a:p>
          <a:endParaRPr kumimoji="1" lang="ja-JP" altLang="en-US"/>
        </a:p>
      </dgm:t>
    </dgm:pt>
    <dgm:pt modelId="{237713A7-D66B-4870-9CE6-016C749E8395}" type="pres">
      <dgm:prSet presAssocID="{ACE956A7-081C-4A21-90A6-B8F808DC5400}" presName="root2" presStyleCnt="0"/>
      <dgm:spPr/>
    </dgm:pt>
    <dgm:pt modelId="{E0385CFB-0C4B-4605-BAD4-D8078DE37B3D}" type="pres">
      <dgm:prSet presAssocID="{ACE956A7-081C-4A21-90A6-B8F808DC5400}" presName="LevelTwoTextNode" presStyleLbl="node2" presStyleIdx="2" presStyleCnt="3" custScaleX="99985" custScaleY="115175" custLinFactY="-149285" custLinFactNeighborX="12574" custLinFactNeighborY="-200000">
        <dgm:presLayoutVars>
          <dgm:chPref val="3"/>
        </dgm:presLayoutVars>
      </dgm:prSet>
      <dgm:spPr/>
      <dgm:t>
        <a:bodyPr/>
        <a:lstStyle/>
        <a:p>
          <a:endParaRPr kumimoji="1" lang="ja-JP" altLang="en-US"/>
        </a:p>
      </dgm:t>
    </dgm:pt>
    <dgm:pt modelId="{A69DB42D-98AF-4A84-BCB0-E77870B89CEC}" type="pres">
      <dgm:prSet presAssocID="{ACE956A7-081C-4A21-90A6-B8F808DC5400}" presName="level3hierChild" presStyleCnt="0"/>
      <dgm:spPr/>
    </dgm:pt>
    <dgm:pt modelId="{D93014E8-2BB9-48DD-AE76-EE80DC38BABD}" type="pres">
      <dgm:prSet presAssocID="{8BBC4F8B-F227-4100-93F0-B25CE62ECAD0}" presName="conn2-1" presStyleLbl="parChTrans1D3" presStyleIdx="4" presStyleCnt="6"/>
      <dgm:spPr/>
      <dgm:t>
        <a:bodyPr/>
        <a:lstStyle/>
        <a:p>
          <a:endParaRPr kumimoji="1" lang="ja-JP" altLang="en-US"/>
        </a:p>
      </dgm:t>
    </dgm:pt>
    <dgm:pt modelId="{F16C1389-DA3C-492B-9BD6-CB5651EEABBA}" type="pres">
      <dgm:prSet presAssocID="{8BBC4F8B-F227-4100-93F0-B25CE62ECAD0}" presName="connTx" presStyleLbl="parChTrans1D3" presStyleIdx="4" presStyleCnt="6"/>
      <dgm:spPr/>
      <dgm:t>
        <a:bodyPr/>
        <a:lstStyle/>
        <a:p>
          <a:endParaRPr kumimoji="1" lang="ja-JP" altLang="en-US"/>
        </a:p>
      </dgm:t>
    </dgm:pt>
    <dgm:pt modelId="{99BCD650-FDED-4CC8-A6CE-B215B521A846}" type="pres">
      <dgm:prSet presAssocID="{39BC5971-5EBA-4A03-AA82-A98827AD0C13}" presName="root2" presStyleCnt="0"/>
      <dgm:spPr/>
    </dgm:pt>
    <dgm:pt modelId="{ADFA3C54-1F2D-4506-A6FC-634A6F1C27EA}" type="pres">
      <dgm:prSet presAssocID="{39BC5971-5EBA-4A03-AA82-A98827AD0C13}" presName="LevelTwoTextNode" presStyleLbl="node3" presStyleIdx="4" presStyleCnt="6" custScaleX="125419" custScaleY="148892" custLinFactY="-100000" custLinFactNeighborX="22437" custLinFactNeighborY="-144987">
        <dgm:presLayoutVars>
          <dgm:chPref val="3"/>
        </dgm:presLayoutVars>
      </dgm:prSet>
      <dgm:spPr/>
      <dgm:t>
        <a:bodyPr/>
        <a:lstStyle/>
        <a:p>
          <a:endParaRPr kumimoji="1" lang="ja-JP" altLang="en-US"/>
        </a:p>
      </dgm:t>
    </dgm:pt>
    <dgm:pt modelId="{91851459-8112-406E-A644-EA0872ADEE8A}" type="pres">
      <dgm:prSet presAssocID="{39BC5971-5EBA-4A03-AA82-A98827AD0C13}" presName="level3hierChild" presStyleCnt="0"/>
      <dgm:spPr/>
    </dgm:pt>
    <dgm:pt modelId="{F464AE66-ABF4-4AB3-9C6D-EF7670B46B3F}" type="pres">
      <dgm:prSet presAssocID="{02E315F4-2E70-4FDC-BFA7-D9F43A910A1D}" presName="conn2-1" presStyleLbl="parChTrans1D4" presStyleIdx="0" presStyleCnt="8"/>
      <dgm:spPr/>
      <dgm:t>
        <a:bodyPr/>
        <a:lstStyle/>
        <a:p>
          <a:endParaRPr kumimoji="1" lang="ja-JP" altLang="en-US"/>
        </a:p>
      </dgm:t>
    </dgm:pt>
    <dgm:pt modelId="{DADFBC17-EA52-47A6-B7E6-67678E3F02EE}" type="pres">
      <dgm:prSet presAssocID="{02E315F4-2E70-4FDC-BFA7-D9F43A910A1D}" presName="connTx" presStyleLbl="parChTrans1D4" presStyleIdx="0" presStyleCnt="8"/>
      <dgm:spPr/>
      <dgm:t>
        <a:bodyPr/>
        <a:lstStyle/>
        <a:p>
          <a:endParaRPr kumimoji="1" lang="ja-JP" altLang="en-US"/>
        </a:p>
      </dgm:t>
    </dgm:pt>
    <dgm:pt modelId="{A0BB30F3-5EAB-46D6-ABD8-AED75D1E3FE5}" type="pres">
      <dgm:prSet presAssocID="{55C191BD-22D0-4C42-954F-5A770A21EFCF}" presName="root2" presStyleCnt="0"/>
      <dgm:spPr/>
    </dgm:pt>
    <dgm:pt modelId="{166B5156-B16E-4D23-896A-480B6DB8AB99}" type="pres">
      <dgm:prSet presAssocID="{55C191BD-22D0-4C42-954F-5A770A21EFCF}" presName="LevelTwoTextNode" presStyleLbl="node4" presStyleIdx="0" presStyleCnt="8" custScaleX="123747" custScaleY="102728" custLinFactY="-100000" custLinFactNeighborX="16469" custLinFactNeighborY="-119518">
        <dgm:presLayoutVars>
          <dgm:chPref val="3"/>
        </dgm:presLayoutVars>
      </dgm:prSet>
      <dgm:spPr/>
      <dgm:t>
        <a:bodyPr/>
        <a:lstStyle/>
        <a:p>
          <a:endParaRPr kumimoji="1" lang="ja-JP" altLang="en-US"/>
        </a:p>
      </dgm:t>
    </dgm:pt>
    <dgm:pt modelId="{6A9F840A-4F26-44D9-A3BA-B1DDE8F31589}" type="pres">
      <dgm:prSet presAssocID="{55C191BD-22D0-4C42-954F-5A770A21EFCF}" presName="level3hierChild" presStyleCnt="0"/>
      <dgm:spPr/>
    </dgm:pt>
    <dgm:pt modelId="{3B3EC94F-07A9-41BB-B77A-3D41CA3B8D65}" type="pres">
      <dgm:prSet presAssocID="{9443799D-DC11-48F5-9CBF-81350D952194}" presName="conn2-1" presStyleLbl="parChTrans1D4" presStyleIdx="1" presStyleCnt="8"/>
      <dgm:spPr/>
      <dgm:t>
        <a:bodyPr/>
        <a:lstStyle/>
        <a:p>
          <a:endParaRPr kumimoji="1" lang="ja-JP" altLang="en-US"/>
        </a:p>
      </dgm:t>
    </dgm:pt>
    <dgm:pt modelId="{7ED20284-7D60-4BF9-97F6-563E3BB9FE9F}" type="pres">
      <dgm:prSet presAssocID="{9443799D-DC11-48F5-9CBF-81350D952194}" presName="connTx" presStyleLbl="parChTrans1D4" presStyleIdx="1" presStyleCnt="8"/>
      <dgm:spPr/>
      <dgm:t>
        <a:bodyPr/>
        <a:lstStyle/>
        <a:p>
          <a:endParaRPr kumimoji="1" lang="ja-JP" altLang="en-US"/>
        </a:p>
      </dgm:t>
    </dgm:pt>
    <dgm:pt modelId="{FBCFC99D-0911-4F1C-9DBF-70D58E09895E}" type="pres">
      <dgm:prSet presAssocID="{AB026C3A-FF7F-481A-BF72-158DCDC6911A}" presName="root2" presStyleCnt="0"/>
      <dgm:spPr/>
    </dgm:pt>
    <dgm:pt modelId="{366E3793-F25C-4DB5-B117-AD361AED8DBB}" type="pres">
      <dgm:prSet presAssocID="{AB026C3A-FF7F-481A-BF72-158DCDC6911A}" presName="LevelTwoTextNode" presStyleLbl="node4" presStyleIdx="1" presStyleCnt="8" custScaleX="126081" custScaleY="111055" custLinFactY="-100000" custLinFactNeighborX="16469" custLinFactNeighborY="-119518">
        <dgm:presLayoutVars>
          <dgm:chPref val="3"/>
        </dgm:presLayoutVars>
      </dgm:prSet>
      <dgm:spPr/>
      <dgm:t>
        <a:bodyPr/>
        <a:lstStyle/>
        <a:p>
          <a:endParaRPr kumimoji="1" lang="ja-JP" altLang="en-US"/>
        </a:p>
      </dgm:t>
    </dgm:pt>
    <dgm:pt modelId="{8D3C8FD2-E4CA-4A93-AFFD-EF8AF60C42F0}" type="pres">
      <dgm:prSet presAssocID="{AB026C3A-FF7F-481A-BF72-158DCDC6911A}" presName="level3hierChild" presStyleCnt="0"/>
      <dgm:spPr/>
    </dgm:pt>
    <dgm:pt modelId="{FB3D738B-93C4-4A75-96E7-45AD783CC031}" type="pres">
      <dgm:prSet presAssocID="{75F1FCFB-6954-43DB-9E91-FA5A343C6DE1}" presName="conn2-1" presStyleLbl="parChTrans1D3" presStyleIdx="5" presStyleCnt="6"/>
      <dgm:spPr/>
      <dgm:t>
        <a:bodyPr/>
        <a:lstStyle/>
        <a:p>
          <a:endParaRPr kumimoji="1" lang="ja-JP" altLang="en-US"/>
        </a:p>
      </dgm:t>
    </dgm:pt>
    <dgm:pt modelId="{B30B3AAA-72F7-415E-BC20-B3CA4885D1B7}" type="pres">
      <dgm:prSet presAssocID="{75F1FCFB-6954-43DB-9E91-FA5A343C6DE1}" presName="connTx" presStyleLbl="parChTrans1D3" presStyleIdx="5" presStyleCnt="6"/>
      <dgm:spPr/>
      <dgm:t>
        <a:bodyPr/>
        <a:lstStyle/>
        <a:p>
          <a:endParaRPr kumimoji="1" lang="ja-JP" altLang="en-US"/>
        </a:p>
      </dgm:t>
    </dgm:pt>
    <dgm:pt modelId="{C22A4ECB-F750-4442-9282-08B1CD7F2DFE}" type="pres">
      <dgm:prSet presAssocID="{A41E6B68-0E0F-4D64-A017-2071F4410E64}" presName="root2" presStyleCnt="0"/>
      <dgm:spPr/>
    </dgm:pt>
    <dgm:pt modelId="{D5F99613-72AB-4A49-8B33-9A25715536E4}" type="pres">
      <dgm:prSet presAssocID="{A41E6B68-0E0F-4D64-A017-2071F4410E64}" presName="LevelTwoTextNode" presStyleLbl="node3" presStyleIdx="5" presStyleCnt="6" custScaleX="118988" custScaleY="145447" custLinFactY="-100000" custLinFactNeighborX="22466" custLinFactNeighborY="-150766">
        <dgm:presLayoutVars>
          <dgm:chPref val="3"/>
        </dgm:presLayoutVars>
      </dgm:prSet>
      <dgm:spPr/>
      <dgm:t>
        <a:bodyPr/>
        <a:lstStyle/>
        <a:p>
          <a:endParaRPr kumimoji="1" lang="ja-JP" altLang="en-US"/>
        </a:p>
      </dgm:t>
    </dgm:pt>
    <dgm:pt modelId="{3C35D755-0F86-4300-A961-824D3390F41B}" type="pres">
      <dgm:prSet presAssocID="{A41E6B68-0E0F-4D64-A017-2071F4410E64}" presName="level3hierChild" presStyleCnt="0"/>
      <dgm:spPr/>
    </dgm:pt>
    <dgm:pt modelId="{CCDC3C71-207E-4DF8-854E-DAB5E6BEAF8C}" type="pres">
      <dgm:prSet presAssocID="{9C1992B4-F590-458A-90DA-6FC8D071E7E8}" presName="conn2-1" presStyleLbl="parChTrans1D4" presStyleIdx="2" presStyleCnt="8"/>
      <dgm:spPr/>
      <dgm:t>
        <a:bodyPr/>
        <a:lstStyle/>
        <a:p>
          <a:endParaRPr kumimoji="1" lang="ja-JP" altLang="en-US"/>
        </a:p>
      </dgm:t>
    </dgm:pt>
    <dgm:pt modelId="{BA11D620-4435-441A-938F-0A2BCECAA6ED}" type="pres">
      <dgm:prSet presAssocID="{9C1992B4-F590-458A-90DA-6FC8D071E7E8}" presName="connTx" presStyleLbl="parChTrans1D4" presStyleIdx="2" presStyleCnt="8"/>
      <dgm:spPr/>
      <dgm:t>
        <a:bodyPr/>
        <a:lstStyle/>
        <a:p>
          <a:endParaRPr kumimoji="1" lang="ja-JP" altLang="en-US"/>
        </a:p>
      </dgm:t>
    </dgm:pt>
    <dgm:pt modelId="{70F56E47-9BE1-45A7-9604-EA7958A0410B}" type="pres">
      <dgm:prSet presAssocID="{7CE8918B-088F-46DF-849E-333031C40DE3}" presName="root2" presStyleCnt="0"/>
      <dgm:spPr/>
    </dgm:pt>
    <dgm:pt modelId="{1E2403EC-2BF3-4B74-9F85-90073D338CE2}" type="pres">
      <dgm:prSet presAssocID="{7CE8918B-088F-46DF-849E-333031C40DE3}" presName="LevelTwoTextNode" presStyleLbl="node4" presStyleIdx="2" presStyleCnt="8" custScaleX="105606" custScaleY="138418" custLinFactY="-59797" custLinFactNeighborX="22787" custLinFactNeighborY="-100000">
        <dgm:presLayoutVars>
          <dgm:chPref val="3"/>
        </dgm:presLayoutVars>
      </dgm:prSet>
      <dgm:spPr/>
      <dgm:t>
        <a:bodyPr/>
        <a:lstStyle/>
        <a:p>
          <a:endParaRPr kumimoji="1" lang="ja-JP" altLang="en-US"/>
        </a:p>
      </dgm:t>
    </dgm:pt>
    <dgm:pt modelId="{A360E2FC-4F73-4F3D-B1A4-E9862874948D}" type="pres">
      <dgm:prSet presAssocID="{7CE8918B-088F-46DF-849E-333031C40DE3}" presName="level3hierChild" presStyleCnt="0"/>
      <dgm:spPr/>
    </dgm:pt>
    <dgm:pt modelId="{5E269F45-7CA2-448D-B852-F77C518CBBF0}" type="pres">
      <dgm:prSet presAssocID="{AEAB1FCE-52F9-4AF0-80DE-E01B644E1B3D}" presName="conn2-1" presStyleLbl="parChTrans1D4" presStyleIdx="3" presStyleCnt="8"/>
      <dgm:spPr/>
      <dgm:t>
        <a:bodyPr/>
        <a:lstStyle/>
        <a:p>
          <a:endParaRPr kumimoji="1" lang="ja-JP" altLang="en-US"/>
        </a:p>
      </dgm:t>
    </dgm:pt>
    <dgm:pt modelId="{5E9F86D6-46CB-44AE-98DD-CD51878AA2B3}" type="pres">
      <dgm:prSet presAssocID="{AEAB1FCE-52F9-4AF0-80DE-E01B644E1B3D}" presName="connTx" presStyleLbl="parChTrans1D4" presStyleIdx="3" presStyleCnt="8"/>
      <dgm:spPr/>
      <dgm:t>
        <a:bodyPr/>
        <a:lstStyle/>
        <a:p>
          <a:endParaRPr kumimoji="1" lang="ja-JP" altLang="en-US"/>
        </a:p>
      </dgm:t>
    </dgm:pt>
    <dgm:pt modelId="{019F9204-6E48-4EF1-BFA7-C5FA668DE92B}" type="pres">
      <dgm:prSet presAssocID="{98F66D04-110A-4F07-AAD9-28489040B04E}" presName="root2" presStyleCnt="0"/>
      <dgm:spPr/>
    </dgm:pt>
    <dgm:pt modelId="{98E33BD3-9AD8-42B2-B0C6-3D59E01E9C34}" type="pres">
      <dgm:prSet presAssocID="{98F66D04-110A-4F07-AAD9-28489040B04E}" presName="LevelTwoTextNode" presStyleLbl="node4" presStyleIdx="3" presStyleCnt="8" custScaleX="192753" custScaleY="116528" custLinFactY="-87021" custLinFactNeighborX="21804" custLinFactNeighborY="-100000">
        <dgm:presLayoutVars>
          <dgm:chPref val="3"/>
        </dgm:presLayoutVars>
      </dgm:prSet>
      <dgm:spPr/>
      <dgm:t>
        <a:bodyPr/>
        <a:lstStyle/>
        <a:p>
          <a:endParaRPr kumimoji="1" lang="ja-JP" altLang="en-US"/>
        </a:p>
      </dgm:t>
    </dgm:pt>
    <dgm:pt modelId="{415AB181-0DA5-4EA8-8727-796897B97468}" type="pres">
      <dgm:prSet presAssocID="{98F66D04-110A-4F07-AAD9-28489040B04E}" presName="level3hierChild" presStyleCnt="0"/>
      <dgm:spPr/>
    </dgm:pt>
    <dgm:pt modelId="{2D60DF34-E3EB-4E2A-8991-2BCB4ED964C7}" type="pres">
      <dgm:prSet presAssocID="{8346A792-C6A5-4636-90B6-3FF6B36D284D}" presName="conn2-1" presStyleLbl="parChTrans1D4" presStyleIdx="4" presStyleCnt="8"/>
      <dgm:spPr/>
      <dgm:t>
        <a:bodyPr/>
        <a:lstStyle/>
        <a:p>
          <a:endParaRPr kumimoji="1" lang="ja-JP" altLang="en-US"/>
        </a:p>
      </dgm:t>
    </dgm:pt>
    <dgm:pt modelId="{E2D006B1-3401-4BB9-9237-11B73C12E210}" type="pres">
      <dgm:prSet presAssocID="{8346A792-C6A5-4636-90B6-3FF6B36D284D}" presName="connTx" presStyleLbl="parChTrans1D4" presStyleIdx="4" presStyleCnt="8"/>
      <dgm:spPr/>
      <dgm:t>
        <a:bodyPr/>
        <a:lstStyle/>
        <a:p>
          <a:endParaRPr kumimoji="1" lang="ja-JP" altLang="en-US"/>
        </a:p>
      </dgm:t>
    </dgm:pt>
    <dgm:pt modelId="{8687BC43-BE28-4D0B-A302-FB9B6D830561}" type="pres">
      <dgm:prSet presAssocID="{AE8C3E20-EBA8-453D-9904-66121AFC2016}" presName="root2" presStyleCnt="0"/>
      <dgm:spPr/>
    </dgm:pt>
    <dgm:pt modelId="{73077FCA-EFBF-43A0-8F08-E4EFBEAE48F6}" type="pres">
      <dgm:prSet presAssocID="{AE8C3E20-EBA8-453D-9904-66121AFC2016}" presName="LevelTwoTextNode" presStyleLbl="node4" presStyleIdx="4" presStyleCnt="8" custScaleX="141023" custScaleY="88749" custLinFactY="-81183" custLinFactNeighborX="21104" custLinFactNeighborY="-100000">
        <dgm:presLayoutVars>
          <dgm:chPref val="3"/>
        </dgm:presLayoutVars>
      </dgm:prSet>
      <dgm:spPr/>
      <dgm:t>
        <a:bodyPr/>
        <a:lstStyle/>
        <a:p>
          <a:endParaRPr kumimoji="1" lang="ja-JP" altLang="en-US"/>
        </a:p>
      </dgm:t>
    </dgm:pt>
    <dgm:pt modelId="{1420656B-98B4-4042-907D-7215785D8CF3}" type="pres">
      <dgm:prSet presAssocID="{AE8C3E20-EBA8-453D-9904-66121AFC2016}" presName="level3hierChild" presStyleCnt="0"/>
      <dgm:spPr/>
    </dgm:pt>
    <dgm:pt modelId="{48186CEC-A516-4461-BB13-C6D64C9CE6AD}" type="pres">
      <dgm:prSet presAssocID="{8CD33E5F-B07D-48D4-843E-27B56295B5B6}" presName="conn2-1" presStyleLbl="parChTrans1D4" presStyleIdx="5" presStyleCnt="8"/>
      <dgm:spPr/>
      <dgm:t>
        <a:bodyPr/>
        <a:lstStyle/>
        <a:p>
          <a:endParaRPr kumimoji="1" lang="ja-JP" altLang="en-US"/>
        </a:p>
      </dgm:t>
    </dgm:pt>
    <dgm:pt modelId="{2B76C1FF-4EB0-4B78-8CE3-C73B15FDCBF6}" type="pres">
      <dgm:prSet presAssocID="{8CD33E5F-B07D-48D4-843E-27B56295B5B6}" presName="connTx" presStyleLbl="parChTrans1D4" presStyleIdx="5" presStyleCnt="8"/>
      <dgm:spPr/>
      <dgm:t>
        <a:bodyPr/>
        <a:lstStyle/>
        <a:p>
          <a:endParaRPr kumimoji="1" lang="ja-JP" altLang="en-US"/>
        </a:p>
      </dgm:t>
    </dgm:pt>
    <dgm:pt modelId="{EDAD8105-5BB1-46C1-9C51-4B68E350DEE5}" type="pres">
      <dgm:prSet presAssocID="{0D63C196-F91A-4914-94D9-03C63F7E621F}" presName="root2" presStyleCnt="0"/>
      <dgm:spPr/>
    </dgm:pt>
    <dgm:pt modelId="{FAA90273-235C-4AEC-ABC6-739C304FB963}" type="pres">
      <dgm:prSet presAssocID="{0D63C196-F91A-4914-94D9-03C63F7E621F}" presName="LevelTwoTextNode" presStyleLbl="node4" presStyleIdx="5" presStyleCnt="8" custScaleX="101640" custScaleY="151534" custLinFactY="-100000" custLinFactNeighborX="22900" custLinFactNeighborY="-108168">
        <dgm:presLayoutVars>
          <dgm:chPref val="3"/>
        </dgm:presLayoutVars>
      </dgm:prSet>
      <dgm:spPr/>
      <dgm:t>
        <a:bodyPr/>
        <a:lstStyle/>
        <a:p>
          <a:endParaRPr kumimoji="1" lang="ja-JP" altLang="en-US"/>
        </a:p>
      </dgm:t>
    </dgm:pt>
    <dgm:pt modelId="{EF853CBB-FCAB-4937-8310-7EA5904DF852}" type="pres">
      <dgm:prSet presAssocID="{0D63C196-F91A-4914-94D9-03C63F7E621F}" presName="level3hierChild" presStyleCnt="0"/>
      <dgm:spPr/>
    </dgm:pt>
    <dgm:pt modelId="{D0CC22DB-B0BB-4260-8424-44FD9882EB96}" type="pres">
      <dgm:prSet presAssocID="{65B455E8-B9E3-4F9D-A9CE-A055A4B9F43E}" presName="conn2-1" presStyleLbl="parChTrans1D4" presStyleIdx="6" presStyleCnt="8"/>
      <dgm:spPr/>
      <dgm:t>
        <a:bodyPr/>
        <a:lstStyle/>
        <a:p>
          <a:endParaRPr kumimoji="1" lang="ja-JP" altLang="en-US"/>
        </a:p>
      </dgm:t>
    </dgm:pt>
    <dgm:pt modelId="{03AEF486-7548-4A14-BD2C-7C9854ACD3C0}" type="pres">
      <dgm:prSet presAssocID="{65B455E8-B9E3-4F9D-A9CE-A055A4B9F43E}" presName="connTx" presStyleLbl="parChTrans1D4" presStyleIdx="6" presStyleCnt="8"/>
      <dgm:spPr/>
      <dgm:t>
        <a:bodyPr/>
        <a:lstStyle/>
        <a:p>
          <a:endParaRPr kumimoji="1" lang="ja-JP" altLang="en-US"/>
        </a:p>
      </dgm:t>
    </dgm:pt>
    <dgm:pt modelId="{6AB99D15-5367-4D4E-B7A7-3A0EA3A89030}" type="pres">
      <dgm:prSet presAssocID="{BC179DE4-56DB-460B-97FA-547273CC04C7}" presName="root2" presStyleCnt="0"/>
      <dgm:spPr/>
    </dgm:pt>
    <dgm:pt modelId="{C2B11657-C917-4794-A905-4936BF993A70}" type="pres">
      <dgm:prSet presAssocID="{BC179DE4-56DB-460B-97FA-547273CC04C7}" presName="LevelTwoTextNode" presStyleLbl="node4" presStyleIdx="6" presStyleCnt="8" custScaleX="142256" custScaleY="76561" custLinFactY="-72498" custLinFactNeighborX="30229" custLinFactNeighborY="-100000">
        <dgm:presLayoutVars>
          <dgm:chPref val="3"/>
        </dgm:presLayoutVars>
      </dgm:prSet>
      <dgm:spPr/>
      <dgm:t>
        <a:bodyPr/>
        <a:lstStyle/>
        <a:p>
          <a:endParaRPr kumimoji="1" lang="ja-JP" altLang="en-US"/>
        </a:p>
      </dgm:t>
    </dgm:pt>
    <dgm:pt modelId="{F75C6113-998E-4814-BBD3-A48249823029}" type="pres">
      <dgm:prSet presAssocID="{BC179DE4-56DB-460B-97FA-547273CC04C7}" presName="level3hierChild" presStyleCnt="0"/>
      <dgm:spPr/>
    </dgm:pt>
    <dgm:pt modelId="{E81FD4DC-B49B-42BE-A134-BD3AA05A7579}" type="pres">
      <dgm:prSet presAssocID="{015AA645-CB4A-4A20-B27A-FDDB3CE98BB5}" presName="conn2-1" presStyleLbl="parChTrans1D4" presStyleIdx="7" presStyleCnt="8"/>
      <dgm:spPr/>
      <dgm:t>
        <a:bodyPr/>
        <a:lstStyle/>
        <a:p>
          <a:endParaRPr kumimoji="1" lang="ja-JP" altLang="en-US"/>
        </a:p>
      </dgm:t>
    </dgm:pt>
    <dgm:pt modelId="{D4BAC997-F06E-49F4-AB14-073A66DF900B}" type="pres">
      <dgm:prSet presAssocID="{015AA645-CB4A-4A20-B27A-FDDB3CE98BB5}" presName="connTx" presStyleLbl="parChTrans1D4" presStyleIdx="7" presStyleCnt="8"/>
      <dgm:spPr/>
      <dgm:t>
        <a:bodyPr/>
        <a:lstStyle/>
        <a:p>
          <a:endParaRPr kumimoji="1" lang="ja-JP" altLang="en-US"/>
        </a:p>
      </dgm:t>
    </dgm:pt>
    <dgm:pt modelId="{C13C7D68-8740-46B9-9DD1-E3C824645861}" type="pres">
      <dgm:prSet presAssocID="{3931A2B5-C815-4BF1-90B0-22B083590AD6}" presName="root2" presStyleCnt="0"/>
      <dgm:spPr/>
    </dgm:pt>
    <dgm:pt modelId="{767EC2CB-906B-4787-B078-BB7FE185E40F}" type="pres">
      <dgm:prSet presAssocID="{3931A2B5-C815-4BF1-90B0-22B083590AD6}" presName="LevelTwoTextNode" presStyleLbl="node4" presStyleIdx="7" presStyleCnt="8" custScaleX="150106" custScaleY="121312" custLinFactY="-72743" custLinFactNeighborX="30229" custLinFactNeighborY="-100000">
        <dgm:presLayoutVars>
          <dgm:chPref val="3"/>
        </dgm:presLayoutVars>
      </dgm:prSet>
      <dgm:spPr/>
      <dgm:t>
        <a:bodyPr/>
        <a:lstStyle/>
        <a:p>
          <a:endParaRPr kumimoji="1" lang="ja-JP" altLang="en-US"/>
        </a:p>
      </dgm:t>
    </dgm:pt>
    <dgm:pt modelId="{07B0595F-3D98-474F-8E4C-DC4EB002135F}" type="pres">
      <dgm:prSet presAssocID="{3931A2B5-C815-4BF1-90B0-22B083590AD6}" presName="level3hierChild" presStyleCnt="0"/>
      <dgm:spPr/>
    </dgm:pt>
  </dgm:ptLst>
  <dgm:cxnLst>
    <dgm:cxn modelId="{145C77F0-5DEE-42C3-AD88-5500703A8F83}" type="presOf" srcId="{4E5907B6-EDAA-4593-8543-1F1630E15668}" destId="{F88A77A4-035D-41B0-97D8-A7E5051D9B62}" srcOrd="1" destOrd="0" presId="urn:microsoft.com/office/officeart/2008/layout/HorizontalMultiLevelHierarchy"/>
    <dgm:cxn modelId="{E7546D68-6A11-4063-844B-FB6E4118991A}" srcId="{71DA3692-8400-44E5-8D8E-9A0E958F3344}" destId="{CED1A6A5-1AB1-4C25-B501-81C42767286C}" srcOrd="0" destOrd="0" parTransId="{4E5907B6-EDAA-4593-8543-1F1630E15668}" sibTransId="{6DE97870-791C-4F5C-8F48-B08DF5B1D4BF}"/>
    <dgm:cxn modelId="{6374E3C3-5A1C-4B4B-BB86-AADF24E2368E}" type="presOf" srcId="{A41E6B68-0E0F-4D64-A017-2071F4410E64}" destId="{D5F99613-72AB-4A49-8B33-9A25715536E4}" srcOrd="0" destOrd="0" presId="urn:microsoft.com/office/officeart/2008/layout/HorizontalMultiLevelHierarchy"/>
    <dgm:cxn modelId="{D386FECC-BC66-4044-885B-FA0032C57DDB}" type="presOf" srcId="{75F1FCFB-6954-43DB-9E91-FA5A343C6DE1}" destId="{FB3D738B-93C4-4A75-96E7-45AD783CC031}" srcOrd="0" destOrd="0" presId="urn:microsoft.com/office/officeart/2008/layout/HorizontalMultiLevelHierarchy"/>
    <dgm:cxn modelId="{B1BD7A0A-365E-4F52-9A50-D2298A966F45}" type="presOf" srcId="{75F1FCFB-6954-43DB-9E91-FA5A343C6DE1}" destId="{B30B3AAA-72F7-415E-BC20-B3CA4885D1B7}" srcOrd="1" destOrd="0" presId="urn:microsoft.com/office/officeart/2008/layout/HorizontalMultiLevelHierarchy"/>
    <dgm:cxn modelId="{E0C13124-D731-46F8-A0B9-FD165A4FE4A7}" type="presOf" srcId="{65B455E8-B9E3-4F9D-A9CE-A055A4B9F43E}" destId="{03AEF486-7548-4A14-BD2C-7C9854ACD3C0}" srcOrd="1" destOrd="0" presId="urn:microsoft.com/office/officeart/2008/layout/HorizontalMultiLevelHierarchy"/>
    <dgm:cxn modelId="{A8C9F58F-3B9E-4015-A0E5-BBA51731A81B}" srcId="{573B72F7-EA3E-4188-9B02-E87E8847C950}" destId="{76D83C4A-6ACF-444D-A430-45F23631EFE2}" srcOrd="0" destOrd="0" parTransId="{99E7C0E1-4374-4E09-8880-BF2E60E92552}" sibTransId="{E20E52D6-9416-419F-B26B-1AA026D0D593}"/>
    <dgm:cxn modelId="{7134E506-771E-411E-A45B-9C4FDCFCB42F}" type="presOf" srcId="{71DA3692-8400-44E5-8D8E-9A0E958F3344}" destId="{A76B2A33-9028-4339-BE62-3D5F78104710}" srcOrd="0" destOrd="0" presId="urn:microsoft.com/office/officeart/2008/layout/HorizontalMultiLevelHierarchy"/>
    <dgm:cxn modelId="{828860CF-2C10-456C-B371-9BF2B3A672FE}" type="presOf" srcId="{0800B007-D310-4691-A561-82E4D734A64E}" destId="{F6830D22-86E5-4404-9F06-A94F5689B818}" srcOrd="0" destOrd="0" presId="urn:microsoft.com/office/officeart/2008/layout/HorizontalMultiLevelHierarchy"/>
    <dgm:cxn modelId="{3136D022-8507-42A8-B2E1-C6F1FBECEE35}" srcId="{7DB9F4F4-20AC-4398-87CC-0A8FF43364CB}" destId="{DCB8BCBC-BF9C-4E87-8D8C-39A6E8B1E0E6}" srcOrd="1" destOrd="0" parTransId="{648A77C6-E4F1-4F07-8DE6-34503F3097A4}" sibTransId="{29DB6A9B-E5FF-4698-9A74-9A8A65A6D9F0}"/>
    <dgm:cxn modelId="{79DD04BB-2097-4CDB-A980-C4E89F6977F1}" type="presOf" srcId="{65B455E8-B9E3-4F9D-A9CE-A055A4B9F43E}" destId="{D0CC22DB-B0BB-4260-8424-44FD9882EB96}" srcOrd="0" destOrd="0" presId="urn:microsoft.com/office/officeart/2008/layout/HorizontalMultiLevelHierarchy"/>
    <dgm:cxn modelId="{942F6F88-FCF9-4DCA-8664-C2E39BB24048}" type="presOf" srcId="{0800B007-D310-4691-A561-82E4D734A64E}" destId="{4621CCBD-39BC-4C61-A22B-96B30E154B39}" srcOrd="1" destOrd="0" presId="urn:microsoft.com/office/officeart/2008/layout/HorizontalMultiLevelHierarchy"/>
    <dgm:cxn modelId="{134E41A1-1A54-4434-8E41-10FFDC310FB9}" type="presOf" srcId="{BC179DE4-56DB-460B-97FA-547273CC04C7}" destId="{C2B11657-C917-4794-A905-4936BF993A70}" srcOrd="0" destOrd="0" presId="urn:microsoft.com/office/officeart/2008/layout/HorizontalMultiLevelHierarchy"/>
    <dgm:cxn modelId="{6E06DD54-B73B-4453-AD48-1CF7D5C96D74}" type="presOf" srcId="{648A77C6-E4F1-4F07-8DE6-34503F3097A4}" destId="{ACA6B10D-6BAC-4AC6-AB37-5C053937431E}" srcOrd="0" destOrd="0" presId="urn:microsoft.com/office/officeart/2008/layout/HorizontalMultiLevelHierarchy"/>
    <dgm:cxn modelId="{1A2F6ADB-A077-4C57-BCD3-2D5BABFF0DB3}" srcId="{7DB9F4F4-20AC-4398-87CC-0A8FF43364CB}" destId="{4AA76BBF-7BC1-4991-8AA6-77ECC5B5A539}" srcOrd="0" destOrd="0" parTransId="{0800B007-D310-4691-A561-82E4D734A64E}" sibTransId="{CEE8ABBD-0FFE-42D4-A11F-3C066816706B}"/>
    <dgm:cxn modelId="{973F78A2-3818-45F3-8DF0-DB5167BA4C91}" type="presOf" srcId="{8BBC4F8B-F227-4100-93F0-B25CE62ECAD0}" destId="{D93014E8-2BB9-48DD-AE76-EE80DC38BABD}" srcOrd="0" destOrd="0" presId="urn:microsoft.com/office/officeart/2008/layout/HorizontalMultiLevelHierarchy"/>
    <dgm:cxn modelId="{F1B1D578-B280-4F6C-B89F-DA13F96413A7}" type="presOf" srcId="{AB026C3A-FF7F-481A-BF72-158DCDC6911A}" destId="{366E3793-F25C-4DB5-B117-AD361AED8DBB}" srcOrd="0" destOrd="0" presId="urn:microsoft.com/office/officeart/2008/layout/HorizontalMultiLevelHierarchy"/>
    <dgm:cxn modelId="{A70B5D33-8627-431D-BD7B-7D6D9D9F6CD8}" srcId="{7CE8918B-088F-46DF-849E-333031C40DE3}" destId="{AE8C3E20-EBA8-453D-9904-66121AFC2016}" srcOrd="1" destOrd="0" parTransId="{8346A792-C6A5-4636-90B6-3FF6B36D284D}" sibTransId="{AE10B9A5-7906-4EC9-8F9A-D3B624F007EE}"/>
    <dgm:cxn modelId="{74DEEE25-223F-4016-930F-A44A0C336BD7}" type="presOf" srcId="{0D63C196-F91A-4914-94D9-03C63F7E621F}" destId="{FAA90273-235C-4AEC-ABC6-739C304FB963}" srcOrd="0" destOrd="0" presId="urn:microsoft.com/office/officeart/2008/layout/HorizontalMultiLevelHierarchy"/>
    <dgm:cxn modelId="{9D88A3DC-F8FB-4D6A-AF87-AF6CC08F5EFB}" type="presOf" srcId="{16F67C20-D801-4DE5-9240-DE92A62CB50F}" destId="{79158710-1D04-45D9-85ED-766ACF874873}" srcOrd="0" destOrd="0" presId="urn:microsoft.com/office/officeart/2008/layout/HorizontalMultiLevelHierarchy"/>
    <dgm:cxn modelId="{FFF1F523-ABE5-4A5D-B573-066363669B4D}" srcId="{39BC5971-5EBA-4A03-AA82-A98827AD0C13}" destId="{55C191BD-22D0-4C42-954F-5A770A21EFCF}" srcOrd="0" destOrd="0" parTransId="{02E315F4-2E70-4FDC-BFA7-D9F43A910A1D}" sibTransId="{DCC2578D-7F01-40CE-B92B-B3B83806203E}"/>
    <dgm:cxn modelId="{DACE547F-5CF9-4B5A-AAE8-484C91A8C2E2}" type="presOf" srcId="{AE8C3E20-EBA8-453D-9904-66121AFC2016}" destId="{73077FCA-EFBF-43A0-8F08-E4EFBEAE48F6}" srcOrd="0" destOrd="0" presId="urn:microsoft.com/office/officeart/2008/layout/HorizontalMultiLevelHierarchy"/>
    <dgm:cxn modelId="{974B2AA2-8DC0-40F7-AE1F-6F50565695AF}" type="presOf" srcId="{032B4F6D-EF08-4937-AC77-089167BF5097}" destId="{D67E9AF5-E1BF-4DA0-8DCD-56CEC2E12DB9}" srcOrd="1" destOrd="0" presId="urn:microsoft.com/office/officeart/2008/layout/HorizontalMultiLevelHierarchy"/>
    <dgm:cxn modelId="{790ED787-654F-4DE8-8FC7-C992D53E7BCF}" type="presOf" srcId="{9443799D-DC11-48F5-9CBF-81350D952194}" destId="{7ED20284-7D60-4BF9-97F6-563E3BB9FE9F}" srcOrd="1" destOrd="0" presId="urn:microsoft.com/office/officeart/2008/layout/HorizontalMultiLevelHierarchy"/>
    <dgm:cxn modelId="{9648DA70-6322-4FBA-8CDE-E2660FC5281B}" type="presOf" srcId="{8346A792-C6A5-4636-90B6-3FF6B36D284D}" destId="{E2D006B1-3401-4BB9-9237-11B73C12E210}" srcOrd="1" destOrd="0" presId="urn:microsoft.com/office/officeart/2008/layout/HorizontalMultiLevelHierarchy"/>
    <dgm:cxn modelId="{1158A2D5-7C66-44D9-A793-54ED9726FEB1}" srcId="{76D83C4A-6ACF-444D-A430-45F23631EFE2}" destId="{71DA3692-8400-44E5-8D8E-9A0E958F3344}" srcOrd="1" destOrd="0" parTransId="{032B4F6D-EF08-4937-AC77-089167BF5097}" sibTransId="{C253C31F-82D9-438D-BB7F-225077F8C998}"/>
    <dgm:cxn modelId="{E04AB18E-60DA-4F77-841A-D811C67639CB}" type="presOf" srcId="{55C191BD-22D0-4C42-954F-5A770A21EFCF}" destId="{166B5156-B16E-4D23-896A-480B6DB8AB99}" srcOrd="0" destOrd="0" presId="urn:microsoft.com/office/officeart/2008/layout/HorizontalMultiLevelHierarchy"/>
    <dgm:cxn modelId="{34434E9B-3C7B-417B-883F-B479FB955C36}" type="presOf" srcId="{7DB9F4F4-20AC-4398-87CC-0A8FF43364CB}" destId="{7DC81698-D214-4F19-819B-1A9F1CC5C663}" srcOrd="0" destOrd="0" presId="urn:microsoft.com/office/officeart/2008/layout/HorizontalMultiLevelHierarchy"/>
    <dgm:cxn modelId="{49FC3D82-F381-4E76-8967-1FFF37EC1EB0}" type="presOf" srcId="{8BBC4F8B-F227-4100-93F0-B25CE62ECAD0}" destId="{F16C1389-DA3C-492B-9BD6-CB5651EEABBA}" srcOrd="1" destOrd="0" presId="urn:microsoft.com/office/officeart/2008/layout/HorizontalMultiLevelHierarchy"/>
    <dgm:cxn modelId="{39A55D20-6156-4486-BCE5-21514470E326}" type="presOf" srcId="{76D83C4A-6ACF-444D-A430-45F23631EFE2}" destId="{88CFEF10-FF38-410C-8584-57118E8ADB6B}" srcOrd="0" destOrd="0" presId="urn:microsoft.com/office/officeart/2008/layout/HorizontalMultiLevelHierarchy"/>
    <dgm:cxn modelId="{740A4593-CF4D-40D9-AC5E-98B33408D1B4}" type="presOf" srcId="{8CD33E5F-B07D-48D4-843E-27B56295B5B6}" destId="{48186CEC-A516-4461-BB13-C6D64C9CE6AD}" srcOrd="0" destOrd="0" presId="urn:microsoft.com/office/officeart/2008/layout/HorizontalMultiLevelHierarchy"/>
    <dgm:cxn modelId="{85B54185-A0A3-49AA-BBEB-5BFE289CDFD6}" type="presOf" srcId="{EA5FBBD5-8A95-4C6A-A5A9-88792F381786}" destId="{0B5395E5-E495-415F-A558-1F16BB8E19FA}" srcOrd="0" destOrd="0" presId="urn:microsoft.com/office/officeart/2008/layout/HorizontalMultiLevelHierarchy"/>
    <dgm:cxn modelId="{149AA24A-848E-411B-BFD3-269DF13FDB11}" type="presOf" srcId="{9C1992B4-F590-458A-90DA-6FC8D071E7E8}" destId="{CCDC3C71-207E-4DF8-854E-DAB5E6BEAF8C}" srcOrd="0" destOrd="0" presId="urn:microsoft.com/office/officeart/2008/layout/HorizontalMultiLevelHierarchy"/>
    <dgm:cxn modelId="{C8F057E4-0D17-48D1-B1DA-B322D849CACF}" type="presOf" srcId="{ACE956A7-081C-4A21-90A6-B8F808DC5400}" destId="{E0385CFB-0C4B-4605-BAD4-D8078DE37B3D}" srcOrd="0" destOrd="0" presId="urn:microsoft.com/office/officeart/2008/layout/HorizontalMultiLevelHierarchy"/>
    <dgm:cxn modelId="{5108D031-12DA-48BE-B8FF-52B97985CF6B}" srcId="{0D63C196-F91A-4914-94D9-03C63F7E621F}" destId="{BC179DE4-56DB-460B-97FA-547273CC04C7}" srcOrd="0" destOrd="0" parTransId="{65B455E8-B9E3-4F9D-A9CE-A055A4B9F43E}" sibTransId="{3D5121B6-C079-4655-BFB5-9D0722EC2F79}"/>
    <dgm:cxn modelId="{004A2664-081B-487F-9D7B-8EC435E168C4}" type="presOf" srcId="{98F66D04-110A-4F07-AAD9-28489040B04E}" destId="{98E33BD3-9AD8-42B2-B0C6-3D59E01E9C34}" srcOrd="0" destOrd="0" presId="urn:microsoft.com/office/officeart/2008/layout/HorizontalMultiLevelHierarchy"/>
    <dgm:cxn modelId="{B419F300-3AE1-4629-A4A6-C7D22F8CC391}" type="presOf" srcId="{39BC5971-5EBA-4A03-AA82-A98827AD0C13}" destId="{ADFA3C54-1F2D-4506-A6FC-634A6F1C27EA}" srcOrd="0" destOrd="0" presId="urn:microsoft.com/office/officeart/2008/layout/HorizontalMultiLevelHierarchy"/>
    <dgm:cxn modelId="{0ACA8A17-457F-43D3-B9F0-1D41B880D877}" type="presOf" srcId="{F4363D69-29AF-4A6B-A509-19B191EB78BB}" destId="{E88F8DC6-CF8E-4D7F-89F1-EB41DC6CD7C2}" srcOrd="0" destOrd="0" presId="urn:microsoft.com/office/officeart/2008/layout/HorizontalMultiLevelHierarchy"/>
    <dgm:cxn modelId="{CE2187D8-936D-44B6-B381-527DAEE885D9}" type="presOf" srcId="{4E5907B6-EDAA-4593-8543-1F1630E15668}" destId="{2905B2FF-1FDC-4CA2-9E5D-1223D8E280E0}" srcOrd="0" destOrd="0" presId="urn:microsoft.com/office/officeart/2008/layout/HorizontalMultiLevelHierarchy"/>
    <dgm:cxn modelId="{9E7F4A42-1DB3-473F-AFED-20CEB57B54DA}" srcId="{71DA3692-8400-44E5-8D8E-9A0E958F3344}" destId="{EA5FBBD5-8A95-4C6A-A5A9-88792F381786}" srcOrd="1" destOrd="0" parTransId="{16F67C20-D801-4DE5-9240-DE92A62CB50F}" sibTransId="{BE9A6F07-377B-4DA7-A4D2-72AF44352B8E}"/>
    <dgm:cxn modelId="{A18F596F-00C9-45A8-9F70-D97FA29FB405}" type="presOf" srcId="{DCB8BCBC-BF9C-4E87-8D8C-39A6E8B1E0E6}" destId="{B2B7FBCA-2E30-4AF2-8968-B4313282BCD6}" srcOrd="0" destOrd="0" presId="urn:microsoft.com/office/officeart/2008/layout/HorizontalMultiLevelHierarchy"/>
    <dgm:cxn modelId="{2210222C-7B86-44DE-9A5D-45721B6B39F4}" srcId="{7CE8918B-088F-46DF-849E-333031C40DE3}" destId="{98F66D04-110A-4F07-AAD9-28489040B04E}" srcOrd="0" destOrd="0" parTransId="{AEAB1FCE-52F9-4AF0-80DE-E01B644E1B3D}" sibTransId="{49B66C56-5188-46B9-8A49-D59CCE0881DC}"/>
    <dgm:cxn modelId="{7D1A7B4C-9308-4C0C-BF9C-D627013AFDB9}" srcId="{A41E6B68-0E0F-4D64-A017-2071F4410E64}" destId="{7CE8918B-088F-46DF-849E-333031C40DE3}" srcOrd="0" destOrd="0" parTransId="{9C1992B4-F590-458A-90DA-6FC8D071E7E8}" sibTransId="{A41F5464-197E-4176-972D-C2A0F8D935A5}"/>
    <dgm:cxn modelId="{6D288CCC-6532-43CC-8E1C-BFCCA14755B6}" type="presOf" srcId="{CED1A6A5-1AB1-4C25-B501-81C42767286C}" destId="{463D2C41-DAE6-4130-A210-4357ED52EFCD}" srcOrd="0" destOrd="0" presId="urn:microsoft.com/office/officeart/2008/layout/HorizontalMultiLevelHierarchy"/>
    <dgm:cxn modelId="{2ACAD295-CB1E-4B08-A958-25CE2FD2BF9F}" srcId="{76D83C4A-6ACF-444D-A430-45F23631EFE2}" destId="{ACE956A7-081C-4A21-90A6-B8F808DC5400}" srcOrd="2" destOrd="0" parTransId="{DA2818AC-F43E-4434-A5A4-2B57B3EEA0E2}" sibTransId="{C333F3FB-344B-4CA1-8384-945E4515061B}"/>
    <dgm:cxn modelId="{2CEC1543-013E-4994-877B-75E43F5BE4F1}" type="presOf" srcId="{DA2818AC-F43E-4434-A5A4-2B57B3EEA0E2}" destId="{71584744-35E9-4014-B053-8ED318B3EB95}" srcOrd="0" destOrd="0" presId="urn:microsoft.com/office/officeart/2008/layout/HorizontalMultiLevelHierarchy"/>
    <dgm:cxn modelId="{C54E369B-97E8-42EA-ABFD-3F4141D658BD}" srcId="{ACE956A7-081C-4A21-90A6-B8F808DC5400}" destId="{A41E6B68-0E0F-4D64-A017-2071F4410E64}" srcOrd="1" destOrd="0" parTransId="{75F1FCFB-6954-43DB-9E91-FA5A343C6DE1}" sibTransId="{5234C1F6-0F6D-4FC1-8C3D-B6221A092C84}"/>
    <dgm:cxn modelId="{E558B7CC-1FBF-42E9-AE7D-F68209634033}" type="presOf" srcId="{015AA645-CB4A-4A20-B27A-FDDB3CE98BB5}" destId="{D4BAC997-F06E-49F4-AB14-073A66DF900B}" srcOrd="1" destOrd="0" presId="urn:microsoft.com/office/officeart/2008/layout/HorizontalMultiLevelHierarchy"/>
    <dgm:cxn modelId="{4337E17C-8ABD-4148-AE29-1792A67E475E}" type="presOf" srcId="{015AA645-CB4A-4A20-B27A-FDDB3CE98BB5}" destId="{E81FD4DC-B49B-42BE-A134-BD3AA05A7579}" srcOrd="0" destOrd="0" presId="urn:microsoft.com/office/officeart/2008/layout/HorizontalMultiLevelHierarchy"/>
    <dgm:cxn modelId="{79989E7C-54C0-44F5-8FDE-D0DF571CCB13}" type="presOf" srcId="{8CD33E5F-B07D-48D4-843E-27B56295B5B6}" destId="{2B76C1FF-4EB0-4B78-8CE3-C73B15FDCBF6}" srcOrd="1" destOrd="0" presId="urn:microsoft.com/office/officeart/2008/layout/HorizontalMultiLevelHierarchy"/>
    <dgm:cxn modelId="{485CFC1E-2A25-436F-A710-C1D95DD2A64F}" type="presOf" srcId="{4AA76BBF-7BC1-4991-8AA6-77ECC5B5A539}" destId="{6E540F76-6080-4874-BB75-BF1F06EB2C80}" srcOrd="0" destOrd="0" presId="urn:microsoft.com/office/officeart/2008/layout/HorizontalMultiLevelHierarchy"/>
    <dgm:cxn modelId="{55BE4F2A-FE17-445E-B152-02FD840607BF}" type="presOf" srcId="{573B72F7-EA3E-4188-9B02-E87E8847C950}" destId="{4747D440-E6AB-4285-BF12-F55B388D6C85}" srcOrd="0" destOrd="0" presId="urn:microsoft.com/office/officeart/2008/layout/HorizontalMultiLevelHierarchy"/>
    <dgm:cxn modelId="{C9F1E45C-CE4F-4D9E-A0B0-515698359E7E}" type="presOf" srcId="{AEAB1FCE-52F9-4AF0-80DE-E01B644E1B3D}" destId="{5E269F45-7CA2-448D-B852-F77C518CBBF0}" srcOrd="0" destOrd="0" presId="urn:microsoft.com/office/officeart/2008/layout/HorizontalMultiLevelHierarchy"/>
    <dgm:cxn modelId="{4692B53C-68C5-4585-86AE-F4552FE31DE3}" type="presOf" srcId="{032B4F6D-EF08-4937-AC77-089167BF5097}" destId="{172E2E54-E21E-4CD6-B35C-1E87CA6C3183}" srcOrd="0" destOrd="0" presId="urn:microsoft.com/office/officeart/2008/layout/HorizontalMultiLevelHierarchy"/>
    <dgm:cxn modelId="{63065E59-8865-4D5C-9149-D8FEF10F3258}" type="presOf" srcId="{02E315F4-2E70-4FDC-BFA7-D9F43A910A1D}" destId="{DADFBC17-EA52-47A6-B7E6-67678E3F02EE}" srcOrd="1" destOrd="0" presId="urn:microsoft.com/office/officeart/2008/layout/HorizontalMultiLevelHierarchy"/>
    <dgm:cxn modelId="{C12ED1A1-E07D-4092-B70B-E809A2E59D92}" srcId="{A41E6B68-0E0F-4D64-A017-2071F4410E64}" destId="{0D63C196-F91A-4914-94D9-03C63F7E621F}" srcOrd="1" destOrd="0" parTransId="{8CD33E5F-B07D-48D4-843E-27B56295B5B6}" sibTransId="{6B1D30DB-1378-4ECD-B488-D35FB9FB6007}"/>
    <dgm:cxn modelId="{CD06A4C6-38F0-438E-91F7-E273D5795434}" srcId="{76D83C4A-6ACF-444D-A430-45F23631EFE2}" destId="{7DB9F4F4-20AC-4398-87CC-0A8FF43364CB}" srcOrd="0" destOrd="0" parTransId="{F4363D69-29AF-4A6B-A509-19B191EB78BB}" sibTransId="{C9C839CB-A737-4207-946B-D95D00E81ADD}"/>
    <dgm:cxn modelId="{2B2E1641-1FC7-4D2E-A68F-371A3A3F3E35}" type="presOf" srcId="{DA2818AC-F43E-4434-A5A4-2B57B3EEA0E2}" destId="{2003EEBC-205F-4DF1-9F5D-AEEAD7444FE6}" srcOrd="1" destOrd="0" presId="urn:microsoft.com/office/officeart/2008/layout/HorizontalMultiLevelHierarchy"/>
    <dgm:cxn modelId="{6AEC776E-7B0D-4124-91EF-B93D38D37975}" type="presOf" srcId="{F4363D69-29AF-4A6B-A509-19B191EB78BB}" destId="{3A9EBC89-D3B2-4BC5-9754-CE10B99D8374}" srcOrd="1" destOrd="0" presId="urn:microsoft.com/office/officeart/2008/layout/HorizontalMultiLevelHierarchy"/>
    <dgm:cxn modelId="{9BCE38C1-17A3-4342-BD9D-3ED9181BA220}" type="presOf" srcId="{8346A792-C6A5-4636-90B6-3FF6B36D284D}" destId="{2D60DF34-E3EB-4E2A-8991-2BCB4ED964C7}" srcOrd="0" destOrd="0" presId="urn:microsoft.com/office/officeart/2008/layout/HorizontalMultiLevelHierarchy"/>
    <dgm:cxn modelId="{0C58F950-CE25-474C-9064-D13F659F34E4}" type="presOf" srcId="{9C1992B4-F590-458A-90DA-6FC8D071E7E8}" destId="{BA11D620-4435-441A-938F-0A2BCECAA6ED}" srcOrd="1" destOrd="0" presId="urn:microsoft.com/office/officeart/2008/layout/HorizontalMultiLevelHierarchy"/>
    <dgm:cxn modelId="{DF1C3291-E048-4BA3-9A5C-E69FCB3338B0}" type="presOf" srcId="{16F67C20-D801-4DE5-9240-DE92A62CB50F}" destId="{2D0AA30F-0088-4E89-A643-8B960B4B5D9D}" srcOrd="1" destOrd="0" presId="urn:microsoft.com/office/officeart/2008/layout/HorizontalMultiLevelHierarchy"/>
    <dgm:cxn modelId="{77AE6BF6-E956-4DB3-8D77-A20614CE2AF2}" type="presOf" srcId="{648A77C6-E4F1-4F07-8DE6-34503F3097A4}" destId="{DC98EF01-2EBB-4C3F-86D7-2ED70F6341BA}" srcOrd="1" destOrd="0" presId="urn:microsoft.com/office/officeart/2008/layout/HorizontalMultiLevelHierarchy"/>
    <dgm:cxn modelId="{37565CB8-28DA-4F94-AF12-CCD9371A18E1}" type="presOf" srcId="{02E315F4-2E70-4FDC-BFA7-D9F43A910A1D}" destId="{F464AE66-ABF4-4AB3-9C6D-EF7670B46B3F}" srcOrd="0" destOrd="0" presId="urn:microsoft.com/office/officeart/2008/layout/HorizontalMultiLevelHierarchy"/>
    <dgm:cxn modelId="{5BB2DDDC-B075-47D5-865C-682981162BDA}" srcId="{ACE956A7-081C-4A21-90A6-B8F808DC5400}" destId="{39BC5971-5EBA-4A03-AA82-A98827AD0C13}" srcOrd="0" destOrd="0" parTransId="{8BBC4F8B-F227-4100-93F0-B25CE62ECAD0}" sibTransId="{FD22F163-9A42-45AC-A59F-A431894F79D6}"/>
    <dgm:cxn modelId="{EBAEDCA4-EAFC-4A6B-88D6-6B4EC87E1E1E}" type="presOf" srcId="{3931A2B5-C815-4BF1-90B0-22B083590AD6}" destId="{767EC2CB-906B-4787-B078-BB7FE185E40F}" srcOrd="0" destOrd="0" presId="urn:microsoft.com/office/officeart/2008/layout/HorizontalMultiLevelHierarchy"/>
    <dgm:cxn modelId="{A2E15CAD-0E87-4E5E-92C9-BE706D0CCBF3}" type="presOf" srcId="{9443799D-DC11-48F5-9CBF-81350D952194}" destId="{3B3EC94F-07A9-41BB-B77A-3D41CA3B8D65}" srcOrd="0" destOrd="0" presId="urn:microsoft.com/office/officeart/2008/layout/HorizontalMultiLevelHierarchy"/>
    <dgm:cxn modelId="{CB5F4F45-5451-4D2D-98A9-EBAB9CA62D88}" srcId="{0D63C196-F91A-4914-94D9-03C63F7E621F}" destId="{3931A2B5-C815-4BF1-90B0-22B083590AD6}" srcOrd="1" destOrd="0" parTransId="{015AA645-CB4A-4A20-B27A-FDDB3CE98BB5}" sibTransId="{798BF7E8-EAE9-46E9-B6ED-DF9B58BE1519}"/>
    <dgm:cxn modelId="{ADA39EFB-148C-418D-9F72-37AECD266C68}" type="presOf" srcId="{AEAB1FCE-52F9-4AF0-80DE-E01B644E1B3D}" destId="{5E9F86D6-46CB-44AE-98DD-CD51878AA2B3}" srcOrd="1" destOrd="0" presId="urn:microsoft.com/office/officeart/2008/layout/HorizontalMultiLevelHierarchy"/>
    <dgm:cxn modelId="{54A74D2E-7C6D-4E7D-AA48-C4AD3BE53EDC}" type="presOf" srcId="{7CE8918B-088F-46DF-849E-333031C40DE3}" destId="{1E2403EC-2BF3-4B74-9F85-90073D338CE2}" srcOrd="0" destOrd="0" presId="urn:microsoft.com/office/officeart/2008/layout/HorizontalMultiLevelHierarchy"/>
    <dgm:cxn modelId="{BAD6E753-8509-4109-8634-5E9793E546AF}" srcId="{39BC5971-5EBA-4A03-AA82-A98827AD0C13}" destId="{AB026C3A-FF7F-481A-BF72-158DCDC6911A}" srcOrd="1" destOrd="0" parTransId="{9443799D-DC11-48F5-9CBF-81350D952194}" sibTransId="{26BB679B-777A-4283-A5E6-5FD02DE3BDE2}"/>
    <dgm:cxn modelId="{D1162356-B681-4859-83FC-8266C918779B}" type="presParOf" srcId="{4747D440-E6AB-4285-BF12-F55B388D6C85}" destId="{C3C33B8B-C192-443C-88A7-54882C33E5BE}" srcOrd="0" destOrd="0" presId="urn:microsoft.com/office/officeart/2008/layout/HorizontalMultiLevelHierarchy"/>
    <dgm:cxn modelId="{35638638-C4BB-4147-B81B-1072593EC401}" type="presParOf" srcId="{C3C33B8B-C192-443C-88A7-54882C33E5BE}" destId="{88CFEF10-FF38-410C-8584-57118E8ADB6B}" srcOrd="0" destOrd="0" presId="urn:microsoft.com/office/officeart/2008/layout/HorizontalMultiLevelHierarchy"/>
    <dgm:cxn modelId="{28C54522-9BDA-45C2-B6BD-05D44D908707}" type="presParOf" srcId="{C3C33B8B-C192-443C-88A7-54882C33E5BE}" destId="{7B23082D-0A22-4F9E-BBAD-692E97CF423B}" srcOrd="1" destOrd="0" presId="urn:microsoft.com/office/officeart/2008/layout/HorizontalMultiLevelHierarchy"/>
    <dgm:cxn modelId="{B7B59AFB-E9B0-4AD3-915B-247E618CAE59}" type="presParOf" srcId="{7B23082D-0A22-4F9E-BBAD-692E97CF423B}" destId="{E88F8DC6-CF8E-4D7F-89F1-EB41DC6CD7C2}" srcOrd="0" destOrd="0" presId="urn:microsoft.com/office/officeart/2008/layout/HorizontalMultiLevelHierarchy"/>
    <dgm:cxn modelId="{DF6C1245-39D8-443D-B39D-F3EA10604E23}" type="presParOf" srcId="{E88F8DC6-CF8E-4D7F-89F1-EB41DC6CD7C2}" destId="{3A9EBC89-D3B2-4BC5-9754-CE10B99D8374}" srcOrd="0" destOrd="0" presId="urn:microsoft.com/office/officeart/2008/layout/HorizontalMultiLevelHierarchy"/>
    <dgm:cxn modelId="{0F3D89E4-3AAB-469D-9F24-DFD213C8C016}" type="presParOf" srcId="{7B23082D-0A22-4F9E-BBAD-692E97CF423B}" destId="{C0762451-05F2-493C-B6F5-48E634BC583F}" srcOrd="1" destOrd="0" presId="urn:microsoft.com/office/officeart/2008/layout/HorizontalMultiLevelHierarchy"/>
    <dgm:cxn modelId="{1A4FAE0C-CF89-4115-AADC-AE1870924745}" type="presParOf" srcId="{C0762451-05F2-493C-B6F5-48E634BC583F}" destId="{7DC81698-D214-4F19-819B-1A9F1CC5C663}" srcOrd="0" destOrd="0" presId="urn:microsoft.com/office/officeart/2008/layout/HorizontalMultiLevelHierarchy"/>
    <dgm:cxn modelId="{079A7A72-10A8-4345-A77C-F7C44962D491}" type="presParOf" srcId="{C0762451-05F2-493C-B6F5-48E634BC583F}" destId="{980D2ABD-B257-4A6F-81D2-71036A795424}" srcOrd="1" destOrd="0" presId="urn:microsoft.com/office/officeart/2008/layout/HorizontalMultiLevelHierarchy"/>
    <dgm:cxn modelId="{80203A58-5202-4FFC-BFD8-BE7705BEDED4}" type="presParOf" srcId="{980D2ABD-B257-4A6F-81D2-71036A795424}" destId="{F6830D22-86E5-4404-9F06-A94F5689B818}" srcOrd="0" destOrd="0" presId="urn:microsoft.com/office/officeart/2008/layout/HorizontalMultiLevelHierarchy"/>
    <dgm:cxn modelId="{BA87562F-48F5-4241-85B2-75387DAB391F}" type="presParOf" srcId="{F6830D22-86E5-4404-9F06-A94F5689B818}" destId="{4621CCBD-39BC-4C61-A22B-96B30E154B39}" srcOrd="0" destOrd="0" presId="urn:microsoft.com/office/officeart/2008/layout/HorizontalMultiLevelHierarchy"/>
    <dgm:cxn modelId="{5DFC8845-AFEB-4492-8A0A-C598453BD74B}" type="presParOf" srcId="{980D2ABD-B257-4A6F-81D2-71036A795424}" destId="{639A9FEC-6CA1-4EAC-946A-A42E23F955F1}" srcOrd="1" destOrd="0" presId="urn:microsoft.com/office/officeart/2008/layout/HorizontalMultiLevelHierarchy"/>
    <dgm:cxn modelId="{41F2C7C8-126B-4834-A41D-B7356C5786F9}" type="presParOf" srcId="{639A9FEC-6CA1-4EAC-946A-A42E23F955F1}" destId="{6E540F76-6080-4874-BB75-BF1F06EB2C80}" srcOrd="0" destOrd="0" presId="urn:microsoft.com/office/officeart/2008/layout/HorizontalMultiLevelHierarchy"/>
    <dgm:cxn modelId="{EDCFC764-D353-46B4-A5EE-1A1F916752A1}" type="presParOf" srcId="{639A9FEC-6CA1-4EAC-946A-A42E23F955F1}" destId="{C510830D-2470-419B-B19C-679BB0CF8F27}" srcOrd="1" destOrd="0" presId="urn:microsoft.com/office/officeart/2008/layout/HorizontalMultiLevelHierarchy"/>
    <dgm:cxn modelId="{65275135-C102-4768-832D-0601836C9902}" type="presParOf" srcId="{980D2ABD-B257-4A6F-81D2-71036A795424}" destId="{ACA6B10D-6BAC-4AC6-AB37-5C053937431E}" srcOrd="2" destOrd="0" presId="urn:microsoft.com/office/officeart/2008/layout/HorizontalMultiLevelHierarchy"/>
    <dgm:cxn modelId="{157436A8-E547-40A4-99C4-7595430852C7}" type="presParOf" srcId="{ACA6B10D-6BAC-4AC6-AB37-5C053937431E}" destId="{DC98EF01-2EBB-4C3F-86D7-2ED70F6341BA}" srcOrd="0" destOrd="0" presId="urn:microsoft.com/office/officeart/2008/layout/HorizontalMultiLevelHierarchy"/>
    <dgm:cxn modelId="{F0BB0F01-41C8-4F32-94B2-C60ED89DE682}" type="presParOf" srcId="{980D2ABD-B257-4A6F-81D2-71036A795424}" destId="{0775BAE5-1C1F-40AF-9952-27AAF2C1B53D}" srcOrd="3" destOrd="0" presId="urn:microsoft.com/office/officeart/2008/layout/HorizontalMultiLevelHierarchy"/>
    <dgm:cxn modelId="{1C41043E-EB07-4BC8-9270-F81B45CF4365}" type="presParOf" srcId="{0775BAE5-1C1F-40AF-9952-27AAF2C1B53D}" destId="{B2B7FBCA-2E30-4AF2-8968-B4313282BCD6}" srcOrd="0" destOrd="0" presId="urn:microsoft.com/office/officeart/2008/layout/HorizontalMultiLevelHierarchy"/>
    <dgm:cxn modelId="{340F116E-FED1-4FF3-9AF0-733335E98DFE}" type="presParOf" srcId="{0775BAE5-1C1F-40AF-9952-27AAF2C1B53D}" destId="{A5A0493C-5CC0-4264-B572-D708493CCC7F}" srcOrd="1" destOrd="0" presId="urn:microsoft.com/office/officeart/2008/layout/HorizontalMultiLevelHierarchy"/>
    <dgm:cxn modelId="{F0DC3F1F-10FE-4024-9C14-ECA39766E16F}" type="presParOf" srcId="{7B23082D-0A22-4F9E-BBAD-692E97CF423B}" destId="{172E2E54-E21E-4CD6-B35C-1E87CA6C3183}" srcOrd="2" destOrd="0" presId="urn:microsoft.com/office/officeart/2008/layout/HorizontalMultiLevelHierarchy"/>
    <dgm:cxn modelId="{99AE0696-2681-470A-83D8-00F03940BD03}" type="presParOf" srcId="{172E2E54-E21E-4CD6-B35C-1E87CA6C3183}" destId="{D67E9AF5-E1BF-4DA0-8DCD-56CEC2E12DB9}" srcOrd="0" destOrd="0" presId="urn:microsoft.com/office/officeart/2008/layout/HorizontalMultiLevelHierarchy"/>
    <dgm:cxn modelId="{2BD4C120-41C2-4566-BB2E-968877A7D4E4}" type="presParOf" srcId="{7B23082D-0A22-4F9E-BBAD-692E97CF423B}" destId="{794B2766-C39A-47B4-8294-2DF6C8BE2BF7}" srcOrd="3" destOrd="0" presId="urn:microsoft.com/office/officeart/2008/layout/HorizontalMultiLevelHierarchy"/>
    <dgm:cxn modelId="{A29DF9F1-B931-48ED-95B5-3D63D79D5FFF}" type="presParOf" srcId="{794B2766-C39A-47B4-8294-2DF6C8BE2BF7}" destId="{A76B2A33-9028-4339-BE62-3D5F78104710}" srcOrd="0" destOrd="0" presId="urn:microsoft.com/office/officeart/2008/layout/HorizontalMultiLevelHierarchy"/>
    <dgm:cxn modelId="{FF0BE2C6-3E5F-4D09-9648-6B082A379832}" type="presParOf" srcId="{794B2766-C39A-47B4-8294-2DF6C8BE2BF7}" destId="{4B0BC502-307C-4DA2-92A9-2B82720490F6}" srcOrd="1" destOrd="0" presId="urn:microsoft.com/office/officeart/2008/layout/HorizontalMultiLevelHierarchy"/>
    <dgm:cxn modelId="{B2670C78-3E91-42F7-8A8A-003B711940B7}" type="presParOf" srcId="{4B0BC502-307C-4DA2-92A9-2B82720490F6}" destId="{2905B2FF-1FDC-4CA2-9E5D-1223D8E280E0}" srcOrd="0" destOrd="0" presId="urn:microsoft.com/office/officeart/2008/layout/HorizontalMultiLevelHierarchy"/>
    <dgm:cxn modelId="{3F9225AB-EA13-4107-9B8E-CD6F9EE4A5D2}" type="presParOf" srcId="{2905B2FF-1FDC-4CA2-9E5D-1223D8E280E0}" destId="{F88A77A4-035D-41B0-97D8-A7E5051D9B62}" srcOrd="0" destOrd="0" presId="urn:microsoft.com/office/officeart/2008/layout/HorizontalMultiLevelHierarchy"/>
    <dgm:cxn modelId="{E897A907-962B-45A7-AAF0-7BB7BFF9C4FA}" type="presParOf" srcId="{4B0BC502-307C-4DA2-92A9-2B82720490F6}" destId="{02E09116-78BC-4054-B30A-E1B481F116F9}" srcOrd="1" destOrd="0" presId="urn:microsoft.com/office/officeart/2008/layout/HorizontalMultiLevelHierarchy"/>
    <dgm:cxn modelId="{895C3771-9B06-479E-8E84-AF58110A0109}" type="presParOf" srcId="{02E09116-78BC-4054-B30A-E1B481F116F9}" destId="{463D2C41-DAE6-4130-A210-4357ED52EFCD}" srcOrd="0" destOrd="0" presId="urn:microsoft.com/office/officeart/2008/layout/HorizontalMultiLevelHierarchy"/>
    <dgm:cxn modelId="{90D859B9-183F-4913-A4B1-FB40EB7477CB}" type="presParOf" srcId="{02E09116-78BC-4054-B30A-E1B481F116F9}" destId="{8771C77B-6BF4-4CD0-91E6-43B120CF66CD}" srcOrd="1" destOrd="0" presId="urn:microsoft.com/office/officeart/2008/layout/HorizontalMultiLevelHierarchy"/>
    <dgm:cxn modelId="{43C1C7E8-5E7D-495D-A440-C25C011CCF4E}" type="presParOf" srcId="{4B0BC502-307C-4DA2-92A9-2B82720490F6}" destId="{79158710-1D04-45D9-85ED-766ACF874873}" srcOrd="2" destOrd="0" presId="urn:microsoft.com/office/officeart/2008/layout/HorizontalMultiLevelHierarchy"/>
    <dgm:cxn modelId="{D24980CA-46F8-4E05-9726-72E586AFB77C}" type="presParOf" srcId="{79158710-1D04-45D9-85ED-766ACF874873}" destId="{2D0AA30F-0088-4E89-A643-8B960B4B5D9D}" srcOrd="0" destOrd="0" presId="urn:microsoft.com/office/officeart/2008/layout/HorizontalMultiLevelHierarchy"/>
    <dgm:cxn modelId="{53E94661-24E0-4641-8728-1B385F105C84}" type="presParOf" srcId="{4B0BC502-307C-4DA2-92A9-2B82720490F6}" destId="{64F519C7-306A-41BD-B65A-45598941CD28}" srcOrd="3" destOrd="0" presId="urn:microsoft.com/office/officeart/2008/layout/HorizontalMultiLevelHierarchy"/>
    <dgm:cxn modelId="{488F1186-B134-4169-B007-5A303CA95639}" type="presParOf" srcId="{64F519C7-306A-41BD-B65A-45598941CD28}" destId="{0B5395E5-E495-415F-A558-1F16BB8E19FA}" srcOrd="0" destOrd="0" presId="urn:microsoft.com/office/officeart/2008/layout/HorizontalMultiLevelHierarchy"/>
    <dgm:cxn modelId="{7686494B-B2C3-4BB4-BCA3-CCEFD2F23D81}" type="presParOf" srcId="{64F519C7-306A-41BD-B65A-45598941CD28}" destId="{65A1CFA6-659A-4E29-AEE1-62195D74E8D0}" srcOrd="1" destOrd="0" presId="urn:microsoft.com/office/officeart/2008/layout/HorizontalMultiLevelHierarchy"/>
    <dgm:cxn modelId="{9771922D-93BF-4A15-9655-F7CC5C41BB6D}" type="presParOf" srcId="{7B23082D-0A22-4F9E-BBAD-692E97CF423B}" destId="{71584744-35E9-4014-B053-8ED318B3EB95}" srcOrd="4" destOrd="0" presId="urn:microsoft.com/office/officeart/2008/layout/HorizontalMultiLevelHierarchy"/>
    <dgm:cxn modelId="{15473D48-7A90-4B61-BA7E-3DB0D6061865}" type="presParOf" srcId="{71584744-35E9-4014-B053-8ED318B3EB95}" destId="{2003EEBC-205F-4DF1-9F5D-AEEAD7444FE6}" srcOrd="0" destOrd="0" presId="urn:microsoft.com/office/officeart/2008/layout/HorizontalMultiLevelHierarchy"/>
    <dgm:cxn modelId="{751461D9-DF96-4830-A28E-92ADA73FCD0E}" type="presParOf" srcId="{7B23082D-0A22-4F9E-BBAD-692E97CF423B}" destId="{237713A7-D66B-4870-9CE6-016C749E8395}" srcOrd="5" destOrd="0" presId="urn:microsoft.com/office/officeart/2008/layout/HorizontalMultiLevelHierarchy"/>
    <dgm:cxn modelId="{71862E5D-C0FD-458F-9F7F-6C0D0D7B96CB}" type="presParOf" srcId="{237713A7-D66B-4870-9CE6-016C749E8395}" destId="{E0385CFB-0C4B-4605-BAD4-D8078DE37B3D}" srcOrd="0" destOrd="0" presId="urn:microsoft.com/office/officeart/2008/layout/HorizontalMultiLevelHierarchy"/>
    <dgm:cxn modelId="{F131F69C-F728-4E41-A568-1BD21E2397DF}" type="presParOf" srcId="{237713A7-D66B-4870-9CE6-016C749E8395}" destId="{A69DB42D-98AF-4A84-BCB0-E77870B89CEC}" srcOrd="1" destOrd="0" presId="urn:microsoft.com/office/officeart/2008/layout/HorizontalMultiLevelHierarchy"/>
    <dgm:cxn modelId="{0C72D34E-8F6E-4B2F-96A3-40F734E82C22}" type="presParOf" srcId="{A69DB42D-98AF-4A84-BCB0-E77870B89CEC}" destId="{D93014E8-2BB9-48DD-AE76-EE80DC38BABD}" srcOrd="0" destOrd="0" presId="urn:microsoft.com/office/officeart/2008/layout/HorizontalMultiLevelHierarchy"/>
    <dgm:cxn modelId="{3B03D6B9-4895-41EE-BFF5-F6B30C9A76C9}" type="presParOf" srcId="{D93014E8-2BB9-48DD-AE76-EE80DC38BABD}" destId="{F16C1389-DA3C-492B-9BD6-CB5651EEABBA}" srcOrd="0" destOrd="0" presId="urn:microsoft.com/office/officeart/2008/layout/HorizontalMultiLevelHierarchy"/>
    <dgm:cxn modelId="{46A490F6-562F-4FF7-950B-2C777026B1B0}" type="presParOf" srcId="{A69DB42D-98AF-4A84-BCB0-E77870B89CEC}" destId="{99BCD650-FDED-4CC8-A6CE-B215B521A846}" srcOrd="1" destOrd="0" presId="urn:microsoft.com/office/officeart/2008/layout/HorizontalMultiLevelHierarchy"/>
    <dgm:cxn modelId="{BDF78AA2-66A8-4AD7-82DE-CC318B67AA11}" type="presParOf" srcId="{99BCD650-FDED-4CC8-A6CE-B215B521A846}" destId="{ADFA3C54-1F2D-4506-A6FC-634A6F1C27EA}" srcOrd="0" destOrd="0" presId="urn:microsoft.com/office/officeart/2008/layout/HorizontalMultiLevelHierarchy"/>
    <dgm:cxn modelId="{CD8E1B89-43AC-4F44-B96C-083AC8582454}" type="presParOf" srcId="{99BCD650-FDED-4CC8-A6CE-B215B521A846}" destId="{91851459-8112-406E-A644-EA0872ADEE8A}" srcOrd="1" destOrd="0" presId="urn:microsoft.com/office/officeart/2008/layout/HorizontalMultiLevelHierarchy"/>
    <dgm:cxn modelId="{D463E627-EA8D-4FF9-8316-54CAED5FEF0F}" type="presParOf" srcId="{91851459-8112-406E-A644-EA0872ADEE8A}" destId="{F464AE66-ABF4-4AB3-9C6D-EF7670B46B3F}" srcOrd="0" destOrd="0" presId="urn:microsoft.com/office/officeart/2008/layout/HorizontalMultiLevelHierarchy"/>
    <dgm:cxn modelId="{E587E589-02E3-4210-BF5B-C06DD0D947AD}" type="presParOf" srcId="{F464AE66-ABF4-4AB3-9C6D-EF7670B46B3F}" destId="{DADFBC17-EA52-47A6-B7E6-67678E3F02EE}" srcOrd="0" destOrd="0" presId="urn:microsoft.com/office/officeart/2008/layout/HorizontalMultiLevelHierarchy"/>
    <dgm:cxn modelId="{F982DB48-30A2-4179-929B-F7952E59266D}" type="presParOf" srcId="{91851459-8112-406E-A644-EA0872ADEE8A}" destId="{A0BB30F3-5EAB-46D6-ABD8-AED75D1E3FE5}" srcOrd="1" destOrd="0" presId="urn:microsoft.com/office/officeart/2008/layout/HorizontalMultiLevelHierarchy"/>
    <dgm:cxn modelId="{7CA38C54-4D01-4E14-A689-D7FB154C09CD}" type="presParOf" srcId="{A0BB30F3-5EAB-46D6-ABD8-AED75D1E3FE5}" destId="{166B5156-B16E-4D23-896A-480B6DB8AB99}" srcOrd="0" destOrd="0" presId="urn:microsoft.com/office/officeart/2008/layout/HorizontalMultiLevelHierarchy"/>
    <dgm:cxn modelId="{22E414CC-AE30-4615-B16D-F1F773C27F22}" type="presParOf" srcId="{A0BB30F3-5EAB-46D6-ABD8-AED75D1E3FE5}" destId="{6A9F840A-4F26-44D9-A3BA-B1DDE8F31589}" srcOrd="1" destOrd="0" presId="urn:microsoft.com/office/officeart/2008/layout/HorizontalMultiLevelHierarchy"/>
    <dgm:cxn modelId="{86A86745-5635-422F-BD70-F717E8DF811A}" type="presParOf" srcId="{91851459-8112-406E-A644-EA0872ADEE8A}" destId="{3B3EC94F-07A9-41BB-B77A-3D41CA3B8D65}" srcOrd="2" destOrd="0" presId="urn:microsoft.com/office/officeart/2008/layout/HorizontalMultiLevelHierarchy"/>
    <dgm:cxn modelId="{5D848941-7175-45B3-ABE6-0CA8B950E591}" type="presParOf" srcId="{3B3EC94F-07A9-41BB-B77A-3D41CA3B8D65}" destId="{7ED20284-7D60-4BF9-97F6-563E3BB9FE9F}" srcOrd="0" destOrd="0" presId="urn:microsoft.com/office/officeart/2008/layout/HorizontalMultiLevelHierarchy"/>
    <dgm:cxn modelId="{5A63317F-E03E-4915-814B-89922F3DF2E3}" type="presParOf" srcId="{91851459-8112-406E-A644-EA0872ADEE8A}" destId="{FBCFC99D-0911-4F1C-9DBF-70D58E09895E}" srcOrd="3" destOrd="0" presId="urn:microsoft.com/office/officeart/2008/layout/HorizontalMultiLevelHierarchy"/>
    <dgm:cxn modelId="{79C6D120-7AA2-479C-945D-CE43AE426BA9}" type="presParOf" srcId="{FBCFC99D-0911-4F1C-9DBF-70D58E09895E}" destId="{366E3793-F25C-4DB5-B117-AD361AED8DBB}" srcOrd="0" destOrd="0" presId="urn:microsoft.com/office/officeart/2008/layout/HorizontalMultiLevelHierarchy"/>
    <dgm:cxn modelId="{ABEE5873-A7B3-4AD4-A0F0-DD1619DA8854}" type="presParOf" srcId="{FBCFC99D-0911-4F1C-9DBF-70D58E09895E}" destId="{8D3C8FD2-E4CA-4A93-AFFD-EF8AF60C42F0}" srcOrd="1" destOrd="0" presId="urn:microsoft.com/office/officeart/2008/layout/HorizontalMultiLevelHierarchy"/>
    <dgm:cxn modelId="{32AE90D3-582C-4040-BFB4-F372DB900BB2}" type="presParOf" srcId="{A69DB42D-98AF-4A84-BCB0-E77870B89CEC}" destId="{FB3D738B-93C4-4A75-96E7-45AD783CC031}" srcOrd="2" destOrd="0" presId="urn:microsoft.com/office/officeart/2008/layout/HorizontalMultiLevelHierarchy"/>
    <dgm:cxn modelId="{C5047767-6DD6-4003-8818-2C16CD431675}" type="presParOf" srcId="{FB3D738B-93C4-4A75-96E7-45AD783CC031}" destId="{B30B3AAA-72F7-415E-BC20-B3CA4885D1B7}" srcOrd="0" destOrd="0" presId="urn:microsoft.com/office/officeart/2008/layout/HorizontalMultiLevelHierarchy"/>
    <dgm:cxn modelId="{39516D4F-B90C-4F40-A952-B967407A599A}" type="presParOf" srcId="{A69DB42D-98AF-4A84-BCB0-E77870B89CEC}" destId="{C22A4ECB-F750-4442-9282-08B1CD7F2DFE}" srcOrd="3" destOrd="0" presId="urn:microsoft.com/office/officeart/2008/layout/HorizontalMultiLevelHierarchy"/>
    <dgm:cxn modelId="{1BF9119A-BA94-4041-AE6A-531447949489}" type="presParOf" srcId="{C22A4ECB-F750-4442-9282-08B1CD7F2DFE}" destId="{D5F99613-72AB-4A49-8B33-9A25715536E4}" srcOrd="0" destOrd="0" presId="urn:microsoft.com/office/officeart/2008/layout/HorizontalMultiLevelHierarchy"/>
    <dgm:cxn modelId="{33C9116E-C2B1-460D-9BBA-5B89B9FFF73F}" type="presParOf" srcId="{C22A4ECB-F750-4442-9282-08B1CD7F2DFE}" destId="{3C35D755-0F86-4300-A961-824D3390F41B}" srcOrd="1" destOrd="0" presId="urn:microsoft.com/office/officeart/2008/layout/HorizontalMultiLevelHierarchy"/>
    <dgm:cxn modelId="{E20BCADF-D649-4105-8B4E-4B7810D69163}" type="presParOf" srcId="{3C35D755-0F86-4300-A961-824D3390F41B}" destId="{CCDC3C71-207E-4DF8-854E-DAB5E6BEAF8C}" srcOrd="0" destOrd="0" presId="urn:microsoft.com/office/officeart/2008/layout/HorizontalMultiLevelHierarchy"/>
    <dgm:cxn modelId="{95D3020F-FA5C-4F62-AE59-FD040AD556A7}" type="presParOf" srcId="{CCDC3C71-207E-4DF8-854E-DAB5E6BEAF8C}" destId="{BA11D620-4435-441A-938F-0A2BCECAA6ED}" srcOrd="0" destOrd="0" presId="urn:microsoft.com/office/officeart/2008/layout/HorizontalMultiLevelHierarchy"/>
    <dgm:cxn modelId="{39F89167-242E-4809-B89C-92A6578720B3}" type="presParOf" srcId="{3C35D755-0F86-4300-A961-824D3390F41B}" destId="{70F56E47-9BE1-45A7-9604-EA7958A0410B}" srcOrd="1" destOrd="0" presId="urn:microsoft.com/office/officeart/2008/layout/HorizontalMultiLevelHierarchy"/>
    <dgm:cxn modelId="{C9038FFF-8319-4719-9C65-F725F5BEFEF9}" type="presParOf" srcId="{70F56E47-9BE1-45A7-9604-EA7958A0410B}" destId="{1E2403EC-2BF3-4B74-9F85-90073D338CE2}" srcOrd="0" destOrd="0" presId="urn:microsoft.com/office/officeart/2008/layout/HorizontalMultiLevelHierarchy"/>
    <dgm:cxn modelId="{5E801812-A652-4417-9D11-E7B08D69D056}" type="presParOf" srcId="{70F56E47-9BE1-45A7-9604-EA7958A0410B}" destId="{A360E2FC-4F73-4F3D-B1A4-E9862874948D}" srcOrd="1" destOrd="0" presId="urn:microsoft.com/office/officeart/2008/layout/HorizontalMultiLevelHierarchy"/>
    <dgm:cxn modelId="{5C98119C-5F5D-4CE7-B6E6-C9496955AD37}" type="presParOf" srcId="{A360E2FC-4F73-4F3D-B1A4-E9862874948D}" destId="{5E269F45-7CA2-448D-B852-F77C518CBBF0}" srcOrd="0" destOrd="0" presId="urn:microsoft.com/office/officeart/2008/layout/HorizontalMultiLevelHierarchy"/>
    <dgm:cxn modelId="{983D29B8-29CB-4AF8-81FC-8600F3455471}" type="presParOf" srcId="{5E269F45-7CA2-448D-B852-F77C518CBBF0}" destId="{5E9F86D6-46CB-44AE-98DD-CD51878AA2B3}" srcOrd="0" destOrd="0" presId="urn:microsoft.com/office/officeart/2008/layout/HorizontalMultiLevelHierarchy"/>
    <dgm:cxn modelId="{799FCB3D-7C4A-4082-9F2B-3F728A1781DD}" type="presParOf" srcId="{A360E2FC-4F73-4F3D-B1A4-E9862874948D}" destId="{019F9204-6E48-4EF1-BFA7-C5FA668DE92B}" srcOrd="1" destOrd="0" presId="urn:microsoft.com/office/officeart/2008/layout/HorizontalMultiLevelHierarchy"/>
    <dgm:cxn modelId="{DD245CB5-C505-4F9A-AD52-F12DF94D5C76}" type="presParOf" srcId="{019F9204-6E48-4EF1-BFA7-C5FA668DE92B}" destId="{98E33BD3-9AD8-42B2-B0C6-3D59E01E9C34}" srcOrd="0" destOrd="0" presId="urn:microsoft.com/office/officeart/2008/layout/HorizontalMultiLevelHierarchy"/>
    <dgm:cxn modelId="{E7979713-7308-447E-83FE-088481B7C0A4}" type="presParOf" srcId="{019F9204-6E48-4EF1-BFA7-C5FA668DE92B}" destId="{415AB181-0DA5-4EA8-8727-796897B97468}" srcOrd="1" destOrd="0" presId="urn:microsoft.com/office/officeart/2008/layout/HorizontalMultiLevelHierarchy"/>
    <dgm:cxn modelId="{5CCBC2CC-282F-4F34-9BEA-C0CFBE51307B}" type="presParOf" srcId="{A360E2FC-4F73-4F3D-B1A4-E9862874948D}" destId="{2D60DF34-E3EB-4E2A-8991-2BCB4ED964C7}" srcOrd="2" destOrd="0" presId="urn:microsoft.com/office/officeart/2008/layout/HorizontalMultiLevelHierarchy"/>
    <dgm:cxn modelId="{6D2A369F-9B37-4510-A1FC-DF74DA66E3F9}" type="presParOf" srcId="{2D60DF34-E3EB-4E2A-8991-2BCB4ED964C7}" destId="{E2D006B1-3401-4BB9-9237-11B73C12E210}" srcOrd="0" destOrd="0" presId="urn:microsoft.com/office/officeart/2008/layout/HorizontalMultiLevelHierarchy"/>
    <dgm:cxn modelId="{9B03A5B1-4529-4598-A33E-FE7B4A739629}" type="presParOf" srcId="{A360E2FC-4F73-4F3D-B1A4-E9862874948D}" destId="{8687BC43-BE28-4D0B-A302-FB9B6D830561}" srcOrd="3" destOrd="0" presId="urn:microsoft.com/office/officeart/2008/layout/HorizontalMultiLevelHierarchy"/>
    <dgm:cxn modelId="{7838ACDA-6220-49CB-A4EB-7F2FD8F2B1D3}" type="presParOf" srcId="{8687BC43-BE28-4D0B-A302-FB9B6D830561}" destId="{73077FCA-EFBF-43A0-8F08-E4EFBEAE48F6}" srcOrd="0" destOrd="0" presId="urn:microsoft.com/office/officeart/2008/layout/HorizontalMultiLevelHierarchy"/>
    <dgm:cxn modelId="{211AA9C7-A55D-40E0-AB90-9503BFEDA33B}" type="presParOf" srcId="{8687BC43-BE28-4D0B-A302-FB9B6D830561}" destId="{1420656B-98B4-4042-907D-7215785D8CF3}" srcOrd="1" destOrd="0" presId="urn:microsoft.com/office/officeart/2008/layout/HorizontalMultiLevelHierarchy"/>
    <dgm:cxn modelId="{ED196CD3-BA21-4F45-96AA-A8B861A858DE}" type="presParOf" srcId="{3C35D755-0F86-4300-A961-824D3390F41B}" destId="{48186CEC-A516-4461-BB13-C6D64C9CE6AD}" srcOrd="2" destOrd="0" presId="urn:microsoft.com/office/officeart/2008/layout/HorizontalMultiLevelHierarchy"/>
    <dgm:cxn modelId="{04AC42B6-80B5-4E95-BEF7-EAFDEECA0DD5}" type="presParOf" srcId="{48186CEC-A516-4461-BB13-C6D64C9CE6AD}" destId="{2B76C1FF-4EB0-4B78-8CE3-C73B15FDCBF6}" srcOrd="0" destOrd="0" presId="urn:microsoft.com/office/officeart/2008/layout/HorizontalMultiLevelHierarchy"/>
    <dgm:cxn modelId="{7C182D09-77A0-449E-B072-19F53533890C}" type="presParOf" srcId="{3C35D755-0F86-4300-A961-824D3390F41B}" destId="{EDAD8105-5BB1-46C1-9C51-4B68E350DEE5}" srcOrd="3" destOrd="0" presId="urn:microsoft.com/office/officeart/2008/layout/HorizontalMultiLevelHierarchy"/>
    <dgm:cxn modelId="{56348A0B-A3AA-4E54-9D51-F537AD191747}" type="presParOf" srcId="{EDAD8105-5BB1-46C1-9C51-4B68E350DEE5}" destId="{FAA90273-235C-4AEC-ABC6-739C304FB963}" srcOrd="0" destOrd="0" presId="urn:microsoft.com/office/officeart/2008/layout/HorizontalMultiLevelHierarchy"/>
    <dgm:cxn modelId="{3369B437-47FA-4385-BF00-470511667302}" type="presParOf" srcId="{EDAD8105-5BB1-46C1-9C51-4B68E350DEE5}" destId="{EF853CBB-FCAB-4937-8310-7EA5904DF852}" srcOrd="1" destOrd="0" presId="urn:microsoft.com/office/officeart/2008/layout/HorizontalMultiLevelHierarchy"/>
    <dgm:cxn modelId="{8F53BF0C-2930-42D6-9D5C-CD8638F6AD8A}" type="presParOf" srcId="{EF853CBB-FCAB-4937-8310-7EA5904DF852}" destId="{D0CC22DB-B0BB-4260-8424-44FD9882EB96}" srcOrd="0" destOrd="0" presId="urn:microsoft.com/office/officeart/2008/layout/HorizontalMultiLevelHierarchy"/>
    <dgm:cxn modelId="{D9F8B4FA-8779-461C-B060-B809CA574626}" type="presParOf" srcId="{D0CC22DB-B0BB-4260-8424-44FD9882EB96}" destId="{03AEF486-7548-4A14-BD2C-7C9854ACD3C0}" srcOrd="0" destOrd="0" presId="urn:microsoft.com/office/officeart/2008/layout/HorizontalMultiLevelHierarchy"/>
    <dgm:cxn modelId="{03D7D2E1-1E73-4D3A-A1D0-A0AE8520B6AB}" type="presParOf" srcId="{EF853CBB-FCAB-4937-8310-7EA5904DF852}" destId="{6AB99D15-5367-4D4E-B7A7-3A0EA3A89030}" srcOrd="1" destOrd="0" presId="urn:microsoft.com/office/officeart/2008/layout/HorizontalMultiLevelHierarchy"/>
    <dgm:cxn modelId="{5F6F904C-68D6-4A83-BD93-BE2EA68E5333}" type="presParOf" srcId="{6AB99D15-5367-4D4E-B7A7-3A0EA3A89030}" destId="{C2B11657-C917-4794-A905-4936BF993A70}" srcOrd="0" destOrd="0" presId="urn:microsoft.com/office/officeart/2008/layout/HorizontalMultiLevelHierarchy"/>
    <dgm:cxn modelId="{007C159F-2A59-4321-98F7-B9D7F06309E9}" type="presParOf" srcId="{6AB99D15-5367-4D4E-B7A7-3A0EA3A89030}" destId="{F75C6113-998E-4814-BBD3-A48249823029}" srcOrd="1" destOrd="0" presId="urn:microsoft.com/office/officeart/2008/layout/HorizontalMultiLevelHierarchy"/>
    <dgm:cxn modelId="{93834D6A-D840-4331-AB8B-78A75D5C410D}" type="presParOf" srcId="{EF853CBB-FCAB-4937-8310-7EA5904DF852}" destId="{E81FD4DC-B49B-42BE-A134-BD3AA05A7579}" srcOrd="2" destOrd="0" presId="urn:microsoft.com/office/officeart/2008/layout/HorizontalMultiLevelHierarchy"/>
    <dgm:cxn modelId="{A475AAD6-6335-4301-B369-E9902CA2359C}" type="presParOf" srcId="{E81FD4DC-B49B-42BE-A134-BD3AA05A7579}" destId="{D4BAC997-F06E-49F4-AB14-073A66DF900B}" srcOrd="0" destOrd="0" presId="urn:microsoft.com/office/officeart/2008/layout/HorizontalMultiLevelHierarchy"/>
    <dgm:cxn modelId="{32EFE7BA-0A9E-4C12-BFE6-137A77977D53}" type="presParOf" srcId="{EF853CBB-FCAB-4937-8310-7EA5904DF852}" destId="{C13C7D68-8740-46B9-9DD1-E3C824645861}" srcOrd="3" destOrd="0" presId="urn:microsoft.com/office/officeart/2008/layout/HorizontalMultiLevelHierarchy"/>
    <dgm:cxn modelId="{BE984B60-D692-4814-ABC8-2E3E131CF42A}" type="presParOf" srcId="{C13C7D68-8740-46B9-9DD1-E3C824645861}" destId="{767EC2CB-906B-4787-B078-BB7FE185E40F}" srcOrd="0" destOrd="0" presId="urn:microsoft.com/office/officeart/2008/layout/HorizontalMultiLevelHierarchy"/>
    <dgm:cxn modelId="{CFE62F9A-90D1-450F-AF53-2C765DB6F80F}" type="presParOf" srcId="{C13C7D68-8740-46B9-9DD1-E3C824645861}" destId="{07B0595F-3D98-474F-8E4C-DC4EB002135F}"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592E956-8006-4DBB-9AB4-035FB21DFE42}" type="doc">
      <dgm:prSet loTypeId="urn:microsoft.com/office/officeart/2008/layout/HorizontalMultiLevelHierarchy" loCatId="hierarchy" qsTypeId="urn:microsoft.com/office/officeart/2005/8/quickstyle/simple3" qsCatId="simple" csTypeId="urn:microsoft.com/office/officeart/2005/8/colors/accent1_2" csCatId="accent1" phldr="1"/>
      <dgm:spPr/>
      <dgm:t>
        <a:bodyPr/>
        <a:lstStyle/>
        <a:p>
          <a:endParaRPr kumimoji="1" lang="ja-JP" altLang="en-US"/>
        </a:p>
      </dgm:t>
    </dgm:pt>
    <dgm:pt modelId="{88337D8A-E0A7-4959-8668-3C960C553566}">
      <dgm:prSet phldrT="[テキスト]" custT="1"/>
      <dgm:spPr/>
      <dgm:t>
        <a:bodyPr/>
        <a:lstStyle/>
        <a:p>
          <a:r>
            <a:rPr kumimoji="1" lang="ja-JP" altLang="en-US" sz="2400" dirty="0" smtClean="0">
              <a:solidFill>
                <a:schemeClr val="tx1"/>
              </a:solidFill>
              <a:latin typeface="HGSｺﾞｼｯｸE" pitchFamily="50" charset="-128"/>
              <a:ea typeface="HGSｺﾞｼｯｸE" pitchFamily="50" charset="-128"/>
            </a:rPr>
            <a:t>休養・睡眠</a:t>
          </a:r>
          <a:endParaRPr kumimoji="1" lang="ja-JP" altLang="en-US" sz="2400" dirty="0"/>
        </a:p>
      </dgm:t>
    </dgm:pt>
    <dgm:pt modelId="{2A52BED4-93A6-421C-BCA3-35B4C4B7AD91}" type="parTrans" cxnId="{8C2AEFDF-C009-4610-BDAB-E037C6E9C494}">
      <dgm:prSet/>
      <dgm:spPr/>
      <dgm:t>
        <a:bodyPr/>
        <a:lstStyle/>
        <a:p>
          <a:endParaRPr kumimoji="1" lang="ja-JP" altLang="en-US" sz="2400"/>
        </a:p>
      </dgm:t>
    </dgm:pt>
    <dgm:pt modelId="{4D49E354-5A74-4556-AC0E-1051770AB7E2}" type="sibTrans" cxnId="{8C2AEFDF-C009-4610-BDAB-E037C6E9C494}">
      <dgm:prSet/>
      <dgm:spPr/>
      <dgm:t>
        <a:bodyPr/>
        <a:lstStyle/>
        <a:p>
          <a:endParaRPr kumimoji="1" lang="ja-JP" altLang="en-US" sz="2400"/>
        </a:p>
      </dgm:t>
    </dgm:pt>
    <dgm:pt modelId="{8A15A284-4465-428D-B717-38CCC1EF8580}">
      <dgm:prSet phldrT="[テキスト]" custT="1"/>
      <dgm:spPr/>
      <dgm:t>
        <a:bodyPr/>
        <a:lstStyle/>
        <a:p>
          <a:r>
            <a:rPr kumimoji="1" lang="ja-JP" altLang="en-US" sz="2400" dirty="0" smtClean="0">
              <a:solidFill>
                <a:schemeClr val="tx1"/>
              </a:solidFill>
              <a:latin typeface="HGSｺﾞｼｯｸE" pitchFamily="50" charset="-128"/>
              <a:ea typeface="HGSｺﾞｼｯｸE" pitchFamily="50" charset="-128"/>
            </a:rPr>
            <a:t>休養・睡眠に関する正しい知識の普及啓発</a:t>
          </a:r>
          <a:endParaRPr kumimoji="1" lang="ja-JP" altLang="en-US" sz="2400" dirty="0"/>
        </a:p>
      </dgm:t>
    </dgm:pt>
    <dgm:pt modelId="{22DE2401-6FF5-45D2-809B-48F4DBC6731F}" type="parTrans" cxnId="{B6DB5C8B-F690-4AB1-A902-CA2AD3EF3941}">
      <dgm:prSet custT="1"/>
      <dgm:spPr/>
      <dgm:t>
        <a:bodyPr/>
        <a:lstStyle/>
        <a:p>
          <a:endParaRPr kumimoji="1" lang="ja-JP" altLang="en-US" sz="2400"/>
        </a:p>
      </dgm:t>
    </dgm:pt>
    <dgm:pt modelId="{882C1911-D8B3-48AB-948B-318000DC88DD}" type="sibTrans" cxnId="{B6DB5C8B-F690-4AB1-A902-CA2AD3EF3941}">
      <dgm:prSet/>
      <dgm:spPr/>
      <dgm:t>
        <a:bodyPr/>
        <a:lstStyle/>
        <a:p>
          <a:endParaRPr kumimoji="1" lang="ja-JP" altLang="en-US" sz="2400"/>
        </a:p>
      </dgm:t>
    </dgm:pt>
    <dgm:pt modelId="{9CA5F7D1-85F4-4FB0-A6C8-40DC3CBCC3BB}">
      <dgm:prSet phldrT="[テキスト]" custT="1"/>
      <dgm:spPr/>
      <dgm:t>
        <a:bodyPr/>
        <a:lstStyle/>
        <a:p>
          <a:r>
            <a:rPr kumimoji="1" lang="ja-JP" altLang="en-US" sz="2400" dirty="0" smtClean="0">
              <a:latin typeface="HGSｺﾞｼｯｸE" panose="020B0900000000000000" pitchFamily="50" charset="-128"/>
              <a:ea typeface="HGSｺﾞｼｯｸE" panose="020B0900000000000000" pitchFamily="50" charset="-128"/>
            </a:rPr>
            <a:t>健やかな生活習慣の確立</a:t>
          </a:r>
          <a:endParaRPr kumimoji="1" lang="ja-JP" altLang="en-US" sz="2400" dirty="0">
            <a:latin typeface="HGSｺﾞｼｯｸE" panose="020B0900000000000000" pitchFamily="50" charset="-128"/>
            <a:ea typeface="HGSｺﾞｼｯｸE" panose="020B0900000000000000" pitchFamily="50" charset="-128"/>
          </a:endParaRPr>
        </a:p>
      </dgm:t>
    </dgm:pt>
    <dgm:pt modelId="{F92B085E-93B9-4C92-9CDF-9DC7941D7809}" type="parTrans" cxnId="{0A50D8C2-2DB3-4289-959A-FC5819A84421}">
      <dgm:prSet custT="1"/>
      <dgm:spPr/>
      <dgm:t>
        <a:bodyPr/>
        <a:lstStyle/>
        <a:p>
          <a:endParaRPr kumimoji="1" lang="ja-JP" altLang="en-US" sz="2400"/>
        </a:p>
      </dgm:t>
    </dgm:pt>
    <dgm:pt modelId="{5118D00B-88DD-48BA-BFB1-0B1B98EACEDE}" type="sibTrans" cxnId="{0A50D8C2-2DB3-4289-959A-FC5819A84421}">
      <dgm:prSet/>
      <dgm:spPr/>
      <dgm:t>
        <a:bodyPr/>
        <a:lstStyle/>
        <a:p>
          <a:endParaRPr kumimoji="1" lang="ja-JP" altLang="en-US" sz="2400"/>
        </a:p>
      </dgm:t>
    </dgm:pt>
    <dgm:pt modelId="{D1B7D55E-A8A0-4F15-A733-918CB029DB4C}">
      <dgm:prSet phldrT="[テキスト]" custT="1"/>
      <dgm:spPr/>
      <dgm:t>
        <a:bodyPr/>
        <a:lstStyle/>
        <a:p>
          <a:r>
            <a:rPr kumimoji="1" lang="ja-JP" altLang="en-US" sz="2400" dirty="0" smtClean="0">
              <a:latin typeface="HGSｺﾞｼｯｸE" panose="020B0900000000000000" pitchFamily="50" charset="-128"/>
              <a:ea typeface="HGSｺﾞｼｯｸE" panose="020B0900000000000000" pitchFamily="50" charset="-128"/>
            </a:rPr>
            <a:t>労働環境の改善</a:t>
          </a:r>
          <a:endParaRPr kumimoji="1" lang="ja-JP" altLang="en-US" sz="2400" dirty="0">
            <a:latin typeface="HGSｺﾞｼｯｸE" panose="020B0900000000000000" pitchFamily="50" charset="-128"/>
            <a:ea typeface="HGSｺﾞｼｯｸE" panose="020B0900000000000000" pitchFamily="50" charset="-128"/>
          </a:endParaRPr>
        </a:p>
      </dgm:t>
    </dgm:pt>
    <dgm:pt modelId="{615BCEDC-991A-4DE5-9CD7-FFD62E1989A6}" type="parTrans" cxnId="{6D5A9904-4CEE-49BE-9CBB-B8D01E740805}">
      <dgm:prSet custT="1"/>
      <dgm:spPr/>
      <dgm:t>
        <a:bodyPr/>
        <a:lstStyle/>
        <a:p>
          <a:endParaRPr kumimoji="1" lang="ja-JP" altLang="en-US" sz="2400"/>
        </a:p>
      </dgm:t>
    </dgm:pt>
    <dgm:pt modelId="{A6381EDF-69C9-4ADC-A26A-B00231917EE5}" type="sibTrans" cxnId="{6D5A9904-4CEE-49BE-9CBB-B8D01E740805}">
      <dgm:prSet/>
      <dgm:spPr/>
      <dgm:t>
        <a:bodyPr/>
        <a:lstStyle/>
        <a:p>
          <a:endParaRPr kumimoji="1" lang="ja-JP" altLang="en-US" sz="2400"/>
        </a:p>
      </dgm:t>
    </dgm:pt>
    <dgm:pt modelId="{0B0A29B0-D274-488C-B55B-6352B4E5B940}">
      <dgm:prSet custT="1"/>
      <dgm:spPr/>
      <dgm:t>
        <a:bodyPr/>
        <a:lstStyle/>
        <a:p>
          <a:r>
            <a:rPr kumimoji="1" lang="ja-JP" altLang="en-US" sz="2400" dirty="0" smtClean="0">
              <a:latin typeface="HGSｺﾞｼｯｸE" panose="020B0900000000000000" pitchFamily="50" charset="-128"/>
              <a:ea typeface="HGSｺﾞｼｯｸE" panose="020B0900000000000000" pitchFamily="50" charset="-128"/>
            </a:rPr>
            <a:t>関係部局との連携</a:t>
          </a:r>
          <a:endParaRPr kumimoji="1" lang="ja-JP" altLang="en-US" sz="2400" dirty="0">
            <a:latin typeface="HGSｺﾞｼｯｸE" panose="020B0900000000000000" pitchFamily="50" charset="-128"/>
            <a:ea typeface="HGSｺﾞｼｯｸE" panose="020B0900000000000000" pitchFamily="50" charset="-128"/>
          </a:endParaRPr>
        </a:p>
      </dgm:t>
    </dgm:pt>
    <dgm:pt modelId="{FF2245ED-5C72-4B10-93E6-B2591F80AE6B}" type="parTrans" cxnId="{25A46369-81C6-469D-859F-466B012D556C}">
      <dgm:prSet custT="1"/>
      <dgm:spPr/>
      <dgm:t>
        <a:bodyPr/>
        <a:lstStyle/>
        <a:p>
          <a:endParaRPr kumimoji="1" lang="ja-JP" altLang="en-US" sz="2400"/>
        </a:p>
      </dgm:t>
    </dgm:pt>
    <dgm:pt modelId="{339750F3-BA42-4B9A-9788-CDA0B9801756}" type="sibTrans" cxnId="{25A46369-81C6-469D-859F-466B012D556C}">
      <dgm:prSet/>
      <dgm:spPr/>
      <dgm:t>
        <a:bodyPr/>
        <a:lstStyle/>
        <a:p>
          <a:endParaRPr kumimoji="1" lang="ja-JP" altLang="en-US" sz="2400"/>
        </a:p>
      </dgm:t>
    </dgm:pt>
    <dgm:pt modelId="{74126B9F-195D-404D-AD1A-4ECF7DA92B1F}">
      <dgm:prSet custT="1"/>
      <dgm:spPr/>
      <dgm:t>
        <a:bodyPr/>
        <a:lstStyle/>
        <a:p>
          <a:r>
            <a:rPr kumimoji="1" lang="ja-JP" altLang="en-US" sz="2400" dirty="0" smtClean="0">
              <a:latin typeface="HGSｺﾞｼｯｸE" pitchFamily="50" charset="-128"/>
              <a:ea typeface="HGSｺﾞｼｯｸE" pitchFamily="50" charset="-128"/>
            </a:rPr>
            <a:t>知識の整理</a:t>
          </a:r>
          <a:endParaRPr kumimoji="1" lang="ja-JP" altLang="en-US" sz="2400" dirty="0">
            <a:latin typeface="HGSｺﾞｼｯｸE" pitchFamily="50" charset="-128"/>
            <a:ea typeface="HGSｺﾞｼｯｸE" pitchFamily="50" charset="-128"/>
          </a:endParaRPr>
        </a:p>
      </dgm:t>
    </dgm:pt>
    <dgm:pt modelId="{A48CD4EE-903D-4DAD-BEE2-5AFC4C2156CC}" type="parTrans" cxnId="{301460B0-75A1-4797-94AD-886C188BD173}">
      <dgm:prSet custT="1"/>
      <dgm:spPr/>
      <dgm:t>
        <a:bodyPr/>
        <a:lstStyle/>
        <a:p>
          <a:endParaRPr kumimoji="1" lang="ja-JP" altLang="en-US" sz="2400"/>
        </a:p>
      </dgm:t>
    </dgm:pt>
    <dgm:pt modelId="{6854813E-B45E-4020-AF19-D1DD89B6E8AA}" type="sibTrans" cxnId="{301460B0-75A1-4797-94AD-886C188BD173}">
      <dgm:prSet/>
      <dgm:spPr/>
      <dgm:t>
        <a:bodyPr/>
        <a:lstStyle/>
        <a:p>
          <a:endParaRPr kumimoji="1" lang="ja-JP" altLang="en-US" sz="2400"/>
        </a:p>
      </dgm:t>
    </dgm:pt>
    <dgm:pt modelId="{707DB474-43BE-42B0-80E2-D2943D668F15}">
      <dgm:prSet custT="1"/>
      <dgm:spPr/>
      <dgm:t>
        <a:bodyPr/>
        <a:lstStyle/>
        <a:p>
          <a:r>
            <a:rPr kumimoji="1" lang="ja-JP" altLang="en-US" sz="2400" dirty="0" smtClean="0">
              <a:latin typeface="HGSｺﾞｼｯｸE" pitchFamily="50" charset="-128"/>
              <a:ea typeface="HGSｺﾞｼｯｸE" pitchFamily="50" charset="-128"/>
            </a:rPr>
            <a:t>普及啓発</a:t>
          </a:r>
          <a:endParaRPr kumimoji="1" lang="ja-JP" altLang="en-US" sz="2400" dirty="0">
            <a:latin typeface="HGSｺﾞｼｯｸE" pitchFamily="50" charset="-128"/>
            <a:ea typeface="HGSｺﾞｼｯｸE" pitchFamily="50" charset="-128"/>
          </a:endParaRPr>
        </a:p>
      </dgm:t>
    </dgm:pt>
    <dgm:pt modelId="{E6FBA121-5904-499C-9B72-FA140F0DECDA}" type="parTrans" cxnId="{C9B6FDE2-DFFE-4C78-A877-A8CE68BC4E6F}">
      <dgm:prSet custT="1"/>
      <dgm:spPr/>
      <dgm:t>
        <a:bodyPr/>
        <a:lstStyle/>
        <a:p>
          <a:endParaRPr kumimoji="1" lang="ja-JP" altLang="en-US" sz="2400"/>
        </a:p>
      </dgm:t>
    </dgm:pt>
    <dgm:pt modelId="{638A4194-AB4C-41AE-B5B2-1A0B9845FF38}" type="sibTrans" cxnId="{C9B6FDE2-DFFE-4C78-A877-A8CE68BC4E6F}">
      <dgm:prSet/>
      <dgm:spPr/>
      <dgm:t>
        <a:bodyPr/>
        <a:lstStyle/>
        <a:p>
          <a:endParaRPr kumimoji="1" lang="ja-JP" altLang="en-US" sz="2400"/>
        </a:p>
      </dgm:t>
    </dgm:pt>
    <dgm:pt modelId="{B13CFBBE-FAAC-4D22-B300-67DEE6A47A83}">
      <dgm:prSet custT="1"/>
      <dgm:spPr/>
      <dgm:t>
        <a:bodyPr/>
        <a:lstStyle/>
        <a:p>
          <a:r>
            <a:rPr kumimoji="1" lang="ja-JP" altLang="en-US" sz="2400" dirty="0" smtClean="0">
              <a:latin typeface="HGSｺﾞｼｯｸE" panose="020B0900000000000000" pitchFamily="50" charset="-128"/>
              <a:ea typeface="HGSｺﾞｼｯｸE" panose="020B0900000000000000" pitchFamily="50" charset="-128"/>
            </a:rPr>
            <a:t>指導者・支援者育成</a:t>
          </a:r>
          <a:endParaRPr kumimoji="1" lang="ja-JP" altLang="en-US" sz="2400" dirty="0">
            <a:latin typeface="HGSｺﾞｼｯｸE" panose="020B0900000000000000" pitchFamily="50" charset="-128"/>
            <a:ea typeface="HGSｺﾞｼｯｸE" panose="020B0900000000000000" pitchFamily="50" charset="-128"/>
          </a:endParaRPr>
        </a:p>
      </dgm:t>
    </dgm:pt>
    <dgm:pt modelId="{4B1935ED-D722-40FE-9A6B-87653A0EF2DB}" type="parTrans" cxnId="{A0045B59-321D-4C0B-A582-2F195CAD5EF7}">
      <dgm:prSet custT="1"/>
      <dgm:spPr/>
      <dgm:t>
        <a:bodyPr/>
        <a:lstStyle/>
        <a:p>
          <a:endParaRPr kumimoji="1" lang="ja-JP" altLang="en-US" sz="2400"/>
        </a:p>
      </dgm:t>
    </dgm:pt>
    <dgm:pt modelId="{AE4918F7-A59D-4166-9E37-8EE603A2D39F}" type="sibTrans" cxnId="{A0045B59-321D-4C0B-A582-2F195CAD5EF7}">
      <dgm:prSet/>
      <dgm:spPr/>
      <dgm:t>
        <a:bodyPr/>
        <a:lstStyle/>
        <a:p>
          <a:endParaRPr kumimoji="1" lang="ja-JP" altLang="en-US" sz="2400"/>
        </a:p>
      </dgm:t>
    </dgm:pt>
    <dgm:pt modelId="{9EE511F4-66C7-42C7-98C0-B4BD7E4C81E5}">
      <dgm:prSet custT="1"/>
      <dgm:spPr/>
      <dgm:t>
        <a:bodyPr/>
        <a:lstStyle/>
        <a:p>
          <a:r>
            <a:rPr kumimoji="1" lang="ja-JP" altLang="en-US" sz="2400" dirty="0" smtClean="0">
              <a:latin typeface="HGSｺﾞｼｯｸE" panose="020B0900000000000000" pitchFamily="50" charset="-128"/>
              <a:ea typeface="HGSｺﾞｼｯｸE" panose="020B0900000000000000" pitchFamily="50" charset="-128"/>
            </a:rPr>
            <a:t>相談体制の整備</a:t>
          </a:r>
          <a:endParaRPr kumimoji="1" lang="ja-JP" altLang="en-US" sz="2400" dirty="0">
            <a:latin typeface="HGSｺﾞｼｯｸE" panose="020B0900000000000000" pitchFamily="50" charset="-128"/>
            <a:ea typeface="HGSｺﾞｼｯｸE" panose="020B0900000000000000" pitchFamily="50" charset="-128"/>
          </a:endParaRPr>
        </a:p>
      </dgm:t>
    </dgm:pt>
    <dgm:pt modelId="{2A4E4171-CBB3-4704-B176-390C8560C0F5}" type="parTrans" cxnId="{FD36D70A-50E1-4A67-A11D-7F166D0F0437}">
      <dgm:prSet custT="1"/>
      <dgm:spPr/>
      <dgm:t>
        <a:bodyPr/>
        <a:lstStyle/>
        <a:p>
          <a:endParaRPr kumimoji="1" lang="ja-JP" altLang="en-US" sz="2400"/>
        </a:p>
      </dgm:t>
    </dgm:pt>
    <dgm:pt modelId="{6E74D612-F437-4DDC-8324-11EDAB3E1751}" type="sibTrans" cxnId="{FD36D70A-50E1-4A67-A11D-7F166D0F0437}">
      <dgm:prSet/>
      <dgm:spPr/>
      <dgm:t>
        <a:bodyPr/>
        <a:lstStyle/>
        <a:p>
          <a:endParaRPr kumimoji="1" lang="ja-JP" altLang="en-US" sz="2400"/>
        </a:p>
      </dgm:t>
    </dgm:pt>
    <dgm:pt modelId="{2222DA80-B169-44AE-94FC-81AB66378089}" type="pres">
      <dgm:prSet presAssocID="{E592E956-8006-4DBB-9AB4-035FB21DFE42}" presName="Name0" presStyleCnt="0">
        <dgm:presLayoutVars>
          <dgm:chPref val="1"/>
          <dgm:dir/>
          <dgm:animOne val="branch"/>
          <dgm:animLvl val="lvl"/>
          <dgm:resizeHandles val="exact"/>
        </dgm:presLayoutVars>
      </dgm:prSet>
      <dgm:spPr/>
      <dgm:t>
        <a:bodyPr/>
        <a:lstStyle/>
        <a:p>
          <a:endParaRPr kumimoji="1" lang="ja-JP" altLang="en-US"/>
        </a:p>
      </dgm:t>
    </dgm:pt>
    <dgm:pt modelId="{0ED68625-9D01-4D93-AC01-595582476A62}" type="pres">
      <dgm:prSet presAssocID="{88337D8A-E0A7-4959-8668-3C960C553566}" presName="root1" presStyleCnt="0"/>
      <dgm:spPr/>
    </dgm:pt>
    <dgm:pt modelId="{421786E6-20FE-4B39-9900-99846868870A}" type="pres">
      <dgm:prSet presAssocID="{88337D8A-E0A7-4959-8668-3C960C553566}" presName="LevelOneTextNode" presStyleLbl="node0" presStyleIdx="0" presStyleCnt="1" custAng="5400000" custScaleX="80190" custScaleY="25658" custLinFactNeighborX="8170" custLinFactNeighborY="-3301">
        <dgm:presLayoutVars>
          <dgm:chPref val="3"/>
        </dgm:presLayoutVars>
      </dgm:prSet>
      <dgm:spPr/>
      <dgm:t>
        <a:bodyPr/>
        <a:lstStyle/>
        <a:p>
          <a:endParaRPr kumimoji="1" lang="ja-JP" altLang="en-US"/>
        </a:p>
      </dgm:t>
    </dgm:pt>
    <dgm:pt modelId="{CA9B9808-65D5-465E-B847-C475828FDC76}" type="pres">
      <dgm:prSet presAssocID="{88337D8A-E0A7-4959-8668-3C960C553566}" presName="level2hierChild" presStyleCnt="0"/>
      <dgm:spPr/>
    </dgm:pt>
    <dgm:pt modelId="{187F0D42-8C01-42C3-8C0F-78ADF9E2C953}" type="pres">
      <dgm:prSet presAssocID="{22DE2401-6FF5-45D2-809B-48F4DBC6731F}" presName="conn2-1" presStyleLbl="parChTrans1D2" presStyleIdx="0" presStyleCnt="3"/>
      <dgm:spPr/>
      <dgm:t>
        <a:bodyPr/>
        <a:lstStyle/>
        <a:p>
          <a:endParaRPr kumimoji="1" lang="ja-JP" altLang="en-US"/>
        </a:p>
      </dgm:t>
    </dgm:pt>
    <dgm:pt modelId="{AD3D66BF-8168-44B5-AA43-E2B67C01775D}" type="pres">
      <dgm:prSet presAssocID="{22DE2401-6FF5-45D2-809B-48F4DBC6731F}" presName="connTx" presStyleLbl="parChTrans1D2" presStyleIdx="0" presStyleCnt="3"/>
      <dgm:spPr/>
      <dgm:t>
        <a:bodyPr/>
        <a:lstStyle/>
        <a:p>
          <a:endParaRPr kumimoji="1" lang="ja-JP" altLang="en-US"/>
        </a:p>
      </dgm:t>
    </dgm:pt>
    <dgm:pt modelId="{BF9D9FD4-4F92-4434-BE99-98FE2EBC2B12}" type="pres">
      <dgm:prSet presAssocID="{8A15A284-4465-428D-B717-38CCC1EF8580}" presName="root2" presStyleCnt="0"/>
      <dgm:spPr/>
    </dgm:pt>
    <dgm:pt modelId="{A1CB9B32-0657-44B8-B12E-92F1DCAC0D40}" type="pres">
      <dgm:prSet presAssocID="{8A15A284-4465-428D-B717-38CCC1EF8580}" presName="LevelTwoTextNode" presStyleLbl="node2" presStyleIdx="0" presStyleCnt="3" custScaleX="131820" custScaleY="61223" custLinFactNeighborX="1762" custLinFactNeighborY="-93251">
        <dgm:presLayoutVars>
          <dgm:chPref val="3"/>
        </dgm:presLayoutVars>
      </dgm:prSet>
      <dgm:spPr/>
      <dgm:t>
        <a:bodyPr/>
        <a:lstStyle/>
        <a:p>
          <a:endParaRPr kumimoji="1" lang="ja-JP" altLang="en-US"/>
        </a:p>
      </dgm:t>
    </dgm:pt>
    <dgm:pt modelId="{CFFCAD66-6125-4119-A9A8-9C423B0DB32C}" type="pres">
      <dgm:prSet presAssocID="{8A15A284-4465-428D-B717-38CCC1EF8580}" presName="level3hierChild" presStyleCnt="0"/>
      <dgm:spPr/>
    </dgm:pt>
    <dgm:pt modelId="{E1C87BE5-9774-4160-B999-672FE28EB581}" type="pres">
      <dgm:prSet presAssocID="{A48CD4EE-903D-4DAD-BEE2-5AFC4C2156CC}" presName="conn2-1" presStyleLbl="parChTrans1D3" presStyleIdx="0" presStyleCnt="5"/>
      <dgm:spPr/>
      <dgm:t>
        <a:bodyPr/>
        <a:lstStyle/>
        <a:p>
          <a:endParaRPr kumimoji="1" lang="ja-JP" altLang="en-US"/>
        </a:p>
      </dgm:t>
    </dgm:pt>
    <dgm:pt modelId="{1088CCE8-3BC9-4373-8EB4-A44BFC6E92F5}" type="pres">
      <dgm:prSet presAssocID="{A48CD4EE-903D-4DAD-BEE2-5AFC4C2156CC}" presName="connTx" presStyleLbl="parChTrans1D3" presStyleIdx="0" presStyleCnt="5"/>
      <dgm:spPr/>
      <dgm:t>
        <a:bodyPr/>
        <a:lstStyle/>
        <a:p>
          <a:endParaRPr kumimoji="1" lang="ja-JP" altLang="en-US"/>
        </a:p>
      </dgm:t>
    </dgm:pt>
    <dgm:pt modelId="{8E00D7CE-4425-4AF2-8DBC-C24CC40ABAFF}" type="pres">
      <dgm:prSet presAssocID="{74126B9F-195D-404D-AD1A-4ECF7DA92B1F}" presName="root2" presStyleCnt="0"/>
      <dgm:spPr/>
    </dgm:pt>
    <dgm:pt modelId="{5DEBD632-DC3B-4195-A0B3-6C39866EA42F}" type="pres">
      <dgm:prSet presAssocID="{74126B9F-195D-404D-AD1A-4ECF7DA92B1F}" presName="LevelTwoTextNode" presStyleLbl="node3" presStyleIdx="0" presStyleCnt="5" custScaleX="48392" custScaleY="55540" custLinFactNeighborX="-7835" custLinFactNeighborY="-74124">
        <dgm:presLayoutVars>
          <dgm:chPref val="3"/>
        </dgm:presLayoutVars>
      </dgm:prSet>
      <dgm:spPr/>
      <dgm:t>
        <a:bodyPr/>
        <a:lstStyle/>
        <a:p>
          <a:endParaRPr kumimoji="1" lang="ja-JP" altLang="en-US"/>
        </a:p>
      </dgm:t>
    </dgm:pt>
    <dgm:pt modelId="{476BDF7C-7D53-4CAC-BEDD-F8BF517A57F2}" type="pres">
      <dgm:prSet presAssocID="{74126B9F-195D-404D-AD1A-4ECF7DA92B1F}" presName="level3hierChild" presStyleCnt="0"/>
      <dgm:spPr/>
    </dgm:pt>
    <dgm:pt modelId="{118BBD35-C85A-4E8F-AAFC-CE9D47CD76E5}" type="pres">
      <dgm:prSet presAssocID="{E6FBA121-5904-499C-9B72-FA140F0DECDA}" presName="conn2-1" presStyleLbl="parChTrans1D3" presStyleIdx="1" presStyleCnt="5"/>
      <dgm:spPr/>
      <dgm:t>
        <a:bodyPr/>
        <a:lstStyle/>
        <a:p>
          <a:endParaRPr kumimoji="1" lang="ja-JP" altLang="en-US"/>
        </a:p>
      </dgm:t>
    </dgm:pt>
    <dgm:pt modelId="{71E23262-3290-4312-A0D9-3078404CB552}" type="pres">
      <dgm:prSet presAssocID="{E6FBA121-5904-499C-9B72-FA140F0DECDA}" presName="connTx" presStyleLbl="parChTrans1D3" presStyleIdx="1" presStyleCnt="5"/>
      <dgm:spPr/>
      <dgm:t>
        <a:bodyPr/>
        <a:lstStyle/>
        <a:p>
          <a:endParaRPr kumimoji="1" lang="ja-JP" altLang="en-US"/>
        </a:p>
      </dgm:t>
    </dgm:pt>
    <dgm:pt modelId="{AC13D381-3694-426F-8869-967690A85AAF}" type="pres">
      <dgm:prSet presAssocID="{707DB474-43BE-42B0-80E2-D2943D668F15}" presName="root2" presStyleCnt="0"/>
      <dgm:spPr/>
    </dgm:pt>
    <dgm:pt modelId="{4AABD543-2516-4FCE-8C1B-03C9970FE515}" type="pres">
      <dgm:prSet presAssocID="{707DB474-43BE-42B0-80E2-D2943D668F15}" presName="LevelTwoTextNode" presStyleLbl="node3" presStyleIdx="1" presStyleCnt="5" custScaleX="48392" custScaleY="55540" custLinFactNeighborX="-7835" custLinFactNeighborY="-85676">
        <dgm:presLayoutVars>
          <dgm:chPref val="3"/>
        </dgm:presLayoutVars>
      </dgm:prSet>
      <dgm:spPr/>
      <dgm:t>
        <a:bodyPr/>
        <a:lstStyle/>
        <a:p>
          <a:endParaRPr kumimoji="1" lang="ja-JP" altLang="en-US"/>
        </a:p>
      </dgm:t>
    </dgm:pt>
    <dgm:pt modelId="{A2EB2DB9-9D87-4922-A438-C262EE1C0758}" type="pres">
      <dgm:prSet presAssocID="{707DB474-43BE-42B0-80E2-D2943D668F15}" presName="level3hierChild" presStyleCnt="0"/>
      <dgm:spPr/>
    </dgm:pt>
    <dgm:pt modelId="{A0292688-EF0B-4F41-8DF5-88EE263D305A}" type="pres">
      <dgm:prSet presAssocID="{F92B085E-93B9-4C92-9CDF-9DC7941D7809}" presName="conn2-1" presStyleLbl="parChTrans1D2" presStyleIdx="1" presStyleCnt="3"/>
      <dgm:spPr/>
      <dgm:t>
        <a:bodyPr/>
        <a:lstStyle/>
        <a:p>
          <a:endParaRPr kumimoji="1" lang="ja-JP" altLang="en-US"/>
        </a:p>
      </dgm:t>
    </dgm:pt>
    <dgm:pt modelId="{2288A8D7-D3BA-409F-A03F-2C3B04526110}" type="pres">
      <dgm:prSet presAssocID="{F92B085E-93B9-4C92-9CDF-9DC7941D7809}" presName="connTx" presStyleLbl="parChTrans1D2" presStyleIdx="1" presStyleCnt="3"/>
      <dgm:spPr/>
      <dgm:t>
        <a:bodyPr/>
        <a:lstStyle/>
        <a:p>
          <a:endParaRPr kumimoji="1" lang="ja-JP" altLang="en-US"/>
        </a:p>
      </dgm:t>
    </dgm:pt>
    <dgm:pt modelId="{1426E3A4-714F-4695-9662-3B54719177EC}" type="pres">
      <dgm:prSet presAssocID="{9CA5F7D1-85F4-4FB0-A6C8-40DC3CBCC3BB}" presName="root2" presStyleCnt="0"/>
      <dgm:spPr/>
    </dgm:pt>
    <dgm:pt modelId="{3C913E07-5660-4E0F-8AB9-C0FF97B11E9A}" type="pres">
      <dgm:prSet presAssocID="{9CA5F7D1-85F4-4FB0-A6C8-40DC3CBCC3BB}" presName="LevelTwoTextNode" presStyleLbl="node2" presStyleIdx="1" presStyleCnt="3" custScaleX="78279" custScaleY="64257" custLinFactNeighborX="1762" custLinFactNeighborY="-11878">
        <dgm:presLayoutVars>
          <dgm:chPref val="3"/>
        </dgm:presLayoutVars>
      </dgm:prSet>
      <dgm:spPr/>
      <dgm:t>
        <a:bodyPr/>
        <a:lstStyle/>
        <a:p>
          <a:endParaRPr kumimoji="1" lang="ja-JP" altLang="en-US"/>
        </a:p>
      </dgm:t>
    </dgm:pt>
    <dgm:pt modelId="{A5CC3C35-ECF9-4611-8BD7-7055C09460AF}" type="pres">
      <dgm:prSet presAssocID="{9CA5F7D1-85F4-4FB0-A6C8-40DC3CBCC3BB}" presName="level3hierChild" presStyleCnt="0"/>
      <dgm:spPr/>
    </dgm:pt>
    <dgm:pt modelId="{0C9C6B6F-30BC-4AD8-BA08-424D51B3EF3D}" type="pres">
      <dgm:prSet presAssocID="{615BCEDC-991A-4DE5-9CD7-FFD62E1989A6}" presName="conn2-1" presStyleLbl="parChTrans1D2" presStyleIdx="2" presStyleCnt="3"/>
      <dgm:spPr/>
      <dgm:t>
        <a:bodyPr/>
        <a:lstStyle/>
        <a:p>
          <a:endParaRPr kumimoji="1" lang="ja-JP" altLang="en-US"/>
        </a:p>
      </dgm:t>
    </dgm:pt>
    <dgm:pt modelId="{1F88481B-5B59-4AE1-8B18-BDC67E585E29}" type="pres">
      <dgm:prSet presAssocID="{615BCEDC-991A-4DE5-9CD7-FFD62E1989A6}" presName="connTx" presStyleLbl="parChTrans1D2" presStyleIdx="2" presStyleCnt="3"/>
      <dgm:spPr/>
      <dgm:t>
        <a:bodyPr/>
        <a:lstStyle/>
        <a:p>
          <a:endParaRPr kumimoji="1" lang="ja-JP" altLang="en-US"/>
        </a:p>
      </dgm:t>
    </dgm:pt>
    <dgm:pt modelId="{DDFD052A-334E-49EA-A0CD-B863687CD04B}" type="pres">
      <dgm:prSet presAssocID="{D1B7D55E-A8A0-4F15-A733-918CB029DB4C}" presName="root2" presStyleCnt="0"/>
      <dgm:spPr/>
    </dgm:pt>
    <dgm:pt modelId="{26920A13-15BB-419C-990E-58E4E3B2034B}" type="pres">
      <dgm:prSet presAssocID="{D1B7D55E-A8A0-4F15-A733-918CB029DB4C}" presName="LevelTwoTextNode" presStyleLbl="node2" presStyleIdx="2" presStyleCnt="3" custScaleX="60955" custScaleY="80757" custLinFactNeighborX="2764" custLinFactNeighborY="77758">
        <dgm:presLayoutVars>
          <dgm:chPref val="3"/>
        </dgm:presLayoutVars>
      </dgm:prSet>
      <dgm:spPr/>
      <dgm:t>
        <a:bodyPr/>
        <a:lstStyle/>
        <a:p>
          <a:endParaRPr kumimoji="1" lang="ja-JP" altLang="en-US"/>
        </a:p>
      </dgm:t>
    </dgm:pt>
    <dgm:pt modelId="{E690AB62-5BB2-42A7-A214-3859D10B5E80}" type="pres">
      <dgm:prSet presAssocID="{D1B7D55E-A8A0-4F15-A733-918CB029DB4C}" presName="level3hierChild" presStyleCnt="0"/>
      <dgm:spPr/>
    </dgm:pt>
    <dgm:pt modelId="{D992540D-AA17-4513-97FD-785DFBECF299}" type="pres">
      <dgm:prSet presAssocID="{FF2245ED-5C72-4B10-93E6-B2591F80AE6B}" presName="conn2-1" presStyleLbl="parChTrans1D3" presStyleIdx="2" presStyleCnt="5"/>
      <dgm:spPr/>
      <dgm:t>
        <a:bodyPr/>
        <a:lstStyle/>
        <a:p>
          <a:endParaRPr kumimoji="1" lang="ja-JP" altLang="en-US"/>
        </a:p>
      </dgm:t>
    </dgm:pt>
    <dgm:pt modelId="{92E0A91A-60F8-4406-9AA5-8AB37A9B35AE}" type="pres">
      <dgm:prSet presAssocID="{FF2245ED-5C72-4B10-93E6-B2591F80AE6B}" presName="connTx" presStyleLbl="parChTrans1D3" presStyleIdx="2" presStyleCnt="5"/>
      <dgm:spPr/>
      <dgm:t>
        <a:bodyPr/>
        <a:lstStyle/>
        <a:p>
          <a:endParaRPr kumimoji="1" lang="ja-JP" altLang="en-US"/>
        </a:p>
      </dgm:t>
    </dgm:pt>
    <dgm:pt modelId="{B49851A1-9B34-4074-BA90-B63510C8F7F2}" type="pres">
      <dgm:prSet presAssocID="{0B0A29B0-D274-488C-B55B-6352B4E5B940}" presName="root2" presStyleCnt="0"/>
      <dgm:spPr/>
    </dgm:pt>
    <dgm:pt modelId="{4A37945C-73A8-4CE4-BEF2-C4ED06F0BD86}" type="pres">
      <dgm:prSet presAssocID="{0B0A29B0-D274-488C-B55B-6352B4E5B940}" presName="LevelTwoTextNode" presStyleLbl="node3" presStyleIdx="2" presStyleCnt="5" custScaleX="75279" custScaleY="50638" custLinFactNeighborY="47457">
        <dgm:presLayoutVars>
          <dgm:chPref val="3"/>
        </dgm:presLayoutVars>
      </dgm:prSet>
      <dgm:spPr/>
      <dgm:t>
        <a:bodyPr/>
        <a:lstStyle/>
        <a:p>
          <a:endParaRPr kumimoji="1" lang="ja-JP" altLang="en-US"/>
        </a:p>
      </dgm:t>
    </dgm:pt>
    <dgm:pt modelId="{03598EB6-6B24-477D-8A0D-CAB0CDCF8CF6}" type="pres">
      <dgm:prSet presAssocID="{0B0A29B0-D274-488C-B55B-6352B4E5B940}" presName="level3hierChild" presStyleCnt="0"/>
      <dgm:spPr/>
    </dgm:pt>
    <dgm:pt modelId="{1F4A23D5-7C88-4710-AF65-1E804AB7CBBF}" type="pres">
      <dgm:prSet presAssocID="{4B1935ED-D722-40FE-9A6B-87653A0EF2DB}" presName="conn2-1" presStyleLbl="parChTrans1D3" presStyleIdx="3" presStyleCnt="5"/>
      <dgm:spPr/>
      <dgm:t>
        <a:bodyPr/>
        <a:lstStyle/>
        <a:p>
          <a:endParaRPr kumimoji="1" lang="ja-JP" altLang="en-US"/>
        </a:p>
      </dgm:t>
    </dgm:pt>
    <dgm:pt modelId="{FF51C1CD-AD9D-4A11-A82D-07E9C12A00A5}" type="pres">
      <dgm:prSet presAssocID="{4B1935ED-D722-40FE-9A6B-87653A0EF2DB}" presName="connTx" presStyleLbl="parChTrans1D3" presStyleIdx="3" presStyleCnt="5"/>
      <dgm:spPr/>
      <dgm:t>
        <a:bodyPr/>
        <a:lstStyle/>
        <a:p>
          <a:endParaRPr kumimoji="1" lang="ja-JP" altLang="en-US"/>
        </a:p>
      </dgm:t>
    </dgm:pt>
    <dgm:pt modelId="{3409DA44-1B6D-4436-9266-D6A955762E1E}" type="pres">
      <dgm:prSet presAssocID="{B13CFBBE-FAAC-4D22-B300-67DEE6A47A83}" presName="root2" presStyleCnt="0"/>
      <dgm:spPr/>
    </dgm:pt>
    <dgm:pt modelId="{81380239-11D8-476C-9F81-FC5CE3687DB5}" type="pres">
      <dgm:prSet presAssocID="{B13CFBBE-FAAC-4D22-B300-67DEE6A47A83}" presName="LevelTwoTextNode" presStyleLbl="node3" presStyleIdx="3" presStyleCnt="5" custScaleX="75279" custScaleY="52764" custLinFactNeighborY="47457">
        <dgm:presLayoutVars>
          <dgm:chPref val="3"/>
        </dgm:presLayoutVars>
      </dgm:prSet>
      <dgm:spPr/>
      <dgm:t>
        <a:bodyPr/>
        <a:lstStyle/>
        <a:p>
          <a:endParaRPr kumimoji="1" lang="ja-JP" altLang="en-US"/>
        </a:p>
      </dgm:t>
    </dgm:pt>
    <dgm:pt modelId="{2B970D13-A752-43D6-AE02-F26FB826D10F}" type="pres">
      <dgm:prSet presAssocID="{B13CFBBE-FAAC-4D22-B300-67DEE6A47A83}" presName="level3hierChild" presStyleCnt="0"/>
      <dgm:spPr/>
    </dgm:pt>
    <dgm:pt modelId="{5845966E-A443-43FC-A8C5-77C99436D51B}" type="pres">
      <dgm:prSet presAssocID="{2A4E4171-CBB3-4704-B176-390C8560C0F5}" presName="conn2-1" presStyleLbl="parChTrans1D3" presStyleIdx="4" presStyleCnt="5"/>
      <dgm:spPr/>
      <dgm:t>
        <a:bodyPr/>
        <a:lstStyle/>
        <a:p>
          <a:endParaRPr kumimoji="1" lang="ja-JP" altLang="en-US"/>
        </a:p>
      </dgm:t>
    </dgm:pt>
    <dgm:pt modelId="{343DD6E0-7B6B-4A4D-8797-40579D7FDF75}" type="pres">
      <dgm:prSet presAssocID="{2A4E4171-CBB3-4704-B176-390C8560C0F5}" presName="connTx" presStyleLbl="parChTrans1D3" presStyleIdx="4" presStyleCnt="5"/>
      <dgm:spPr/>
      <dgm:t>
        <a:bodyPr/>
        <a:lstStyle/>
        <a:p>
          <a:endParaRPr kumimoji="1" lang="ja-JP" altLang="en-US"/>
        </a:p>
      </dgm:t>
    </dgm:pt>
    <dgm:pt modelId="{E6EB4D49-4804-45DE-8D78-75EAAFF11F3A}" type="pres">
      <dgm:prSet presAssocID="{9EE511F4-66C7-42C7-98C0-B4BD7E4C81E5}" presName="root2" presStyleCnt="0"/>
      <dgm:spPr/>
    </dgm:pt>
    <dgm:pt modelId="{7A8C00B1-4579-4D30-BD88-A741DA2F61C6}" type="pres">
      <dgm:prSet presAssocID="{9EE511F4-66C7-42C7-98C0-B4BD7E4C81E5}" presName="LevelTwoTextNode" presStyleLbl="node3" presStyleIdx="4" presStyleCnt="5" custScaleX="75279" custScaleY="57015" custLinFactNeighborY="47457">
        <dgm:presLayoutVars>
          <dgm:chPref val="3"/>
        </dgm:presLayoutVars>
      </dgm:prSet>
      <dgm:spPr/>
      <dgm:t>
        <a:bodyPr/>
        <a:lstStyle/>
        <a:p>
          <a:endParaRPr kumimoji="1" lang="ja-JP" altLang="en-US"/>
        </a:p>
      </dgm:t>
    </dgm:pt>
    <dgm:pt modelId="{9E339CDB-6CF8-4D9B-AFA2-9D7581222A89}" type="pres">
      <dgm:prSet presAssocID="{9EE511F4-66C7-42C7-98C0-B4BD7E4C81E5}" presName="level3hierChild" presStyleCnt="0"/>
      <dgm:spPr/>
    </dgm:pt>
  </dgm:ptLst>
  <dgm:cxnLst>
    <dgm:cxn modelId="{67DA5BD9-116C-45AA-85BB-A091473800C2}" type="presOf" srcId="{E592E956-8006-4DBB-9AB4-035FB21DFE42}" destId="{2222DA80-B169-44AE-94FC-81AB66378089}" srcOrd="0" destOrd="0" presId="urn:microsoft.com/office/officeart/2008/layout/HorizontalMultiLevelHierarchy"/>
    <dgm:cxn modelId="{4BA1DE61-6758-4807-AC4B-368424EC5ED1}" type="presOf" srcId="{22DE2401-6FF5-45D2-809B-48F4DBC6731F}" destId="{AD3D66BF-8168-44B5-AA43-E2B67C01775D}" srcOrd="1" destOrd="0" presId="urn:microsoft.com/office/officeart/2008/layout/HorizontalMultiLevelHierarchy"/>
    <dgm:cxn modelId="{E17AED21-69F6-475D-97DB-163B58D1F99E}" type="presOf" srcId="{E6FBA121-5904-499C-9B72-FA140F0DECDA}" destId="{118BBD35-C85A-4E8F-AAFC-CE9D47CD76E5}" srcOrd="0" destOrd="0" presId="urn:microsoft.com/office/officeart/2008/layout/HorizontalMultiLevelHierarchy"/>
    <dgm:cxn modelId="{070EC9A9-0897-47E2-ABFB-4B9081EC9BD5}" type="presOf" srcId="{F92B085E-93B9-4C92-9CDF-9DC7941D7809}" destId="{A0292688-EF0B-4F41-8DF5-88EE263D305A}" srcOrd="0" destOrd="0" presId="urn:microsoft.com/office/officeart/2008/layout/HorizontalMultiLevelHierarchy"/>
    <dgm:cxn modelId="{20262ADE-8436-49C2-8BBA-2AB4E5094CE4}" type="presOf" srcId="{8A15A284-4465-428D-B717-38CCC1EF8580}" destId="{A1CB9B32-0657-44B8-B12E-92F1DCAC0D40}" srcOrd="0" destOrd="0" presId="urn:microsoft.com/office/officeart/2008/layout/HorizontalMultiLevelHierarchy"/>
    <dgm:cxn modelId="{7C8CB3CB-04D1-4985-AC32-92C836837BCE}" type="presOf" srcId="{0B0A29B0-D274-488C-B55B-6352B4E5B940}" destId="{4A37945C-73A8-4CE4-BEF2-C4ED06F0BD86}" srcOrd="0" destOrd="0" presId="urn:microsoft.com/office/officeart/2008/layout/HorizontalMultiLevelHierarchy"/>
    <dgm:cxn modelId="{A383999B-18D8-4C9B-8AFD-584F3DEA9817}" type="presOf" srcId="{22DE2401-6FF5-45D2-809B-48F4DBC6731F}" destId="{187F0D42-8C01-42C3-8C0F-78ADF9E2C953}" srcOrd="0" destOrd="0" presId="urn:microsoft.com/office/officeart/2008/layout/HorizontalMultiLevelHierarchy"/>
    <dgm:cxn modelId="{033B6CCC-872A-43F0-B476-5B31C02F64E6}" type="presOf" srcId="{2A4E4171-CBB3-4704-B176-390C8560C0F5}" destId="{5845966E-A443-43FC-A8C5-77C99436D51B}" srcOrd="0" destOrd="0" presId="urn:microsoft.com/office/officeart/2008/layout/HorizontalMultiLevelHierarchy"/>
    <dgm:cxn modelId="{F9A1CE55-74A9-4ACF-9DF9-7DF5C35DE0D3}" type="presOf" srcId="{2A4E4171-CBB3-4704-B176-390C8560C0F5}" destId="{343DD6E0-7B6B-4A4D-8797-40579D7FDF75}" srcOrd="1" destOrd="0" presId="urn:microsoft.com/office/officeart/2008/layout/HorizontalMultiLevelHierarchy"/>
    <dgm:cxn modelId="{A0045B59-321D-4C0B-A582-2F195CAD5EF7}" srcId="{D1B7D55E-A8A0-4F15-A733-918CB029DB4C}" destId="{B13CFBBE-FAAC-4D22-B300-67DEE6A47A83}" srcOrd="1" destOrd="0" parTransId="{4B1935ED-D722-40FE-9A6B-87653A0EF2DB}" sibTransId="{AE4918F7-A59D-4166-9E37-8EE603A2D39F}"/>
    <dgm:cxn modelId="{ADEA30BB-9625-4544-A024-5E0AB3BAB9CB}" type="presOf" srcId="{F92B085E-93B9-4C92-9CDF-9DC7941D7809}" destId="{2288A8D7-D3BA-409F-A03F-2C3B04526110}" srcOrd="1" destOrd="0" presId="urn:microsoft.com/office/officeart/2008/layout/HorizontalMultiLevelHierarchy"/>
    <dgm:cxn modelId="{26DD6414-A1B3-461B-BF24-8BCF9C79118D}" type="presOf" srcId="{615BCEDC-991A-4DE5-9CD7-FFD62E1989A6}" destId="{1F88481B-5B59-4AE1-8B18-BDC67E585E29}" srcOrd="1" destOrd="0" presId="urn:microsoft.com/office/officeart/2008/layout/HorizontalMultiLevelHierarchy"/>
    <dgm:cxn modelId="{7C5885A2-A1E2-4A1C-9EA4-FDE6907C3E2B}" type="presOf" srcId="{9EE511F4-66C7-42C7-98C0-B4BD7E4C81E5}" destId="{7A8C00B1-4579-4D30-BD88-A741DA2F61C6}" srcOrd="0" destOrd="0" presId="urn:microsoft.com/office/officeart/2008/layout/HorizontalMultiLevelHierarchy"/>
    <dgm:cxn modelId="{A811E79D-F4E5-4839-B50B-9207EB95CB7D}" type="presOf" srcId="{A48CD4EE-903D-4DAD-BEE2-5AFC4C2156CC}" destId="{1088CCE8-3BC9-4373-8EB4-A44BFC6E92F5}" srcOrd="1" destOrd="0" presId="urn:microsoft.com/office/officeart/2008/layout/HorizontalMultiLevelHierarchy"/>
    <dgm:cxn modelId="{C9B6FDE2-DFFE-4C78-A877-A8CE68BC4E6F}" srcId="{8A15A284-4465-428D-B717-38CCC1EF8580}" destId="{707DB474-43BE-42B0-80E2-D2943D668F15}" srcOrd="1" destOrd="0" parTransId="{E6FBA121-5904-499C-9B72-FA140F0DECDA}" sibTransId="{638A4194-AB4C-41AE-B5B2-1A0B9845FF38}"/>
    <dgm:cxn modelId="{3D431C63-6216-4EC0-85A1-77761D41A594}" type="presOf" srcId="{615BCEDC-991A-4DE5-9CD7-FFD62E1989A6}" destId="{0C9C6B6F-30BC-4AD8-BA08-424D51B3EF3D}" srcOrd="0" destOrd="0" presId="urn:microsoft.com/office/officeart/2008/layout/HorizontalMultiLevelHierarchy"/>
    <dgm:cxn modelId="{5D9F666F-8932-4005-AD9A-E4844C4544B3}" type="presOf" srcId="{74126B9F-195D-404D-AD1A-4ECF7DA92B1F}" destId="{5DEBD632-DC3B-4195-A0B3-6C39866EA42F}" srcOrd="0" destOrd="0" presId="urn:microsoft.com/office/officeart/2008/layout/HorizontalMultiLevelHierarchy"/>
    <dgm:cxn modelId="{1883049F-8A60-4C07-A5F0-3681D4775F68}" type="presOf" srcId="{88337D8A-E0A7-4959-8668-3C960C553566}" destId="{421786E6-20FE-4B39-9900-99846868870A}" srcOrd="0" destOrd="0" presId="urn:microsoft.com/office/officeart/2008/layout/HorizontalMultiLevelHierarchy"/>
    <dgm:cxn modelId="{0A50D8C2-2DB3-4289-959A-FC5819A84421}" srcId="{88337D8A-E0A7-4959-8668-3C960C553566}" destId="{9CA5F7D1-85F4-4FB0-A6C8-40DC3CBCC3BB}" srcOrd="1" destOrd="0" parTransId="{F92B085E-93B9-4C92-9CDF-9DC7941D7809}" sibTransId="{5118D00B-88DD-48BA-BFB1-0B1B98EACEDE}"/>
    <dgm:cxn modelId="{6D5A9904-4CEE-49BE-9CBB-B8D01E740805}" srcId="{88337D8A-E0A7-4959-8668-3C960C553566}" destId="{D1B7D55E-A8A0-4F15-A733-918CB029DB4C}" srcOrd="2" destOrd="0" parTransId="{615BCEDC-991A-4DE5-9CD7-FFD62E1989A6}" sibTransId="{A6381EDF-69C9-4ADC-A26A-B00231917EE5}"/>
    <dgm:cxn modelId="{15ED3C20-7FAD-4DB1-8DDC-50159DB92913}" type="presOf" srcId="{D1B7D55E-A8A0-4F15-A733-918CB029DB4C}" destId="{26920A13-15BB-419C-990E-58E4E3B2034B}" srcOrd="0" destOrd="0" presId="urn:microsoft.com/office/officeart/2008/layout/HorizontalMultiLevelHierarchy"/>
    <dgm:cxn modelId="{B6DB5C8B-F690-4AB1-A902-CA2AD3EF3941}" srcId="{88337D8A-E0A7-4959-8668-3C960C553566}" destId="{8A15A284-4465-428D-B717-38CCC1EF8580}" srcOrd="0" destOrd="0" parTransId="{22DE2401-6FF5-45D2-809B-48F4DBC6731F}" sibTransId="{882C1911-D8B3-48AB-948B-318000DC88DD}"/>
    <dgm:cxn modelId="{069686BA-E028-4F63-B0B5-96696E564F3A}" type="presOf" srcId="{4B1935ED-D722-40FE-9A6B-87653A0EF2DB}" destId="{FF51C1CD-AD9D-4A11-A82D-07E9C12A00A5}" srcOrd="1" destOrd="0" presId="urn:microsoft.com/office/officeart/2008/layout/HorizontalMultiLevelHierarchy"/>
    <dgm:cxn modelId="{FC8E8059-A082-4402-AC3E-0EC2D89CAC98}" type="presOf" srcId="{707DB474-43BE-42B0-80E2-D2943D668F15}" destId="{4AABD543-2516-4FCE-8C1B-03C9970FE515}" srcOrd="0" destOrd="0" presId="urn:microsoft.com/office/officeart/2008/layout/HorizontalMultiLevelHierarchy"/>
    <dgm:cxn modelId="{C5478E33-CD8B-47BA-AF8B-B74C105DAB5D}" type="presOf" srcId="{E6FBA121-5904-499C-9B72-FA140F0DECDA}" destId="{71E23262-3290-4312-A0D9-3078404CB552}" srcOrd="1" destOrd="0" presId="urn:microsoft.com/office/officeart/2008/layout/HorizontalMultiLevelHierarchy"/>
    <dgm:cxn modelId="{25A46369-81C6-469D-859F-466B012D556C}" srcId="{D1B7D55E-A8A0-4F15-A733-918CB029DB4C}" destId="{0B0A29B0-D274-488C-B55B-6352B4E5B940}" srcOrd="0" destOrd="0" parTransId="{FF2245ED-5C72-4B10-93E6-B2591F80AE6B}" sibTransId="{339750F3-BA42-4B9A-9788-CDA0B9801756}"/>
    <dgm:cxn modelId="{FD36D70A-50E1-4A67-A11D-7F166D0F0437}" srcId="{D1B7D55E-A8A0-4F15-A733-918CB029DB4C}" destId="{9EE511F4-66C7-42C7-98C0-B4BD7E4C81E5}" srcOrd="2" destOrd="0" parTransId="{2A4E4171-CBB3-4704-B176-390C8560C0F5}" sibTransId="{6E74D612-F437-4DDC-8324-11EDAB3E1751}"/>
    <dgm:cxn modelId="{301460B0-75A1-4797-94AD-886C188BD173}" srcId="{8A15A284-4465-428D-B717-38CCC1EF8580}" destId="{74126B9F-195D-404D-AD1A-4ECF7DA92B1F}" srcOrd="0" destOrd="0" parTransId="{A48CD4EE-903D-4DAD-BEE2-5AFC4C2156CC}" sibTransId="{6854813E-B45E-4020-AF19-D1DD89B6E8AA}"/>
    <dgm:cxn modelId="{F3EDDC93-5026-45CF-9BE8-C10E5268D295}" type="presOf" srcId="{B13CFBBE-FAAC-4D22-B300-67DEE6A47A83}" destId="{81380239-11D8-476C-9F81-FC5CE3687DB5}" srcOrd="0" destOrd="0" presId="urn:microsoft.com/office/officeart/2008/layout/HorizontalMultiLevelHierarchy"/>
    <dgm:cxn modelId="{E6D7DF1A-E549-4CFF-B01D-8A087888F139}" type="presOf" srcId="{4B1935ED-D722-40FE-9A6B-87653A0EF2DB}" destId="{1F4A23D5-7C88-4710-AF65-1E804AB7CBBF}" srcOrd="0" destOrd="0" presId="urn:microsoft.com/office/officeart/2008/layout/HorizontalMultiLevelHierarchy"/>
    <dgm:cxn modelId="{2DFE0E2C-F5EC-4BC0-830B-5EE11645490F}" type="presOf" srcId="{9CA5F7D1-85F4-4FB0-A6C8-40DC3CBCC3BB}" destId="{3C913E07-5660-4E0F-8AB9-C0FF97B11E9A}" srcOrd="0" destOrd="0" presId="urn:microsoft.com/office/officeart/2008/layout/HorizontalMultiLevelHierarchy"/>
    <dgm:cxn modelId="{8C2AEFDF-C009-4610-BDAB-E037C6E9C494}" srcId="{E592E956-8006-4DBB-9AB4-035FB21DFE42}" destId="{88337D8A-E0A7-4959-8668-3C960C553566}" srcOrd="0" destOrd="0" parTransId="{2A52BED4-93A6-421C-BCA3-35B4C4B7AD91}" sibTransId="{4D49E354-5A74-4556-AC0E-1051770AB7E2}"/>
    <dgm:cxn modelId="{BB5DF46D-EF23-4B28-8B9C-A0B1D78CCE0F}" type="presOf" srcId="{FF2245ED-5C72-4B10-93E6-B2591F80AE6B}" destId="{92E0A91A-60F8-4406-9AA5-8AB37A9B35AE}" srcOrd="1" destOrd="0" presId="urn:microsoft.com/office/officeart/2008/layout/HorizontalMultiLevelHierarchy"/>
    <dgm:cxn modelId="{DB519CF5-6623-4E18-BFC7-4A854A42D860}" type="presOf" srcId="{A48CD4EE-903D-4DAD-BEE2-5AFC4C2156CC}" destId="{E1C87BE5-9774-4160-B999-672FE28EB581}" srcOrd="0" destOrd="0" presId="urn:microsoft.com/office/officeart/2008/layout/HorizontalMultiLevelHierarchy"/>
    <dgm:cxn modelId="{4A4ADFD9-7EAA-43CA-B36E-C43C72DEFF7E}" type="presOf" srcId="{FF2245ED-5C72-4B10-93E6-B2591F80AE6B}" destId="{D992540D-AA17-4513-97FD-785DFBECF299}" srcOrd="0" destOrd="0" presId="urn:microsoft.com/office/officeart/2008/layout/HorizontalMultiLevelHierarchy"/>
    <dgm:cxn modelId="{ED39FFE2-C8A2-4777-BCFE-B35AFD533058}" type="presParOf" srcId="{2222DA80-B169-44AE-94FC-81AB66378089}" destId="{0ED68625-9D01-4D93-AC01-595582476A62}" srcOrd="0" destOrd="0" presId="urn:microsoft.com/office/officeart/2008/layout/HorizontalMultiLevelHierarchy"/>
    <dgm:cxn modelId="{8BD30D04-42B0-478C-9131-F354B548F41B}" type="presParOf" srcId="{0ED68625-9D01-4D93-AC01-595582476A62}" destId="{421786E6-20FE-4B39-9900-99846868870A}" srcOrd="0" destOrd="0" presId="urn:microsoft.com/office/officeart/2008/layout/HorizontalMultiLevelHierarchy"/>
    <dgm:cxn modelId="{AC8BF290-8B89-4A73-8943-BB83373454EE}" type="presParOf" srcId="{0ED68625-9D01-4D93-AC01-595582476A62}" destId="{CA9B9808-65D5-465E-B847-C475828FDC76}" srcOrd="1" destOrd="0" presId="urn:microsoft.com/office/officeart/2008/layout/HorizontalMultiLevelHierarchy"/>
    <dgm:cxn modelId="{73CAFCB2-4F2B-4C29-9234-1DC9D8C3A550}" type="presParOf" srcId="{CA9B9808-65D5-465E-B847-C475828FDC76}" destId="{187F0D42-8C01-42C3-8C0F-78ADF9E2C953}" srcOrd="0" destOrd="0" presId="urn:microsoft.com/office/officeart/2008/layout/HorizontalMultiLevelHierarchy"/>
    <dgm:cxn modelId="{910FBA23-6004-46F0-B752-4F32806684CE}" type="presParOf" srcId="{187F0D42-8C01-42C3-8C0F-78ADF9E2C953}" destId="{AD3D66BF-8168-44B5-AA43-E2B67C01775D}" srcOrd="0" destOrd="0" presId="urn:microsoft.com/office/officeart/2008/layout/HorizontalMultiLevelHierarchy"/>
    <dgm:cxn modelId="{8F17F3FA-A8D4-4C2F-ACAD-BEDC37EFFCA5}" type="presParOf" srcId="{CA9B9808-65D5-465E-B847-C475828FDC76}" destId="{BF9D9FD4-4F92-4434-BE99-98FE2EBC2B12}" srcOrd="1" destOrd="0" presId="urn:microsoft.com/office/officeart/2008/layout/HorizontalMultiLevelHierarchy"/>
    <dgm:cxn modelId="{4A90B549-3AB6-4E59-9508-4B25F37A7606}" type="presParOf" srcId="{BF9D9FD4-4F92-4434-BE99-98FE2EBC2B12}" destId="{A1CB9B32-0657-44B8-B12E-92F1DCAC0D40}" srcOrd="0" destOrd="0" presId="urn:microsoft.com/office/officeart/2008/layout/HorizontalMultiLevelHierarchy"/>
    <dgm:cxn modelId="{64E2A47B-B42A-430F-84D8-D81ECE775F62}" type="presParOf" srcId="{BF9D9FD4-4F92-4434-BE99-98FE2EBC2B12}" destId="{CFFCAD66-6125-4119-A9A8-9C423B0DB32C}" srcOrd="1" destOrd="0" presId="urn:microsoft.com/office/officeart/2008/layout/HorizontalMultiLevelHierarchy"/>
    <dgm:cxn modelId="{D309A233-96D8-4B0A-9663-FF1932317BCA}" type="presParOf" srcId="{CFFCAD66-6125-4119-A9A8-9C423B0DB32C}" destId="{E1C87BE5-9774-4160-B999-672FE28EB581}" srcOrd="0" destOrd="0" presId="urn:microsoft.com/office/officeart/2008/layout/HorizontalMultiLevelHierarchy"/>
    <dgm:cxn modelId="{0CEF7404-B832-4408-B420-886E7F53E987}" type="presParOf" srcId="{E1C87BE5-9774-4160-B999-672FE28EB581}" destId="{1088CCE8-3BC9-4373-8EB4-A44BFC6E92F5}" srcOrd="0" destOrd="0" presId="urn:microsoft.com/office/officeart/2008/layout/HorizontalMultiLevelHierarchy"/>
    <dgm:cxn modelId="{4787D101-611A-411E-B492-D0DE0C2CE3A3}" type="presParOf" srcId="{CFFCAD66-6125-4119-A9A8-9C423B0DB32C}" destId="{8E00D7CE-4425-4AF2-8DBC-C24CC40ABAFF}" srcOrd="1" destOrd="0" presId="urn:microsoft.com/office/officeart/2008/layout/HorizontalMultiLevelHierarchy"/>
    <dgm:cxn modelId="{BF26A97A-5687-4A8B-B850-7927E88208C1}" type="presParOf" srcId="{8E00D7CE-4425-4AF2-8DBC-C24CC40ABAFF}" destId="{5DEBD632-DC3B-4195-A0B3-6C39866EA42F}" srcOrd="0" destOrd="0" presId="urn:microsoft.com/office/officeart/2008/layout/HorizontalMultiLevelHierarchy"/>
    <dgm:cxn modelId="{21C6D6FD-20B5-497F-A00C-E67F1FFBF215}" type="presParOf" srcId="{8E00D7CE-4425-4AF2-8DBC-C24CC40ABAFF}" destId="{476BDF7C-7D53-4CAC-BEDD-F8BF517A57F2}" srcOrd="1" destOrd="0" presId="urn:microsoft.com/office/officeart/2008/layout/HorizontalMultiLevelHierarchy"/>
    <dgm:cxn modelId="{C842ACA5-7268-4523-B124-4EBF2B38A373}" type="presParOf" srcId="{CFFCAD66-6125-4119-A9A8-9C423B0DB32C}" destId="{118BBD35-C85A-4E8F-AAFC-CE9D47CD76E5}" srcOrd="2" destOrd="0" presId="urn:microsoft.com/office/officeart/2008/layout/HorizontalMultiLevelHierarchy"/>
    <dgm:cxn modelId="{FFFC30F5-B2B3-41EF-844D-B8159F9322A4}" type="presParOf" srcId="{118BBD35-C85A-4E8F-AAFC-CE9D47CD76E5}" destId="{71E23262-3290-4312-A0D9-3078404CB552}" srcOrd="0" destOrd="0" presId="urn:microsoft.com/office/officeart/2008/layout/HorizontalMultiLevelHierarchy"/>
    <dgm:cxn modelId="{71A4FCF0-BA26-4601-87AD-E1B384F29E3C}" type="presParOf" srcId="{CFFCAD66-6125-4119-A9A8-9C423B0DB32C}" destId="{AC13D381-3694-426F-8869-967690A85AAF}" srcOrd="3" destOrd="0" presId="urn:microsoft.com/office/officeart/2008/layout/HorizontalMultiLevelHierarchy"/>
    <dgm:cxn modelId="{A347DD2D-1BF7-40AB-A47F-6DEE63301B06}" type="presParOf" srcId="{AC13D381-3694-426F-8869-967690A85AAF}" destId="{4AABD543-2516-4FCE-8C1B-03C9970FE515}" srcOrd="0" destOrd="0" presId="urn:microsoft.com/office/officeart/2008/layout/HorizontalMultiLevelHierarchy"/>
    <dgm:cxn modelId="{7E3BC6A1-9BE2-4CFC-9F87-C87DE5841A08}" type="presParOf" srcId="{AC13D381-3694-426F-8869-967690A85AAF}" destId="{A2EB2DB9-9D87-4922-A438-C262EE1C0758}" srcOrd="1" destOrd="0" presId="urn:microsoft.com/office/officeart/2008/layout/HorizontalMultiLevelHierarchy"/>
    <dgm:cxn modelId="{74A93B31-990F-43EE-8E8A-E61A10FA82F7}" type="presParOf" srcId="{CA9B9808-65D5-465E-B847-C475828FDC76}" destId="{A0292688-EF0B-4F41-8DF5-88EE263D305A}" srcOrd="2" destOrd="0" presId="urn:microsoft.com/office/officeart/2008/layout/HorizontalMultiLevelHierarchy"/>
    <dgm:cxn modelId="{24C15305-7740-4D7E-8F5C-99E1EC4540FA}" type="presParOf" srcId="{A0292688-EF0B-4F41-8DF5-88EE263D305A}" destId="{2288A8D7-D3BA-409F-A03F-2C3B04526110}" srcOrd="0" destOrd="0" presId="urn:microsoft.com/office/officeart/2008/layout/HorizontalMultiLevelHierarchy"/>
    <dgm:cxn modelId="{655F570E-D8F8-42F9-A74E-D347BDCE9066}" type="presParOf" srcId="{CA9B9808-65D5-465E-B847-C475828FDC76}" destId="{1426E3A4-714F-4695-9662-3B54719177EC}" srcOrd="3" destOrd="0" presId="urn:microsoft.com/office/officeart/2008/layout/HorizontalMultiLevelHierarchy"/>
    <dgm:cxn modelId="{366E0AE2-A37E-4C20-8C25-4C19CED6A99B}" type="presParOf" srcId="{1426E3A4-714F-4695-9662-3B54719177EC}" destId="{3C913E07-5660-4E0F-8AB9-C0FF97B11E9A}" srcOrd="0" destOrd="0" presId="urn:microsoft.com/office/officeart/2008/layout/HorizontalMultiLevelHierarchy"/>
    <dgm:cxn modelId="{1847B4D8-7581-4590-A365-EFD0BEA46E4A}" type="presParOf" srcId="{1426E3A4-714F-4695-9662-3B54719177EC}" destId="{A5CC3C35-ECF9-4611-8BD7-7055C09460AF}" srcOrd="1" destOrd="0" presId="urn:microsoft.com/office/officeart/2008/layout/HorizontalMultiLevelHierarchy"/>
    <dgm:cxn modelId="{00156315-1033-4605-9FA9-1FA43D556B6E}" type="presParOf" srcId="{CA9B9808-65D5-465E-B847-C475828FDC76}" destId="{0C9C6B6F-30BC-4AD8-BA08-424D51B3EF3D}" srcOrd="4" destOrd="0" presId="urn:microsoft.com/office/officeart/2008/layout/HorizontalMultiLevelHierarchy"/>
    <dgm:cxn modelId="{5C28CEE0-E3DD-41A9-865C-5B9C9D6555E1}" type="presParOf" srcId="{0C9C6B6F-30BC-4AD8-BA08-424D51B3EF3D}" destId="{1F88481B-5B59-4AE1-8B18-BDC67E585E29}" srcOrd="0" destOrd="0" presId="urn:microsoft.com/office/officeart/2008/layout/HorizontalMultiLevelHierarchy"/>
    <dgm:cxn modelId="{D3F244F6-7447-4AD9-BC0F-51129D0E4503}" type="presParOf" srcId="{CA9B9808-65D5-465E-B847-C475828FDC76}" destId="{DDFD052A-334E-49EA-A0CD-B863687CD04B}" srcOrd="5" destOrd="0" presId="urn:microsoft.com/office/officeart/2008/layout/HorizontalMultiLevelHierarchy"/>
    <dgm:cxn modelId="{C171A3B8-9948-4140-945E-A24EF04D4B18}" type="presParOf" srcId="{DDFD052A-334E-49EA-A0CD-B863687CD04B}" destId="{26920A13-15BB-419C-990E-58E4E3B2034B}" srcOrd="0" destOrd="0" presId="urn:microsoft.com/office/officeart/2008/layout/HorizontalMultiLevelHierarchy"/>
    <dgm:cxn modelId="{B49E5B05-F9F4-4763-A7A6-70250F95E350}" type="presParOf" srcId="{DDFD052A-334E-49EA-A0CD-B863687CD04B}" destId="{E690AB62-5BB2-42A7-A214-3859D10B5E80}" srcOrd="1" destOrd="0" presId="urn:microsoft.com/office/officeart/2008/layout/HorizontalMultiLevelHierarchy"/>
    <dgm:cxn modelId="{F52F85BD-C70E-452A-A027-4A05AEE8645A}" type="presParOf" srcId="{E690AB62-5BB2-42A7-A214-3859D10B5E80}" destId="{D992540D-AA17-4513-97FD-785DFBECF299}" srcOrd="0" destOrd="0" presId="urn:microsoft.com/office/officeart/2008/layout/HorizontalMultiLevelHierarchy"/>
    <dgm:cxn modelId="{E30E14F2-37D7-41C4-96AC-4B2D99EC970B}" type="presParOf" srcId="{D992540D-AA17-4513-97FD-785DFBECF299}" destId="{92E0A91A-60F8-4406-9AA5-8AB37A9B35AE}" srcOrd="0" destOrd="0" presId="urn:microsoft.com/office/officeart/2008/layout/HorizontalMultiLevelHierarchy"/>
    <dgm:cxn modelId="{E8A47279-0BC9-46A9-A048-7E98D4AD1027}" type="presParOf" srcId="{E690AB62-5BB2-42A7-A214-3859D10B5E80}" destId="{B49851A1-9B34-4074-BA90-B63510C8F7F2}" srcOrd="1" destOrd="0" presId="urn:microsoft.com/office/officeart/2008/layout/HorizontalMultiLevelHierarchy"/>
    <dgm:cxn modelId="{BEC9FC94-6D2E-4786-89FE-FE6ADB6C1E8F}" type="presParOf" srcId="{B49851A1-9B34-4074-BA90-B63510C8F7F2}" destId="{4A37945C-73A8-4CE4-BEF2-C4ED06F0BD86}" srcOrd="0" destOrd="0" presId="urn:microsoft.com/office/officeart/2008/layout/HorizontalMultiLevelHierarchy"/>
    <dgm:cxn modelId="{315F1007-2A51-41F8-B690-F751B49FEBC2}" type="presParOf" srcId="{B49851A1-9B34-4074-BA90-B63510C8F7F2}" destId="{03598EB6-6B24-477D-8A0D-CAB0CDCF8CF6}" srcOrd="1" destOrd="0" presId="urn:microsoft.com/office/officeart/2008/layout/HorizontalMultiLevelHierarchy"/>
    <dgm:cxn modelId="{0A24F538-3893-403D-A79D-CAC7AD9A3FCE}" type="presParOf" srcId="{E690AB62-5BB2-42A7-A214-3859D10B5E80}" destId="{1F4A23D5-7C88-4710-AF65-1E804AB7CBBF}" srcOrd="2" destOrd="0" presId="urn:microsoft.com/office/officeart/2008/layout/HorizontalMultiLevelHierarchy"/>
    <dgm:cxn modelId="{0012EF2E-21DF-43A6-B8FA-47301BFCB9A4}" type="presParOf" srcId="{1F4A23D5-7C88-4710-AF65-1E804AB7CBBF}" destId="{FF51C1CD-AD9D-4A11-A82D-07E9C12A00A5}" srcOrd="0" destOrd="0" presId="urn:microsoft.com/office/officeart/2008/layout/HorizontalMultiLevelHierarchy"/>
    <dgm:cxn modelId="{B9E0B533-AFAB-405F-8046-FD228F38D0D1}" type="presParOf" srcId="{E690AB62-5BB2-42A7-A214-3859D10B5E80}" destId="{3409DA44-1B6D-4436-9266-D6A955762E1E}" srcOrd="3" destOrd="0" presId="urn:microsoft.com/office/officeart/2008/layout/HorizontalMultiLevelHierarchy"/>
    <dgm:cxn modelId="{42304FBF-35E6-4079-8997-7938D54E36FF}" type="presParOf" srcId="{3409DA44-1B6D-4436-9266-D6A955762E1E}" destId="{81380239-11D8-476C-9F81-FC5CE3687DB5}" srcOrd="0" destOrd="0" presId="urn:microsoft.com/office/officeart/2008/layout/HorizontalMultiLevelHierarchy"/>
    <dgm:cxn modelId="{565227C2-9A08-4D65-A9A7-7FC9D0417166}" type="presParOf" srcId="{3409DA44-1B6D-4436-9266-D6A955762E1E}" destId="{2B970D13-A752-43D6-AE02-F26FB826D10F}" srcOrd="1" destOrd="0" presId="urn:microsoft.com/office/officeart/2008/layout/HorizontalMultiLevelHierarchy"/>
    <dgm:cxn modelId="{CC8D0ED7-E370-4DB4-8051-DBBAFCF9787A}" type="presParOf" srcId="{E690AB62-5BB2-42A7-A214-3859D10B5E80}" destId="{5845966E-A443-43FC-A8C5-77C99436D51B}" srcOrd="4" destOrd="0" presId="urn:microsoft.com/office/officeart/2008/layout/HorizontalMultiLevelHierarchy"/>
    <dgm:cxn modelId="{6F3DCAEE-8174-4DFE-A637-6E70A1891ACC}" type="presParOf" srcId="{5845966E-A443-43FC-A8C5-77C99436D51B}" destId="{343DD6E0-7B6B-4A4D-8797-40579D7FDF75}" srcOrd="0" destOrd="0" presId="urn:microsoft.com/office/officeart/2008/layout/HorizontalMultiLevelHierarchy"/>
    <dgm:cxn modelId="{7F8CAF75-10BB-4964-9B7B-21EAEBFCF55B}" type="presParOf" srcId="{E690AB62-5BB2-42A7-A214-3859D10B5E80}" destId="{E6EB4D49-4804-45DE-8D78-75EAAFF11F3A}" srcOrd="5" destOrd="0" presId="urn:microsoft.com/office/officeart/2008/layout/HorizontalMultiLevelHierarchy"/>
    <dgm:cxn modelId="{AB5CB9C4-43F1-412A-91A0-A15DFAC9CA2E}" type="presParOf" srcId="{E6EB4D49-4804-45DE-8D78-75EAAFF11F3A}" destId="{7A8C00B1-4579-4D30-BD88-A741DA2F61C6}" srcOrd="0" destOrd="0" presId="urn:microsoft.com/office/officeart/2008/layout/HorizontalMultiLevelHierarchy"/>
    <dgm:cxn modelId="{ABE4A450-DC08-4D97-9494-564C2DB5A982}" type="presParOf" srcId="{E6EB4D49-4804-45DE-8D78-75EAAFF11F3A}" destId="{9E339CDB-6CF8-4D9B-AFA2-9D7581222A89}"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1FD4DC-B49B-42BE-A134-BD3AA05A7579}">
      <dsp:nvSpPr>
        <dsp:cNvPr id="0" name=""/>
        <dsp:cNvSpPr/>
      </dsp:nvSpPr>
      <dsp:spPr>
        <a:xfrm>
          <a:off x="7911312" y="5017511"/>
          <a:ext cx="332701" cy="934738"/>
        </a:xfrm>
        <a:custGeom>
          <a:avLst/>
          <a:gdLst/>
          <a:ahLst/>
          <a:cxnLst/>
          <a:rect l="0" t="0" r="0" b="0"/>
          <a:pathLst>
            <a:path>
              <a:moveTo>
                <a:pt x="0" y="0"/>
              </a:moveTo>
              <a:lnTo>
                <a:pt x="166350" y="0"/>
              </a:lnTo>
              <a:lnTo>
                <a:pt x="166350" y="934738"/>
              </a:lnTo>
              <a:lnTo>
                <a:pt x="332701" y="93473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8052859" y="5460076"/>
        <a:ext cx="49609" cy="49609"/>
      </dsp:txXfrm>
    </dsp:sp>
    <dsp:sp modelId="{D0CC22DB-B0BB-4260-8424-44FD9882EB96}">
      <dsp:nvSpPr>
        <dsp:cNvPr id="0" name=""/>
        <dsp:cNvSpPr/>
      </dsp:nvSpPr>
      <dsp:spPr>
        <a:xfrm>
          <a:off x="7911312" y="5017511"/>
          <a:ext cx="333184" cy="335053"/>
        </a:xfrm>
        <a:custGeom>
          <a:avLst/>
          <a:gdLst/>
          <a:ahLst/>
          <a:cxnLst/>
          <a:rect l="0" t="0" r="0" b="0"/>
          <a:pathLst>
            <a:path>
              <a:moveTo>
                <a:pt x="0" y="0"/>
              </a:moveTo>
              <a:lnTo>
                <a:pt x="166592" y="0"/>
              </a:lnTo>
              <a:lnTo>
                <a:pt x="166592" y="335053"/>
              </a:lnTo>
              <a:lnTo>
                <a:pt x="333184" y="33505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8066091" y="5173224"/>
        <a:ext cx="23625" cy="23625"/>
      </dsp:txXfrm>
    </dsp:sp>
    <dsp:sp modelId="{48186CEC-A516-4461-BB13-C6D64C9CE6AD}">
      <dsp:nvSpPr>
        <dsp:cNvPr id="0" name=""/>
        <dsp:cNvSpPr/>
      </dsp:nvSpPr>
      <dsp:spPr>
        <a:xfrm>
          <a:off x="5719156" y="4668364"/>
          <a:ext cx="492761" cy="349147"/>
        </a:xfrm>
        <a:custGeom>
          <a:avLst/>
          <a:gdLst/>
          <a:ahLst/>
          <a:cxnLst/>
          <a:rect l="0" t="0" r="0" b="0"/>
          <a:pathLst>
            <a:path>
              <a:moveTo>
                <a:pt x="0" y="0"/>
              </a:moveTo>
              <a:lnTo>
                <a:pt x="246380" y="0"/>
              </a:lnTo>
              <a:lnTo>
                <a:pt x="246380" y="349147"/>
              </a:lnTo>
              <a:lnTo>
                <a:pt x="492761" y="34914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5950438" y="4827839"/>
        <a:ext cx="30195" cy="30195"/>
      </dsp:txXfrm>
    </dsp:sp>
    <dsp:sp modelId="{2D60DF34-E3EB-4E2A-8991-2BCB4ED964C7}">
      <dsp:nvSpPr>
        <dsp:cNvPr id="0" name=""/>
        <dsp:cNvSpPr/>
      </dsp:nvSpPr>
      <dsp:spPr>
        <a:xfrm>
          <a:off x="7895420" y="4163348"/>
          <a:ext cx="450307" cy="535778"/>
        </a:xfrm>
        <a:custGeom>
          <a:avLst/>
          <a:gdLst/>
          <a:ahLst/>
          <a:cxnLst/>
          <a:rect l="0" t="0" r="0" b="0"/>
          <a:pathLst>
            <a:path>
              <a:moveTo>
                <a:pt x="0" y="0"/>
              </a:moveTo>
              <a:lnTo>
                <a:pt x="225153" y="0"/>
              </a:lnTo>
              <a:lnTo>
                <a:pt x="225153" y="535778"/>
              </a:lnTo>
              <a:lnTo>
                <a:pt x="450307" y="53577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8103077" y="4413740"/>
        <a:ext cx="34994" cy="34994"/>
      </dsp:txXfrm>
    </dsp:sp>
    <dsp:sp modelId="{5E269F45-7CA2-448D-B852-F77C518CBBF0}">
      <dsp:nvSpPr>
        <dsp:cNvPr id="0" name=""/>
        <dsp:cNvSpPr/>
      </dsp:nvSpPr>
      <dsp:spPr>
        <a:xfrm>
          <a:off x="7895420" y="3988567"/>
          <a:ext cx="420436" cy="174781"/>
        </a:xfrm>
        <a:custGeom>
          <a:avLst/>
          <a:gdLst/>
          <a:ahLst/>
          <a:cxnLst/>
          <a:rect l="0" t="0" r="0" b="0"/>
          <a:pathLst>
            <a:path>
              <a:moveTo>
                <a:pt x="0" y="174781"/>
              </a:moveTo>
              <a:lnTo>
                <a:pt x="210218" y="174781"/>
              </a:lnTo>
              <a:lnTo>
                <a:pt x="210218" y="0"/>
              </a:lnTo>
              <a:lnTo>
                <a:pt x="420436"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8094255" y="4064575"/>
        <a:ext cx="22765" cy="22765"/>
      </dsp:txXfrm>
    </dsp:sp>
    <dsp:sp modelId="{CCDC3C71-207E-4DF8-854E-DAB5E6BEAF8C}">
      <dsp:nvSpPr>
        <dsp:cNvPr id="0" name=""/>
        <dsp:cNvSpPr/>
      </dsp:nvSpPr>
      <dsp:spPr>
        <a:xfrm>
          <a:off x="5719156" y="4163348"/>
          <a:ext cx="516909" cy="505015"/>
        </a:xfrm>
        <a:custGeom>
          <a:avLst/>
          <a:gdLst/>
          <a:ahLst/>
          <a:cxnLst/>
          <a:rect l="0" t="0" r="0" b="0"/>
          <a:pathLst>
            <a:path>
              <a:moveTo>
                <a:pt x="0" y="505015"/>
              </a:moveTo>
              <a:lnTo>
                <a:pt x="258454" y="505015"/>
              </a:lnTo>
              <a:lnTo>
                <a:pt x="258454" y="0"/>
              </a:lnTo>
              <a:lnTo>
                <a:pt x="516909"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5959544" y="4397789"/>
        <a:ext cx="36132" cy="36132"/>
      </dsp:txXfrm>
    </dsp:sp>
    <dsp:sp modelId="{FB3D738B-93C4-4A75-96E7-45AD783CC031}">
      <dsp:nvSpPr>
        <dsp:cNvPr id="0" name=""/>
        <dsp:cNvSpPr/>
      </dsp:nvSpPr>
      <dsp:spPr>
        <a:xfrm>
          <a:off x="3664599" y="3684080"/>
          <a:ext cx="210597" cy="984283"/>
        </a:xfrm>
        <a:custGeom>
          <a:avLst/>
          <a:gdLst/>
          <a:ahLst/>
          <a:cxnLst/>
          <a:rect l="0" t="0" r="0" b="0"/>
          <a:pathLst>
            <a:path>
              <a:moveTo>
                <a:pt x="0" y="0"/>
              </a:moveTo>
              <a:lnTo>
                <a:pt x="105298" y="0"/>
              </a:lnTo>
              <a:lnTo>
                <a:pt x="105298" y="984283"/>
              </a:lnTo>
              <a:lnTo>
                <a:pt x="210597" y="98428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3744734" y="4151058"/>
        <a:ext cx="50328" cy="50328"/>
      </dsp:txXfrm>
    </dsp:sp>
    <dsp:sp modelId="{EF75F0F8-00AA-4E04-95C0-855492AEC668}">
      <dsp:nvSpPr>
        <dsp:cNvPr id="0" name=""/>
        <dsp:cNvSpPr/>
      </dsp:nvSpPr>
      <dsp:spPr>
        <a:xfrm>
          <a:off x="6028881" y="2918221"/>
          <a:ext cx="331322" cy="484102"/>
        </a:xfrm>
        <a:custGeom>
          <a:avLst/>
          <a:gdLst/>
          <a:ahLst/>
          <a:cxnLst/>
          <a:rect l="0" t="0" r="0" b="0"/>
          <a:pathLst>
            <a:path>
              <a:moveTo>
                <a:pt x="0" y="0"/>
              </a:moveTo>
              <a:lnTo>
                <a:pt x="165661" y="0"/>
              </a:lnTo>
              <a:lnTo>
                <a:pt x="165661" y="484102"/>
              </a:lnTo>
              <a:lnTo>
                <a:pt x="331322" y="48410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kumimoji="1" lang="ja-JP" altLang="en-US" sz="500" kern="1200"/>
        </a:p>
      </dsp:txBody>
      <dsp:txXfrm>
        <a:off x="6179877" y="3145607"/>
        <a:ext cx="29331" cy="29331"/>
      </dsp:txXfrm>
    </dsp:sp>
    <dsp:sp modelId="{3B3EC94F-07A9-41BB-B77A-3D41CA3B8D65}">
      <dsp:nvSpPr>
        <dsp:cNvPr id="0" name=""/>
        <dsp:cNvSpPr/>
      </dsp:nvSpPr>
      <dsp:spPr>
        <a:xfrm>
          <a:off x="6028881" y="2745440"/>
          <a:ext cx="331322" cy="172781"/>
        </a:xfrm>
        <a:custGeom>
          <a:avLst/>
          <a:gdLst/>
          <a:ahLst/>
          <a:cxnLst/>
          <a:rect l="0" t="0" r="0" b="0"/>
          <a:pathLst>
            <a:path>
              <a:moveTo>
                <a:pt x="0" y="172781"/>
              </a:moveTo>
              <a:lnTo>
                <a:pt x="165661" y="172781"/>
              </a:lnTo>
              <a:lnTo>
                <a:pt x="165661" y="0"/>
              </a:lnTo>
              <a:lnTo>
                <a:pt x="331322"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kumimoji="1" lang="ja-JP" altLang="en-US" sz="500" kern="1200"/>
        </a:p>
      </dsp:txBody>
      <dsp:txXfrm>
        <a:off x="6185201" y="2822489"/>
        <a:ext cx="18683" cy="18683"/>
      </dsp:txXfrm>
    </dsp:sp>
    <dsp:sp modelId="{4BA72D94-9FCE-4F9D-A594-224843857DC6}">
      <dsp:nvSpPr>
        <dsp:cNvPr id="0" name=""/>
        <dsp:cNvSpPr/>
      </dsp:nvSpPr>
      <dsp:spPr>
        <a:xfrm>
          <a:off x="6028881" y="2088555"/>
          <a:ext cx="331322" cy="829666"/>
        </a:xfrm>
        <a:custGeom>
          <a:avLst/>
          <a:gdLst/>
          <a:ahLst/>
          <a:cxnLst/>
          <a:rect l="0" t="0" r="0" b="0"/>
          <a:pathLst>
            <a:path>
              <a:moveTo>
                <a:pt x="0" y="829666"/>
              </a:moveTo>
              <a:lnTo>
                <a:pt x="165661" y="829666"/>
              </a:lnTo>
              <a:lnTo>
                <a:pt x="165661" y="0"/>
              </a:lnTo>
              <a:lnTo>
                <a:pt x="331322"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kumimoji="1" lang="ja-JP" altLang="en-US" sz="500" kern="1200"/>
        </a:p>
      </dsp:txBody>
      <dsp:txXfrm>
        <a:off x="6172208" y="2481054"/>
        <a:ext cx="44668" cy="44668"/>
      </dsp:txXfrm>
    </dsp:sp>
    <dsp:sp modelId="{D93014E8-2BB9-48DD-AE76-EE80DC38BABD}">
      <dsp:nvSpPr>
        <dsp:cNvPr id="0" name=""/>
        <dsp:cNvSpPr/>
      </dsp:nvSpPr>
      <dsp:spPr>
        <a:xfrm>
          <a:off x="3664599" y="2918221"/>
          <a:ext cx="202478" cy="765858"/>
        </a:xfrm>
        <a:custGeom>
          <a:avLst/>
          <a:gdLst/>
          <a:ahLst/>
          <a:cxnLst/>
          <a:rect l="0" t="0" r="0" b="0"/>
          <a:pathLst>
            <a:path>
              <a:moveTo>
                <a:pt x="0" y="765858"/>
              </a:moveTo>
              <a:lnTo>
                <a:pt x="101239" y="765858"/>
              </a:lnTo>
              <a:lnTo>
                <a:pt x="101239" y="0"/>
              </a:lnTo>
              <a:lnTo>
                <a:pt x="202478"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3746034" y="3281346"/>
        <a:ext cx="39608" cy="39608"/>
      </dsp:txXfrm>
    </dsp:sp>
    <dsp:sp modelId="{71584744-35E9-4014-B053-8ED318B3EB95}">
      <dsp:nvSpPr>
        <dsp:cNvPr id="0" name=""/>
        <dsp:cNvSpPr/>
      </dsp:nvSpPr>
      <dsp:spPr>
        <a:xfrm>
          <a:off x="1419762" y="3684080"/>
          <a:ext cx="521431" cy="597270"/>
        </a:xfrm>
        <a:custGeom>
          <a:avLst/>
          <a:gdLst/>
          <a:ahLst/>
          <a:cxnLst/>
          <a:rect l="0" t="0" r="0" b="0"/>
          <a:pathLst>
            <a:path>
              <a:moveTo>
                <a:pt x="0" y="597270"/>
              </a:moveTo>
              <a:lnTo>
                <a:pt x="260715" y="597270"/>
              </a:lnTo>
              <a:lnTo>
                <a:pt x="260715" y="0"/>
              </a:lnTo>
              <a:lnTo>
                <a:pt x="521431"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latin typeface="HGPｺﾞｼｯｸE" pitchFamily="50" charset="-128"/>
            <a:ea typeface="HGPｺﾞｼｯｸE" pitchFamily="50" charset="-128"/>
          </a:endParaRPr>
        </a:p>
      </dsp:txBody>
      <dsp:txXfrm>
        <a:off x="1284048" y="3962894"/>
        <a:ext cx="792857" cy="39642"/>
      </dsp:txXfrm>
    </dsp:sp>
    <dsp:sp modelId="{79158710-1D04-45D9-85ED-766ACF874873}">
      <dsp:nvSpPr>
        <dsp:cNvPr id="0" name=""/>
        <dsp:cNvSpPr/>
      </dsp:nvSpPr>
      <dsp:spPr>
        <a:xfrm>
          <a:off x="3833794" y="6562164"/>
          <a:ext cx="286869" cy="658644"/>
        </a:xfrm>
        <a:custGeom>
          <a:avLst/>
          <a:gdLst/>
          <a:ahLst/>
          <a:cxnLst/>
          <a:rect l="0" t="0" r="0" b="0"/>
          <a:pathLst>
            <a:path>
              <a:moveTo>
                <a:pt x="0" y="0"/>
              </a:moveTo>
              <a:lnTo>
                <a:pt x="143434" y="0"/>
              </a:lnTo>
              <a:lnTo>
                <a:pt x="143434" y="658644"/>
              </a:lnTo>
              <a:lnTo>
                <a:pt x="286869" y="65864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3618026" y="6873526"/>
        <a:ext cx="718405" cy="35920"/>
      </dsp:txXfrm>
    </dsp:sp>
    <dsp:sp modelId="{EC11F642-2041-441D-820A-2E56600A666A}">
      <dsp:nvSpPr>
        <dsp:cNvPr id="0" name=""/>
        <dsp:cNvSpPr/>
      </dsp:nvSpPr>
      <dsp:spPr>
        <a:xfrm>
          <a:off x="3833794" y="6488626"/>
          <a:ext cx="331322" cy="91440"/>
        </a:xfrm>
        <a:custGeom>
          <a:avLst/>
          <a:gdLst/>
          <a:ahLst/>
          <a:cxnLst/>
          <a:rect l="0" t="0" r="0" b="0"/>
          <a:pathLst>
            <a:path>
              <a:moveTo>
                <a:pt x="0" y="73537"/>
              </a:moveTo>
              <a:lnTo>
                <a:pt x="165661" y="73537"/>
              </a:lnTo>
              <a:lnTo>
                <a:pt x="165661" y="45720"/>
              </a:lnTo>
              <a:lnTo>
                <a:pt x="331322" y="457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3991143" y="6526034"/>
        <a:ext cx="16624" cy="16624"/>
      </dsp:txXfrm>
    </dsp:sp>
    <dsp:sp modelId="{2905B2FF-1FDC-4CA2-9E5D-1223D8E280E0}">
      <dsp:nvSpPr>
        <dsp:cNvPr id="0" name=""/>
        <dsp:cNvSpPr/>
      </dsp:nvSpPr>
      <dsp:spPr>
        <a:xfrm>
          <a:off x="3833794" y="5815326"/>
          <a:ext cx="248500" cy="746838"/>
        </a:xfrm>
        <a:custGeom>
          <a:avLst/>
          <a:gdLst/>
          <a:ahLst/>
          <a:cxnLst/>
          <a:rect l="0" t="0" r="0" b="0"/>
          <a:pathLst>
            <a:path>
              <a:moveTo>
                <a:pt x="0" y="746838"/>
              </a:moveTo>
              <a:lnTo>
                <a:pt x="124250" y="746838"/>
              </a:lnTo>
              <a:lnTo>
                <a:pt x="124250" y="0"/>
              </a:lnTo>
              <a:lnTo>
                <a:pt x="248500"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3938367" y="6169067"/>
        <a:ext cx="39354" cy="39354"/>
      </dsp:txXfrm>
    </dsp:sp>
    <dsp:sp modelId="{172E2E54-E21E-4CD6-B35C-1E87CA6C3183}">
      <dsp:nvSpPr>
        <dsp:cNvPr id="0" name=""/>
        <dsp:cNvSpPr/>
      </dsp:nvSpPr>
      <dsp:spPr>
        <a:xfrm>
          <a:off x="1419762" y="4281351"/>
          <a:ext cx="519724" cy="2280812"/>
        </a:xfrm>
        <a:custGeom>
          <a:avLst/>
          <a:gdLst/>
          <a:ahLst/>
          <a:cxnLst/>
          <a:rect l="0" t="0" r="0" b="0"/>
          <a:pathLst>
            <a:path>
              <a:moveTo>
                <a:pt x="0" y="0"/>
              </a:moveTo>
              <a:lnTo>
                <a:pt x="259862" y="0"/>
              </a:lnTo>
              <a:lnTo>
                <a:pt x="259862" y="2280812"/>
              </a:lnTo>
              <a:lnTo>
                <a:pt x="519724" y="228081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latin typeface="HGPｺﾞｼｯｸE" pitchFamily="50" charset="-128"/>
            <a:ea typeface="HGPｺﾞｼｯｸE" pitchFamily="50" charset="-128"/>
          </a:endParaRPr>
        </a:p>
      </dsp:txBody>
      <dsp:txXfrm>
        <a:off x="509985" y="5363276"/>
        <a:ext cx="2339277" cy="116963"/>
      </dsp:txXfrm>
    </dsp:sp>
    <dsp:sp modelId="{114D0A4E-1618-4532-90A8-85A297F8A9D2}">
      <dsp:nvSpPr>
        <dsp:cNvPr id="0" name=""/>
        <dsp:cNvSpPr/>
      </dsp:nvSpPr>
      <dsp:spPr>
        <a:xfrm>
          <a:off x="3737372" y="793589"/>
          <a:ext cx="667764" cy="422907"/>
        </a:xfrm>
        <a:custGeom>
          <a:avLst/>
          <a:gdLst/>
          <a:ahLst/>
          <a:cxnLst/>
          <a:rect l="0" t="0" r="0" b="0"/>
          <a:pathLst>
            <a:path>
              <a:moveTo>
                <a:pt x="0" y="0"/>
              </a:moveTo>
              <a:lnTo>
                <a:pt x="333882" y="0"/>
              </a:lnTo>
              <a:lnTo>
                <a:pt x="333882" y="422907"/>
              </a:lnTo>
              <a:lnTo>
                <a:pt x="667764" y="42290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4051494" y="985282"/>
        <a:ext cx="39520" cy="39520"/>
      </dsp:txXfrm>
    </dsp:sp>
    <dsp:sp modelId="{F6830D22-86E5-4404-9F06-A94F5689B818}">
      <dsp:nvSpPr>
        <dsp:cNvPr id="0" name=""/>
        <dsp:cNvSpPr/>
      </dsp:nvSpPr>
      <dsp:spPr>
        <a:xfrm>
          <a:off x="3737372" y="364360"/>
          <a:ext cx="667764" cy="429229"/>
        </a:xfrm>
        <a:custGeom>
          <a:avLst/>
          <a:gdLst/>
          <a:ahLst/>
          <a:cxnLst/>
          <a:rect l="0" t="0" r="0" b="0"/>
          <a:pathLst>
            <a:path>
              <a:moveTo>
                <a:pt x="0" y="429229"/>
              </a:moveTo>
              <a:lnTo>
                <a:pt x="333882" y="429229"/>
              </a:lnTo>
              <a:lnTo>
                <a:pt x="333882" y="0"/>
              </a:lnTo>
              <a:lnTo>
                <a:pt x="667764"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4051409" y="559129"/>
        <a:ext cx="39690" cy="39690"/>
      </dsp:txXfrm>
    </dsp:sp>
    <dsp:sp modelId="{E88F8DC6-CF8E-4D7F-89F1-EB41DC6CD7C2}">
      <dsp:nvSpPr>
        <dsp:cNvPr id="0" name=""/>
        <dsp:cNvSpPr/>
      </dsp:nvSpPr>
      <dsp:spPr>
        <a:xfrm>
          <a:off x="1419762" y="793589"/>
          <a:ext cx="601064" cy="3487761"/>
        </a:xfrm>
        <a:custGeom>
          <a:avLst/>
          <a:gdLst/>
          <a:ahLst/>
          <a:cxnLst/>
          <a:rect l="0" t="0" r="0" b="0"/>
          <a:pathLst>
            <a:path>
              <a:moveTo>
                <a:pt x="0" y="3487761"/>
              </a:moveTo>
              <a:lnTo>
                <a:pt x="300532" y="3487761"/>
              </a:lnTo>
              <a:lnTo>
                <a:pt x="300532" y="0"/>
              </a:lnTo>
              <a:lnTo>
                <a:pt x="601064"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latin typeface="HGPｺﾞｼｯｸE" pitchFamily="50" charset="-128"/>
            <a:ea typeface="HGPｺﾞｼｯｸE" pitchFamily="50" charset="-128"/>
          </a:endParaRPr>
        </a:p>
      </dsp:txBody>
      <dsp:txXfrm>
        <a:off x="-49293" y="2448991"/>
        <a:ext cx="3539175" cy="176958"/>
      </dsp:txXfrm>
    </dsp:sp>
    <dsp:sp modelId="{88CFEF10-FF38-410C-8584-57118E8ADB6B}">
      <dsp:nvSpPr>
        <dsp:cNvPr id="0" name=""/>
        <dsp:cNvSpPr/>
      </dsp:nvSpPr>
      <dsp:spPr>
        <a:xfrm>
          <a:off x="98689" y="3687622"/>
          <a:ext cx="1454687" cy="118745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latin typeface="HGPｺﾞｼｯｸE" pitchFamily="50" charset="-128"/>
              <a:ea typeface="HGPｺﾞｼｯｸE" pitchFamily="50" charset="-128"/>
            </a:rPr>
            <a:t>高血圧</a:t>
          </a:r>
          <a:r>
            <a:rPr kumimoji="1" lang="en-US" altLang="ja-JP" sz="2000" kern="1200" dirty="0" smtClean="0">
              <a:latin typeface="HGPｺﾞｼｯｸE" pitchFamily="50" charset="-128"/>
              <a:ea typeface="HGPｺﾞｼｯｸE" pitchFamily="50" charset="-128"/>
            </a:rPr>
            <a:t/>
          </a:r>
          <a:br>
            <a:rPr kumimoji="1" lang="en-US" altLang="ja-JP" sz="2000" kern="1200" dirty="0" smtClean="0">
              <a:latin typeface="HGPｺﾞｼｯｸE" pitchFamily="50" charset="-128"/>
              <a:ea typeface="HGPｺﾞｼｯｸE" pitchFamily="50" charset="-128"/>
            </a:rPr>
          </a:br>
          <a:r>
            <a:rPr kumimoji="1" lang="ja-JP" altLang="en-US" sz="2000" kern="1200" dirty="0" smtClean="0">
              <a:latin typeface="HGPｺﾞｼｯｸE" pitchFamily="50" charset="-128"/>
              <a:ea typeface="HGPｺﾞｼｯｸE" pitchFamily="50" charset="-128"/>
            </a:rPr>
            <a:t>対策</a:t>
          </a:r>
          <a:endParaRPr kumimoji="1" lang="ja-JP" altLang="en-US" sz="2000" kern="1200" dirty="0">
            <a:latin typeface="HGPｺﾞｼｯｸE" pitchFamily="50" charset="-128"/>
            <a:ea typeface="HGPｺﾞｼｯｸE" pitchFamily="50" charset="-128"/>
          </a:endParaRPr>
        </a:p>
      </dsp:txBody>
      <dsp:txXfrm>
        <a:off x="98689" y="3687622"/>
        <a:ext cx="1454687" cy="1187457"/>
      </dsp:txXfrm>
    </dsp:sp>
    <dsp:sp modelId="{7DC81698-D214-4F19-819B-1A9F1CC5C663}">
      <dsp:nvSpPr>
        <dsp:cNvPr id="0" name=""/>
        <dsp:cNvSpPr/>
      </dsp:nvSpPr>
      <dsp:spPr>
        <a:xfrm>
          <a:off x="2020826" y="459054"/>
          <a:ext cx="1716545" cy="669070"/>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solidFill>
                <a:schemeClr val="tx1"/>
              </a:solidFill>
              <a:latin typeface="HGPｺﾞｼｯｸE" pitchFamily="50" charset="-128"/>
              <a:ea typeface="HGPｺﾞｼｯｸE" pitchFamily="50" charset="-128"/>
            </a:rPr>
            <a:t>啓発</a:t>
          </a:r>
          <a:endParaRPr kumimoji="1" lang="ja-JP" altLang="en-US" sz="2000" kern="1200" dirty="0">
            <a:solidFill>
              <a:schemeClr val="tx1"/>
            </a:solidFill>
            <a:latin typeface="HGPｺﾞｼｯｸE" pitchFamily="50" charset="-128"/>
            <a:ea typeface="HGPｺﾞｼｯｸE" pitchFamily="50" charset="-128"/>
          </a:endParaRPr>
        </a:p>
      </dsp:txBody>
      <dsp:txXfrm>
        <a:off x="2020826" y="459054"/>
        <a:ext cx="1716545" cy="669070"/>
      </dsp:txXfrm>
    </dsp:sp>
    <dsp:sp modelId="{6E540F76-6080-4874-BB75-BF1F06EB2C80}">
      <dsp:nvSpPr>
        <dsp:cNvPr id="0" name=""/>
        <dsp:cNvSpPr/>
      </dsp:nvSpPr>
      <dsp:spPr>
        <a:xfrm>
          <a:off x="4405137" y="3468"/>
          <a:ext cx="4989647" cy="721784"/>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l" defTabSz="889000">
            <a:lnSpc>
              <a:spcPct val="90000"/>
            </a:lnSpc>
            <a:spcBef>
              <a:spcPct val="0"/>
            </a:spcBef>
            <a:spcAft>
              <a:spcPct val="35000"/>
            </a:spcAft>
          </a:pPr>
          <a:r>
            <a:rPr kumimoji="1" lang="ja-JP" altLang="en-US" sz="2000" kern="1200" dirty="0" smtClean="0">
              <a:solidFill>
                <a:schemeClr val="tx1"/>
              </a:solidFill>
              <a:latin typeface="HGSｺﾞｼｯｸE" pitchFamily="50" charset="-128"/>
              <a:ea typeface="HGSｺﾞｼｯｸE" pitchFamily="50" charset="-128"/>
            </a:rPr>
            <a:t> 高血圧に関する正しい知識の普及啓発</a:t>
          </a:r>
          <a:endParaRPr kumimoji="1" lang="ja-JP" altLang="en-US" sz="2000" kern="1200" dirty="0">
            <a:solidFill>
              <a:schemeClr val="tx1"/>
            </a:solidFill>
            <a:latin typeface="HGSｺﾞｼｯｸE" pitchFamily="50" charset="-128"/>
            <a:ea typeface="HGSｺﾞｼｯｸE" pitchFamily="50" charset="-128"/>
          </a:endParaRPr>
        </a:p>
      </dsp:txBody>
      <dsp:txXfrm>
        <a:off x="4405137" y="3468"/>
        <a:ext cx="4989647" cy="721784"/>
      </dsp:txXfrm>
    </dsp:sp>
    <dsp:sp modelId="{D465A03D-C5DB-466B-8764-519ADCFAC07A}">
      <dsp:nvSpPr>
        <dsp:cNvPr id="0" name=""/>
        <dsp:cNvSpPr/>
      </dsp:nvSpPr>
      <dsp:spPr>
        <a:xfrm>
          <a:off x="4405137" y="889084"/>
          <a:ext cx="2984456" cy="65482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latin typeface="HGSｺﾞｼｯｸE" pitchFamily="50" charset="-128"/>
              <a:ea typeface="HGSｺﾞｼｯｸE" pitchFamily="50" charset="-128"/>
            </a:rPr>
            <a:t>食育の推進</a:t>
          </a:r>
          <a:endParaRPr kumimoji="1" lang="ja-JP" altLang="en-US" sz="2000" kern="1200" dirty="0">
            <a:latin typeface="HGSｺﾞｼｯｸE" pitchFamily="50" charset="-128"/>
            <a:ea typeface="HGSｺﾞｼｯｸE" pitchFamily="50" charset="-128"/>
          </a:endParaRPr>
        </a:p>
      </dsp:txBody>
      <dsp:txXfrm>
        <a:off x="4405137" y="889084"/>
        <a:ext cx="2984456" cy="654824"/>
      </dsp:txXfrm>
    </dsp:sp>
    <dsp:sp modelId="{A76B2A33-9028-4339-BE62-3D5F78104710}">
      <dsp:nvSpPr>
        <dsp:cNvPr id="0" name=""/>
        <dsp:cNvSpPr/>
      </dsp:nvSpPr>
      <dsp:spPr>
        <a:xfrm>
          <a:off x="1939486" y="6215983"/>
          <a:ext cx="1894307" cy="692361"/>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ja-JP" altLang="en-US" sz="2000" kern="1200" dirty="0" smtClean="0">
              <a:solidFill>
                <a:schemeClr val="tx1"/>
              </a:solidFill>
              <a:latin typeface="HGPｺﾞｼｯｸE" pitchFamily="50" charset="-128"/>
              <a:ea typeface="HGPｺﾞｼｯｸE" pitchFamily="50" charset="-128"/>
            </a:rPr>
            <a:t>社会環境整備</a:t>
          </a:r>
          <a:endParaRPr kumimoji="1" lang="ja-JP" altLang="en-US" sz="2000" b="1" kern="1200" dirty="0">
            <a:solidFill>
              <a:schemeClr val="tx1"/>
            </a:solidFill>
            <a:latin typeface="HGPｺﾞｼｯｸE" pitchFamily="50" charset="-128"/>
            <a:ea typeface="HGPｺﾞｼｯｸE" pitchFamily="50" charset="-128"/>
          </a:endParaRPr>
        </a:p>
      </dsp:txBody>
      <dsp:txXfrm>
        <a:off x="1939486" y="6215983"/>
        <a:ext cx="1894307" cy="692361"/>
      </dsp:txXfrm>
    </dsp:sp>
    <dsp:sp modelId="{463D2C41-DAE6-4130-A210-4357ED52EFCD}">
      <dsp:nvSpPr>
        <dsp:cNvPr id="0" name=""/>
        <dsp:cNvSpPr/>
      </dsp:nvSpPr>
      <dsp:spPr>
        <a:xfrm>
          <a:off x="4082295" y="5470485"/>
          <a:ext cx="3920768" cy="689681"/>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b="0" kern="1200" dirty="0" smtClean="0">
              <a:solidFill>
                <a:schemeClr val="tx1"/>
              </a:solidFill>
              <a:latin typeface="HGPｺﾞｼｯｸE" pitchFamily="50" charset="-128"/>
              <a:ea typeface="HGPｺﾞｼｯｸE" pitchFamily="50" charset="-128"/>
            </a:rPr>
            <a:t>関係団体と連携した環境の整備</a:t>
          </a:r>
          <a:endParaRPr kumimoji="1" lang="ja-JP" altLang="en-US" sz="2000" b="0" kern="1200" dirty="0">
            <a:solidFill>
              <a:schemeClr val="tx1"/>
            </a:solidFill>
            <a:latin typeface="HGPｺﾞｼｯｸE" pitchFamily="50" charset="-128"/>
            <a:ea typeface="HGPｺﾞｼｯｸE" pitchFamily="50" charset="-128"/>
          </a:endParaRPr>
        </a:p>
      </dsp:txBody>
      <dsp:txXfrm>
        <a:off x="4082295" y="5470485"/>
        <a:ext cx="3920768" cy="689681"/>
      </dsp:txXfrm>
    </dsp:sp>
    <dsp:sp modelId="{B81030E1-2D93-4970-BDAF-108D8ED92266}">
      <dsp:nvSpPr>
        <dsp:cNvPr id="0" name=""/>
        <dsp:cNvSpPr/>
      </dsp:nvSpPr>
      <dsp:spPr>
        <a:xfrm>
          <a:off x="4165117" y="6262772"/>
          <a:ext cx="3862594" cy="543148"/>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b="0" kern="1200" dirty="0" smtClean="0">
              <a:solidFill>
                <a:schemeClr val="tx1"/>
              </a:solidFill>
              <a:latin typeface="HGPｺﾞｼｯｸE" pitchFamily="50" charset="-128"/>
              <a:ea typeface="HGPｺﾞｼｯｸE" pitchFamily="50" charset="-128"/>
            </a:rPr>
            <a:t>指導者育成</a:t>
          </a:r>
          <a:endParaRPr kumimoji="1" lang="ja-JP" altLang="en-US" sz="2000" b="1" kern="1200" dirty="0">
            <a:solidFill>
              <a:schemeClr val="tx1"/>
            </a:solidFill>
            <a:latin typeface="HGPｺﾞｼｯｸE" pitchFamily="50" charset="-128"/>
            <a:ea typeface="HGPｺﾞｼｯｸE" pitchFamily="50" charset="-128"/>
          </a:endParaRPr>
        </a:p>
      </dsp:txBody>
      <dsp:txXfrm>
        <a:off x="4165117" y="6262772"/>
        <a:ext cx="3862594" cy="543148"/>
      </dsp:txXfrm>
    </dsp:sp>
    <dsp:sp modelId="{0B5395E5-E495-415F-A558-1F16BB8E19FA}">
      <dsp:nvSpPr>
        <dsp:cNvPr id="0" name=""/>
        <dsp:cNvSpPr/>
      </dsp:nvSpPr>
      <dsp:spPr>
        <a:xfrm>
          <a:off x="4120663" y="6920071"/>
          <a:ext cx="5853461" cy="601474"/>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l" defTabSz="889000">
            <a:lnSpc>
              <a:spcPct val="90000"/>
            </a:lnSpc>
            <a:spcBef>
              <a:spcPct val="0"/>
            </a:spcBef>
            <a:spcAft>
              <a:spcPct val="35000"/>
            </a:spcAft>
          </a:pPr>
          <a:r>
            <a:rPr kumimoji="1" lang="ja-JP" altLang="en-US" sz="2000" b="0" kern="1200" dirty="0" smtClean="0">
              <a:solidFill>
                <a:schemeClr val="tx1"/>
              </a:solidFill>
              <a:latin typeface="HGPｺﾞｼｯｸE" pitchFamily="50" charset="-128"/>
              <a:ea typeface="HGPｺﾞｼｯｸE" pitchFamily="50" charset="-128"/>
            </a:rPr>
            <a:t>　市町村における健康増進・食育推進計画策定支援</a:t>
          </a:r>
          <a:endParaRPr kumimoji="1" lang="en-US" altLang="ja-JP" sz="2000" b="1" kern="1200" dirty="0" smtClean="0">
            <a:solidFill>
              <a:schemeClr val="tx1"/>
            </a:solidFill>
            <a:latin typeface="HGPｺﾞｼｯｸE" pitchFamily="50" charset="-128"/>
            <a:ea typeface="HGPｺﾞｼｯｸE" pitchFamily="50" charset="-128"/>
          </a:endParaRPr>
        </a:p>
      </dsp:txBody>
      <dsp:txXfrm>
        <a:off x="4120663" y="6920071"/>
        <a:ext cx="5853461" cy="601474"/>
      </dsp:txXfrm>
    </dsp:sp>
    <dsp:sp modelId="{E0385CFB-0C4B-4605-BAD4-D8078DE37B3D}">
      <dsp:nvSpPr>
        <dsp:cNvPr id="0" name=""/>
        <dsp:cNvSpPr/>
      </dsp:nvSpPr>
      <dsp:spPr>
        <a:xfrm>
          <a:off x="1941193" y="3381453"/>
          <a:ext cx="1723406" cy="605253"/>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b="0" kern="1200" dirty="0" smtClean="0">
              <a:solidFill>
                <a:schemeClr val="tx1"/>
              </a:solidFill>
              <a:latin typeface="HGPｺﾞｼｯｸE" pitchFamily="50" charset="-128"/>
              <a:ea typeface="HGPｺﾞｼｯｸE" pitchFamily="50" charset="-128"/>
            </a:rPr>
            <a:t>予防</a:t>
          </a:r>
          <a:endParaRPr kumimoji="1" lang="ja-JP" altLang="en-US" sz="2000" b="0" kern="1200" dirty="0">
            <a:solidFill>
              <a:schemeClr val="tx1"/>
            </a:solidFill>
            <a:latin typeface="HGPｺﾞｼｯｸE" pitchFamily="50" charset="-128"/>
            <a:ea typeface="HGPｺﾞｼｯｸE" pitchFamily="50" charset="-128"/>
          </a:endParaRPr>
        </a:p>
      </dsp:txBody>
      <dsp:txXfrm>
        <a:off x="1941193" y="3381453"/>
        <a:ext cx="1723406" cy="605253"/>
      </dsp:txXfrm>
    </dsp:sp>
    <dsp:sp modelId="{ADFA3C54-1F2D-4506-A6FC-634A6F1C27EA}">
      <dsp:nvSpPr>
        <dsp:cNvPr id="0" name=""/>
        <dsp:cNvSpPr/>
      </dsp:nvSpPr>
      <dsp:spPr>
        <a:xfrm>
          <a:off x="3867078" y="2527002"/>
          <a:ext cx="2161802" cy="782438"/>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solidFill>
                <a:schemeClr val="tx1"/>
              </a:solidFill>
              <a:latin typeface="HGPｺﾞｼｯｸE" pitchFamily="50" charset="-128"/>
              <a:ea typeface="HGPｺﾞｼｯｸE" pitchFamily="50" charset="-128"/>
            </a:rPr>
            <a:t>発症予防</a:t>
          </a:r>
          <a:endParaRPr kumimoji="1" lang="en-US" altLang="ja-JP" sz="2000" kern="1200" dirty="0" smtClean="0">
            <a:solidFill>
              <a:schemeClr val="tx1"/>
            </a:solidFill>
            <a:latin typeface="HGPｺﾞｼｯｸE" pitchFamily="50" charset="-128"/>
            <a:ea typeface="HGPｺﾞｼｯｸE" pitchFamily="50" charset="-128"/>
          </a:endParaRPr>
        </a:p>
      </dsp:txBody>
      <dsp:txXfrm>
        <a:off x="3867078" y="2527002"/>
        <a:ext cx="2161802" cy="782438"/>
      </dsp:txXfrm>
    </dsp:sp>
    <dsp:sp modelId="{DA80DB0E-D91C-4BE4-B4A0-BCF0C13331A9}">
      <dsp:nvSpPr>
        <dsp:cNvPr id="0" name=""/>
        <dsp:cNvSpPr/>
      </dsp:nvSpPr>
      <dsp:spPr>
        <a:xfrm>
          <a:off x="6360204" y="1825801"/>
          <a:ext cx="1723664" cy="52550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latin typeface="HGSｺﾞｼｯｸE" pitchFamily="50" charset="-128"/>
              <a:ea typeface="HGSｺﾞｼｯｸE" pitchFamily="50" charset="-128"/>
            </a:rPr>
            <a:t>減塩</a:t>
          </a:r>
          <a:endParaRPr kumimoji="1" lang="ja-JP" altLang="en-US" sz="2000" kern="1200" dirty="0">
            <a:latin typeface="HGSｺﾞｼｯｸE" pitchFamily="50" charset="-128"/>
            <a:ea typeface="HGSｺﾞｼｯｸE" pitchFamily="50" charset="-128"/>
          </a:endParaRPr>
        </a:p>
      </dsp:txBody>
      <dsp:txXfrm>
        <a:off x="6360204" y="1825801"/>
        <a:ext cx="1723664" cy="525507"/>
      </dsp:txXfrm>
    </dsp:sp>
    <dsp:sp modelId="{366E3793-F25C-4DB5-B117-AD361AED8DBB}">
      <dsp:nvSpPr>
        <dsp:cNvPr id="0" name=""/>
        <dsp:cNvSpPr/>
      </dsp:nvSpPr>
      <dsp:spPr>
        <a:xfrm>
          <a:off x="6360204" y="2482686"/>
          <a:ext cx="1723664" cy="52550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latin typeface="HGSｺﾞｼｯｸE" pitchFamily="50" charset="-128"/>
              <a:ea typeface="HGSｺﾞｼｯｸE" pitchFamily="50" charset="-128"/>
            </a:rPr>
            <a:t>肥満予防</a:t>
          </a:r>
          <a:endParaRPr kumimoji="1" lang="ja-JP" altLang="en-US" sz="2000" kern="1200" dirty="0">
            <a:latin typeface="HGSｺﾞｼｯｸE" pitchFamily="50" charset="-128"/>
            <a:ea typeface="HGSｺﾞｼｯｸE" pitchFamily="50" charset="-128"/>
          </a:endParaRPr>
        </a:p>
      </dsp:txBody>
      <dsp:txXfrm>
        <a:off x="6360204" y="2482686"/>
        <a:ext cx="1723664" cy="525507"/>
      </dsp:txXfrm>
    </dsp:sp>
    <dsp:sp modelId="{6E1AE4C6-767B-499E-811D-9088EBC12A92}">
      <dsp:nvSpPr>
        <dsp:cNvPr id="0" name=""/>
        <dsp:cNvSpPr/>
      </dsp:nvSpPr>
      <dsp:spPr>
        <a:xfrm>
          <a:off x="6360204" y="3139570"/>
          <a:ext cx="1723664" cy="52550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latin typeface="HGSｺﾞｼｯｸE" pitchFamily="50" charset="-128"/>
              <a:ea typeface="HGSｺﾞｼｯｸE" pitchFamily="50" charset="-128"/>
            </a:rPr>
            <a:t>節酒</a:t>
          </a:r>
          <a:endParaRPr kumimoji="1" lang="ja-JP" altLang="en-US" sz="2000" kern="1200" dirty="0">
            <a:latin typeface="HGSｺﾞｼｯｸE" pitchFamily="50" charset="-128"/>
            <a:ea typeface="HGSｺﾞｼｯｸE" pitchFamily="50" charset="-128"/>
          </a:endParaRPr>
        </a:p>
      </dsp:txBody>
      <dsp:txXfrm>
        <a:off x="6360204" y="3139570"/>
        <a:ext cx="1723664" cy="525507"/>
      </dsp:txXfrm>
    </dsp:sp>
    <dsp:sp modelId="{D5F99613-72AB-4A49-8B33-9A25715536E4}">
      <dsp:nvSpPr>
        <dsp:cNvPr id="0" name=""/>
        <dsp:cNvSpPr/>
      </dsp:nvSpPr>
      <dsp:spPr>
        <a:xfrm>
          <a:off x="3875196" y="4286196"/>
          <a:ext cx="1843959" cy="764334"/>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solidFill>
                <a:schemeClr val="tx1"/>
              </a:solidFill>
              <a:latin typeface="HGPｺﾞｼｯｸE" pitchFamily="50" charset="-128"/>
              <a:ea typeface="HGPｺﾞｼｯｸE" pitchFamily="50" charset="-128"/>
            </a:rPr>
            <a:t>重症化予防</a:t>
          </a:r>
          <a:endParaRPr kumimoji="1" lang="en-US" altLang="ja-JP" sz="2000" kern="1200" dirty="0" smtClean="0">
            <a:solidFill>
              <a:schemeClr val="tx1"/>
            </a:solidFill>
            <a:latin typeface="HGPｺﾞｼｯｸE" pitchFamily="50" charset="-128"/>
            <a:ea typeface="HGPｺﾞｼｯｸE" pitchFamily="50" charset="-128"/>
          </a:endParaRPr>
        </a:p>
      </dsp:txBody>
      <dsp:txXfrm>
        <a:off x="3875196" y="4286196"/>
        <a:ext cx="1843959" cy="764334"/>
      </dsp:txXfrm>
    </dsp:sp>
    <dsp:sp modelId="{1E2403EC-2BF3-4B74-9F85-90073D338CE2}">
      <dsp:nvSpPr>
        <dsp:cNvPr id="0" name=""/>
        <dsp:cNvSpPr/>
      </dsp:nvSpPr>
      <dsp:spPr>
        <a:xfrm>
          <a:off x="6236065" y="3825426"/>
          <a:ext cx="1659354" cy="675844"/>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solidFill>
                <a:schemeClr val="tx1"/>
              </a:solidFill>
              <a:latin typeface="HGSｺﾞｼｯｸE" pitchFamily="50" charset="-128"/>
              <a:ea typeface="HGSｺﾞｼｯｸE" pitchFamily="50" charset="-128"/>
            </a:rPr>
            <a:t>健診の活用</a:t>
          </a:r>
          <a:endParaRPr kumimoji="1" lang="ja-JP" altLang="en-US" sz="2000" kern="1200" dirty="0">
            <a:solidFill>
              <a:schemeClr val="tx1"/>
            </a:solidFill>
            <a:latin typeface="HGSｺﾞｼｯｸE" pitchFamily="50" charset="-128"/>
            <a:ea typeface="HGSｺﾞｼｯｸE" pitchFamily="50" charset="-128"/>
          </a:endParaRPr>
        </a:p>
      </dsp:txBody>
      <dsp:txXfrm>
        <a:off x="6236065" y="3825426"/>
        <a:ext cx="1659354" cy="675844"/>
      </dsp:txXfrm>
    </dsp:sp>
    <dsp:sp modelId="{98E33BD3-9AD8-42B2-B0C6-3D59E01E9C34}">
      <dsp:nvSpPr>
        <dsp:cNvPr id="0" name=""/>
        <dsp:cNvSpPr/>
      </dsp:nvSpPr>
      <dsp:spPr>
        <a:xfrm>
          <a:off x="8315856" y="3725196"/>
          <a:ext cx="3221443" cy="526742"/>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l" defTabSz="889000">
            <a:lnSpc>
              <a:spcPct val="90000"/>
            </a:lnSpc>
            <a:spcBef>
              <a:spcPct val="0"/>
            </a:spcBef>
            <a:spcAft>
              <a:spcPct val="35000"/>
            </a:spcAft>
          </a:pPr>
          <a:r>
            <a:rPr kumimoji="1" lang="ja-JP" altLang="en-US" sz="2000" kern="1200" dirty="0" smtClean="0">
              <a:solidFill>
                <a:schemeClr val="tx1"/>
              </a:solidFill>
              <a:latin typeface="HGSｺﾞｼｯｸE" pitchFamily="50" charset="-128"/>
              <a:ea typeface="HGSｺﾞｼｯｸE" pitchFamily="50" charset="-128"/>
            </a:rPr>
            <a:t>健診未受診者への受診勧奨</a:t>
          </a:r>
          <a:endParaRPr kumimoji="1" lang="ja-JP" altLang="en-US" sz="2000" kern="1200" dirty="0">
            <a:solidFill>
              <a:schemeClr val="tx1"/>
            </a:solidFill>
            <a:latin typeface="HGSｺﾞｼｯｸE" pitchFamily="50" charset="-128"/>
            <a:ea typeface="HGSｺﾞｼｯｸE" pitchFamily="50" charset="-128"/>
          </a:endParaRPr>
        </a:p>
      </dsp:txBody>
      <dsp:txXfrm>
        <a:off x="8315856" y="3725196"/>
        <a:ext cx="3221443" cy="526742"/>
      </dsp:txXfrm>
    </dsp:sp>
    <dsp:sp modelId="{73077FCA-EFBF-43A0-8F08-E4EFBEAE48F6}">
      <dsp:nvSpPr>
        <dsp:cNvPr id="0" name=""/>
        <dsp:cNvSpPr/>
      </dsp:nvSpPr>
      <dsp:spPr>
        <a:xfrm>
          <a:off x="8345727" y="4408540"/>
          <a:ext cx="2430763" cy="581174"/>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solidFill>
                <a:schemeClr val="tx1"/>
              </a:solidFill>
              <a:latin typeface="HGSｺﾞｼｯｸE" pitchFamily="50" charset="-128"/>
              <a:ea typeface="HGSｺﾞｼｯｸE" pitchFamily="50" charset="-128"/>
            </a:rPr>
            <a:t>保健指導の充実</a:t>
          </a:r>
          <a:endParaRPr kumimoji="1" lang="ja-JP" altLang="en-US" sz="2000" kern="1200" dirty="0">
            <a:solidFill>
              <a:schemeClr val="tx1"/>
            </a:solidFill>
            <a:latin typeface="HGSｺﾞｼｯｸE" pitchFamily="50" charset="-128"/>
            <a:ea typeface="HGSｺﾞｼｯｸE" pitchFamily="50" charset="-128"/>
          </a:endParaRPr>
        </a:p>
      </dsp:txBody>
      <dsp:txXfrm>
        <a:off x="8345727" y="4408540"/>
        <a:ext cx="2430763" cy="581174"/>
      </dsp:txXfrm>
    </dsp:sp>
    <dsp:sp modelId="{FAA90273-235C-4AEC-ABC6-739C304FB963}">
      <dsp:nvSpPr>
        <dsp:cNvPr id="0" name=""/>
        <dsp:cNvSpPr/>
      </dsp:nvSpPr>
      <dsp:spPr>
        <a:xfrm>
          <a:off x="6211917" y="4729924"/>
          <a:ext cx="1699395" cy="575173"/>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solidFill>
                <a:schemeClr val="tx1"/>
              </a:solidFill>
              <a:latin typeface="HGSｺﾞｼｯｸE" pitchFamily="50" charset="-128"/>
              <a:ea typeface="HGSｺﾞｼｯｸE" pitchFamily="50" charset="-128"/>
            </a:rPr>
            <a:t>受療支援</a:t>
          </a:r>
          <a:endParaRPr kumimoji="1" lang="ja-JP" altLang="en-US" sz="2000" kern="1200" dirty="0">
            <a:solidFill>
              <a:schemeClr val="tx1"/>
            </a:solidFill>
            <a:latin typeface="HGSｺﾞｼｯｸE" pitchFamily="50" charset="-128"/>
            <a:ea typeface="HGSｺﾞｼｯｸE" pitchFamily="50" charset="-128"/>
          </a:endParaRPr>
        </a:p>
      </dsp:txBody>
      <dsp:txXfrm>
        <a:off x="6211917" y="4729924"/>
        <a:ext cx="1699395" cy="575173"/>
      </dsp:txXfrm>
    </dsp:sp>
    <dsp:sp modelId="{C2B11657-C917-4794-A905-4936BF993A70}">
      <dsp:nvSpPr>
        <dsp:cNvPr id="0" name=""/>
        <dsp:cNvSpPr/>
      </dsp:nvSpPr>
      <dsp:spPr>
        <a:xfrm>
          <a:off x="8244497" y="5103597"/>
          <a:ext cx="2452016" cy="49793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latin typeface="HGSｺﾞｼｯｸE" pitchFamily="50" charset="-128"/>
              <a:ea typeface="HGSｺﾞｼｯｸE" pitchFamily="50" charset="-128"/>
            </a:rPr>
            <a:t>受療勧奨</a:t>
          </a:r>
          <a:endParaRPr kumimoji="1" lang="ja-JP" altLang="en-US" sz="2000" kern="1200" dirty="0">
            <a:latin typeface="HGSｺﾞｼｯｸE" pitchFamily="50" charset="-128"/>
            <a:ea typeface="HGSｺﾞｼｯｸE" pitchFamily="50" charset="-128"/>
          </a:endParaRPr>
        </a:p>
      </dsp:txBody>
      <dsp:txXfrm>
        <a:off x="8244497" y="5103597"/>
        <a:ext cx="2452016" cy="497934"/>
      </dsp:txXfrm>
    </dsp:sp>
    <dsp:sp modelId="{767EC2CB-906B-4787-B078-BB7FE185E40F}">
      <dsp:nvSpPr>
        <dsp:cNvPr id="0" name=""/>
        <dsp:cNvSpPr/>
      </dsp:nvSpPr>
      <dsp:spPr>
        <a:xfrm>
          <a:off x="8244014" y="5718057"/>
          <a:ext cx="2587324" cy="46838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latin typeface="HGSｺﾞｼｯｸE" pitchFamily="50" charset="-128"/>
              <a:ea typeface="HGSｺﾞｼｯｸE" pitchFamily="50" charset="-128"/>
            </a:rPr>
            <a:t>受療継続支援</a:t>
          </a:r>
          <a:endParaRPr kumimoji="1" lang="ja-JP" altLang="en-US" sz="2000" kern="1200" dirty="0">
            <a:latin typeface="HGSｺﾞｼｯｸE" pitchFamily="50" charset="-128"/>
            <a:ea typeface="HGSｺﾞｼｯｸE" pitchFamily="50" charset="-128"/>
          </a:endParaRPr>
        </a:p>
      </dsp:txBody>
      <dsp:txXfrm>
        <a:off x="8244014" y="5718057"/>
        <a:ext cx="2587324" cy="4683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373A01-9045-4705-8D82-2F60EC15AADB}">
      <dsp:nvSpPr>
        <dsp:cNvPr id="0" name=""/>
        <dsp:cNvSpPr/>
      </dsp:nvSpPr>
      <dsp:spPr>
        <a:xfrm>
          <a:off x="4493147" y="6435714"/>
          <a:ext cx="680373" cy="1364333"/>
        </a:xfrm>
        <a:custGeom>
          <a:avLst/>
          <a:gdLst/>
          <a:ahLst/>
          <a:cxnLst/>
          <a:rect l="0" t="0" r="0" b="0"/>
          <a:pathLst>
            <a:path>
              <a:moveTo>
                <a:pt x="0" y="0"/>
              </a:moveTo>
              <a:lnTo>
                <a:pt x="340186" y="0"/>
              </a:lnTo>
              <a:lnTo>
                <a:pt x="340186" y="1364333"/>
              </a:lnTo>
              <a:lnTo>
                <a:pt x="680373" y="136433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latin typeface="HGPｺﾞｼｯｸE" pitchFamily="50" charset="-128"/>
            <a:ea typeface="HGPｺﾞｼｯｸE" pitchFamily="50" charset="-128"/>
          </a:endParaRPr>
        </a:p>
      </dsp:txBody>
      <dsp:txXfrm>
        <a:off x="4071048" y="7079767"/>
        <a:ext cx="1524570" cy="76228"/>
      </dsp:txXfrm>
    </dsp:sp>
    <dsp:sp modelId="{77DCE596-F32D-4DAA-8A19-2BAB267731B0}">
      <dsp:nvSpPr>
        <dsp:cNvPr id="0" name=""/>
        <dsp:cNvSpPr/>
      </dsp:nvSpPr>
      <dsp:spPr>
        <a:xfrm>
          <a:off x="4493147" y="6435714"/>
          <a:ext cx="680373" cy="523615"/>
        </a:xfrm>
        <a:custGeom>
          <a:avLst/>
          <a:gdLst/>
          <a:ahLst/>
          <a:cxnLst/>
          <a:rect l="0" t="0" r="0" b="0"/>
          <a:pathLst>
            <a:path>
              <a:moveTo>
                <a:pt x="0" y="0"/>
              </a:moveTo>
              <a:lnTo>
                <a:pt x="340186" y="0"/>
              </a:lnTo>
              <a:lnTo>
                <a:pt x="340186" y="523615"/>
              </a:lnTo>
              <a:lnTo>
                <a:pt x="680373" y="52361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4404066" y="6676058"/>
        <a:ext cx="858534" cy="42926"/>
      </dsp:txXfrm>
    </dsp:sp>
    <dsp:sp modelId="{D4AF4402-4F38-42A9-8F10-71D188422307}">
      <dsp:nvSpPr>
        <dsp:cNvPr id="0" name=""/>
        <dsp:cNvSpPr/>
      </dsp:nvSpPr>
      <dsp:spPr>
        <a:xfrm>
          <a:off x="4493147" y="6124127"/>
          <a:ext cx="680373" cy="311587"/>
        </a:xfrm>
        <a:custGeom>
          <a:avLst/>
          <a:gdLst/>
          <a:ahLst/>
          <a:cxnLst/>
          <a:rect l="0" t="0" r="0" b="0"/>
          <a:pathLst>
            <a:path>
              <a:moveTo>
                <a:pt x="0" y="311587"/>
              </a:moveTo>
              <a:lnTo>
                <a:pt x="340186" y="311587"/>
              </a:lnTo>
              <a:lnTo>
                <a:pt x="340186" y="0"/>
              </a:lnTo>
              <a:lnTo>
                <a:pt x="680373"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latin typeface="HGPｺﾞｼｯｸE" pitchFamily="50" charset="-128"/>
            <a:ea typeface="HGPｺﾞｼｯｸE" pitchFamily="50" charset="-128"/>
          </a:endParaRPr>
        </a:p>
      </dsp:txBody>
      <dsp:txXfrm>
        <a:off x="4459170" y="6261212"/>
        <a:ext cx="748328" cy="37416"/>
      </dsp:txXfrm>
    </dsp:sp>
    <dsp:sp modelId="{9432504D-714A-4D67-8A48-1D88A4191240}">
      <dsp:nvSpPr>
        <dsp:cNvPr id="0" name=""/>
        <dsp:cNvSpPr/>
      </dsp:nvSpPr>
      <dsp:spPr>
        <a:xfrm>
          <a:off x="4493147" y="5320241"/>
          <a:ext cx="680373" cy="1115473"/>
        </a:xfrm>
        <a:custGeom>
          <a:avLst/>
          <a:gdLst/>
          <a:ahLst/>
          <a:cxnLst/>
          <a:rect l="0" t="0" r="0" b="0"/>
          <a:pathLst>
            <a:path>
              <a:moveTo>
                <a:pt x="0" y="1115473"/>
              </a:moveTo>
              <a:lnTo>
                <a:pt x="340186" y="1115473"/>
              </a:lnTo>
              <a:lnTo>
                <a:pt x="340186" y="0"/>
              </a:lnTo>
              <a:lnTo>
                <a:pt x="680373"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latin typeface="HGPｺﾞｼｯｸE" pitchFamily="50" charset="-128"/>
            <a:ea typeface="HGPｺﾞｼｯｸE" pitchFamily="50" charset="-128"/>
          </a:endParaRPr>
        </a:p>
      </dsp:txBody>
      <dsp:txXfrm>
        <a:off x="4180036" y="5845312"/>
        <a:ext cx="1306594" cy="65329"/>
      </dsp:txXfrm>
    </dsp:sp>
    <dsp:sp modelId="{254BB84A-58B9-4F72-A445-F9844001CD13}">
      <dsp:nvSpPr>
        <dsp:cNvPr id="0" name=""/>
        <dsp:cNvSpPr/>
      </dsp:nvSpPr>
      <dsp:spPr>
        <a:xfrm>
          <a:off x="1806959" y="3715480"/>
          <a:ext cx="919474" cy="2720234"/>
        </a:xfrm>
        <a:custGeom>
          <a:avLst/>
          <a:gdLst/>
          <a:ahLst/>
          <a:cxnLst/>
          <a:rect l="0" t="0" r="0" b="0"/>
          <a:pathLst>
            <a:path>
              <a:moveTo>
                <a:pt x="0" y="0"/>
              </a:moveTo>
              <a:lnTo>
                <a:pt x="459737" y="0"/>
              </a:lnTo>
              <a:lnTo>
                <a:pt x="459737" y="2720234"/>
              </a:lnTo>
              <a:lnTo>
                <a:pt x="919474" y="272023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latin typeface="HGPｺﾞｼｯｸE" pitchFamily="50" charset="-128"/>
            <a:ea typeface="HGPｺﾞｼｯｸE" pitchFamily="50" charset="-128"/>
          </a:endParaRPr>
        </a:p>
      </dsp:txBody>
      <dsp:txXfrm>
        <a:off x="830981" y="5003811"/>
        <a:ext cx="2871429" cy="143571"/>
      </dsp:txXfrm>
    </dsp:sp>
    <dsp:sp modelId="{B21FCB2B-CCC4-4031-BE49-F6327E147703}">
      <dsp:nvSpPr>
        <dsp:cNvPr id="0" name=""/>
        <dsp:cNvSpPr/>
      </dsp:nvSpPr>
      <dsp:spPr>
        <a:xfrm>
          <a:off x="4388959" y="3684359"/>
          <a:ext cx="815374" cy="831995"/>
        </a:xfrm>
        <a:custGeom>
          <a:avLst/>
          <a:gdLst/>
          <a:ahLst/>
          <a:cxnLst/>
          <a:rect l="0" t="0" r="0" b="0"/>
          <a:pathLst>
            <a:path>
              <a:moveTo>
                <a:pt x="0" y="0"/>
              </a:moveTo>
              <a:lnTo>
                <a:pt x="407687" y="0"/>
              </a:lnTo>
              <a:lnTo>
                <a:pt x="407687" y="831995"/>
              </a:lnTo>
              <a:lnTo>
                <a:pt x="815374" y="8319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latin typeface="HGPｺﾞｼｯｸE" pitchFamily="50" charset="-128"/>
            <a:ea typeface="HGPｺﾞｼｯｸE" pitchFamily="50" charset="-128"/>
          </a:endParaRPr>
        </a:p>
      </dsp:txBody>
      <dsp:txXfrm>
        <a:off x="4214184" y="4071234"/>
        <a:ext cx="1164925" cy="58246"/>
      </dsp:txXfrm>
    </dsp:sp>
    <dsp:sp modelId="{71584744-35E9-4014-B053-8ED318B3EB95}">
      <dsp:nvSpPr>
        <dsp:cNvPr id="0" name=""/>
        <dsp:cNvSpPr/>
      </dsp:nvSpPr>
      <dsp:spPr>
        <a:xfrm>
          <a:off x="4388959" y="3635432"/>
          <a:ext cx="815374" cy="91440"/>
        </a:xfrm>
        <a:custGeom>
          <a:avLst/>
          <a:gdLst/>
          <a:ahLst/>
          <a:cxnLst/>
          <a:rect l="0" t="0" r="0" b="0"/>
          <a:pathLst>
            <a:path>
              <a:moveTo>
                <a:pt x="0" y="48927"/>
              </a:moveTo>
              <a:lnTo>
                <a:pt x="407687" y="48927"/>
              </a:lnTo>
              <a:lnTo>
                <a:pt x="407687" y="45720"/>
              </a:lnTo>
              <a:lnTo>
                <a:pt x="815374" y="457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latin typeface="HGPｺﾞｼｯｸE" pitchFamily="50" charset="-128"/>
            <a:ea typeface="HGPｺﾞｼｯｸE" pitchFamily="50" charset="-128"/>
          </a:endParaRPr>
        </a:p>
      </dsp:txBody>
      <dsp:txXfrm>
        <a:off x="4388956" y="3660767"/>
        <a:ext cx="815380" cy="40769"/>
      </dsp:txXfrm>
    </dsp:sp>
    <dsp:sp modelId="{172E2E54-E21E-4CD6-B35C-1E87CA6C3183}">
      <dsp:nvSpPr>
        <dsp:cNvPr id="0" name=""/>
        <dsp:cNvSpPr/>
      </dsp:nvSpPr>
      <dsp:spPr>
        <a:xfrm>
          <a:off x="4388959" y="2845949"/>
          <a:ext cx="830364" cy="838409"/>
        </a:xfrm>
        <a:custGeom>
          <a:avLst/>
          <a:gdLst/>
          <a:ahLst/>
          <a:cxnLst/>
          <a:rect l="0" t="0" r="0" b="0"/>
          <a:pathLst>
            <a:path>
              <a:moveTo>
                <a:pt x="0" y="838409"/>
              </a:moveTo>
              <a:lnTo>
                <a:pt x="415182" y="838409"/>
              </a:lnTo>
              <a:lnTo>
                <a:pt x="415182" y="0"/>
              </a:lnTo>
              <a:lnTo>
                <a:pt x="830364"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latin typeface="HGPｺﾞｼｯｸE" pitchFamily="50" charset="-128"/>
            <a:ea typeface="HGPｺﾞｼｯｸE" pitchFamily="50" charset="-128"/>
          </a:endParaRPr>
        </a:p>
      </dsp:txBody>
      <dsp:txXfrm>
        <a:off x="4214134" y="3235653"/>
        <a:ext cx="1180015" cy="59000"/>
      </dsp:txXfrm>
    </dsp:sp>
    <dsp:sp modelId="{1354288A-A195-4BE9-95FE-751A1D805963}">
      <dsp:nvSpPr>
        <dsp:cNvPr id="0" name=""/>
        <dsp:cNvSpPr/>
      </dsp:nvSpPr>
      <dsp:spPr>
        <a:xfrm>
          <a:off x="1806959" y="3638639"/>
          <a:ext cx="784473" cy="91440"/>
        </a:xfrm>
        <a:custGeom>
          <a:avLst/>
          <a:gdLst/>
          <a:ahLst/>
          <a:cxnLst/>
          <a:rect l="0" t="0" r="0" b="0"/>
          <a:pathLst>
            <a:path>
              <a:moveTo>
                <a:pt x="0" y="76841"/>
              </a:moveTo>
              <a:lnTo>
                <a:pt x="392236" y="76841"/>
              </a:lnTo>
              <a:lnTo>
                <a:pt x="392236" y="45720"/>
              </a:lnTo>
              <a:lnTo>
                <a:pt x="784473" y="4572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latin typeface="HGPｺﾞｼｯｸE" pitchFamily="50" charset="-128"/>
            <a:ea typeface="HGPｺﾞｼｯｸE" pitchFamily="50" charset="-128"/>
          </a:endParaRPr>
        </a:p>
      </dsp:txBody>
      <dsp:txXfrm>
        <a:off x="1806650" y="3664732"/>
        <a:ext cx="785090" cy="39254"/>
      </dsp:txXfrm>
    </dsp:sp>
    <dsp:sp modelId="{5AE35033-14F7-4306-B3D8-7EC42E48226C}">
      <dsp:nvSpPr>
        <dsp:cNvPr id="0" name=""/>
        <dsp:cNvSpPr/>
      </dsp:nvSpPr>
      <dsp:spPr>
        <a:xfrm>
          <a:off x="6533588" y="1197065"/>
          <a:ext cx="564220" cy="813681"/>
        </a:xfrm>
        <a:custGeom>
          <a:avLst/>
          <a:gdLst/>
          <a:ahLst/>
          <a:cxnLst/>
          <a:rect l="0" t="0" r="0" b="0"/>
          <a:pathLst>
            <a:path>
              <a:moveTo>
                <a:pt x="0" y="0"/>
              </a:moveTo>
              <a:lnTo>
                <a:pt x="282110" y="0"/>
              </a:lnTo>
              <a:lnTo>
                <a:pt x="282110" y="813681"/>
              </a:lnTo>
              <a:lnTo>
                <a:pt x="564220" y="81368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latin typeface="HGPｺﾞｼｯｸE" pitchFamily="50" charset="-128"/>
            <a:ea typeface="HGPｺﾞｼｯｸE" pitchFamily="50" charset="-128"/>
          </a:endParaRPr>
        </a:p>
      </dsp:txBody>
      <dsp:txXfrm>
        <a:off x="6320617" y="1579151"/>
        <a:ext cx="990162" cy="49508"/>
      </dsp:txXfrm>
    </dsp:sp>
    <dsp:sp modelId="{A1C32CAD-F67F-4FAE-B6F0-2DF7607DAB3D}">
      <dsp:nvSpPr>
        <dsp:cNvPr id="0" name=""/>
        <dsp:cNvSpPr/>
      </dsp:nvSpPr>
      <dsp:spPr>
        <a:xfrm>
          <a:off x="6533588" y="1129823"/>
          <a:ext cx="564220" cy="91440"/>
        </a:xfrm>
        <a:custGeom>
          <a:avLst/>
          <a:gdLst/>
          <a:ahLst/>
          <a:cxnLst/>
          <a:rect l="0" t="0" r="0" b="0"/>
          <a:pathLst>
            <a:path>
              <a:moveTo>
                <a:pt x="0" y="67241"/>
              </a:moveTo>
              <a:lnTo>
                <a:pt x="282110" y="67241"/>
              </a:lnTo>
              <a:lnTo>
                <a:pt x="282110" y="45720"/>
              </a:lnTo>
              <a:lnTo>
                <a:pt x="564220" y="457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latin typeface="HGPｺﾞｼｯｸE" pitchFamily="50" charset="-128"/>
            <a:ea typeface="HGPｺﾞｼｯｸE" pitchFamily="50" charset="-128"/>
          </a:endParaRPr>
        </a:p>
      </dsp:txBody>
      <dsp:txXfrm>
        <a:off x="6533383" y="1161427"/>
        <a:ext cx="564630" cy="28231"/>
      </dsp:txXfrm>
    </dsp:sp>
    <dsp:sp modelId="{7C94292E-25D0-4FBD-BD80-53CA0C122D44}">
      <dsp:nvSpPr>
        <dsp:cNvPr id="0" name=""/>
        <dsp:cNvSpPr/>
      </dsp:nvSpPr>
      <dsp:spPr>
        <a:xfrm>
          <a:off x="6533588" y="340340"/>
          <a:ext cx="564220" cy="856724"/>
        </a:xfrm>
        <a:custGeom>
          <a:avLst/>
          <a:gdLst/>
          <a:ahLst/>
          <a:cxnLst/>
          <a:rect l="0" t="0" r="0" b="0"/>
          <a:pathLst>
            <a:path>
              <a:moveTo>
                <a:pt x="0" y="856724"/>
              </a:moveTo>
              <a:lnTo>
                <a:pt x="282110" y="856724"/>
              </a:lnTo>
              <a:lnTo>
                <a:pt x="282110" y="0"/>
              </a:lnTo>
              <a:lnTo>
                <a:pt x="564220"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latin typeface="HGPｺﾞｼｯｸE" pitchFamily="50" charset="-128"/>
            <a:ea typeface="HGPｺﾞｼｯｸE" pitchFamily="50" charset="-128"/>
          </a:endParaRPr>
        </a:p>
      </dsp:txBody>
      <dsp:txXfrm>
        <a:off x="6302785" y="743057"/>
        <a:ext cx="1025827" cy="51291"/>
      </dsp:txXfrm>
    </dsp:sp>
    <dsp:sp modelId="{E88F8DC6-CF8E-4D7F-89F1-EB41DC6CD7C2}">
      <dsp:nvSpPr>
        <dsp:cNvPr id="0" name=""/>
        <dsp:cNvSpPr/>
      </dsp:nvSpPr>
      <dsp:spPr>
        <a:xfrm>
          <a:off x="1806959" y="1197065"/>
          <a:ext cx="784473" cy="2518415"/>
        </a:xfrm>
        <a:custGeom>
          <a:avLst/>
          <a:gdLst/>
          <a:ahLst/>
          <a:cxnLst/>
          <a:rect l="0" t="0" r="0" b="0"/>
          <a:pathLst>
            <a:path>
              <a:moveTo>
                <a:pt x="0" y="2518415"/>
              </a:moveTo>
              <a:lnTo>
                <a:pt x="392236" y="2518415"/>
              </a:lnTo>
              <a:lnTo>
                <a:pt x="392236" y="0"/>
              </a:lnTo>
              <a:lnTo>
                <a:pt x="784473"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latin typeface="HGPｺﾞｼｯｸE" pitchFamily="50" charset="-128"/>
            <a:ea typeface="HGPｺﾞｼｯｸE" pitchFamily="50" charset="-128"/>
          </a:endParaRPr>
        </a:p>
      </dsp:txBody>
      <dsp:txXfrm>
        <a:off x="880312" y="2390328"/>
        <a:ext cx="2637766" cy="131888"/>
      </dsp:txXfrm>
    </dsp:sp>
    <dsp:sp modelId="{88CFEF10-FF38-410C-8584-57118E8ADB6B}">
      <dsp:nvSpPr>
        <dsp:cNvPr id="0" name=""/>
        <dsp:cNvSpPr/>
      </dsp:nvSpPr>
      <dsp:spPr>
        <a:xfrm>
          <a:off x="521195" y="3243784"/>
          <a:ext cx="1628135" cy="943391"/>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latin typeface="HGPｺﾞｼｯｸE" pitchFamily="50" charset="-128"/>
              <a:ea typeface="HGPｺﾞｼｯｸE" pitchFamily="50" charset="-128"/>
            </a:rPr>
            <a:t>たばこ対策</a:t>
          </a:r>
          <a:endParaRPr kumimoji="1" lang="ja-JP" altLang="en-US" sz="2000" kern="1200" dirty="0">
            <a:latin typeface="HGPｺﾞｼｯｸE" pitchFamily="50" charset="-128"/>
            <a:ea typeface="HGPｺﾞｼｯｸE" pitchFamily="50" charset="-128"/>
          </a:endParaRPr>
        </a:p>
      </dsp:txBody>
      <dsp:txXfrm>
        <a:off x="521195" y="3243784"/>
        <a:ext cx="1628135" cy="943391"/>
      </dsp:txXfrm>
    </dsp:sp>
    <dsp:sp modelId="{7DC81698-D214-4F19-819B-1A9F1CC5C663}">
      <dsp:nvSpPr>
        <dsp:cNvPr id="0" name=""/>
        <dsp:cNvSpPr/>
      </dsp:nvSpPr>
      <dsp:spPr>
        <a:xfrm>
          <a:off x="2591432" y="720080"/>
          <a:ext cx="3942156" cy="953968"/>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l" defTabSz="889000">
            <a:lnSpc>
              <a:spcPct val="90000"/>
            </a:lnSpc>
            <a:spcBef>
              <a:spcPct val="0"/>
            </a:spcBef>
            <a:spcAft>
              <a:spcPct val="35000"/>
            </a:spcAft>
          </a:pPr>
          <a:endParaRPr kumimoji="1" lang="en-US" altLang="ja-JP" sz="2000" kern="1200" dirty="0" smtClean="0">
            <a:solidFill>
              <a:schemeClr val="tx1"/>
            </a:solidFill>
            <a:latin typeface="HGPｺﾞｼｯｸE" pitchFamily="50" charset="-128"/>
            <a:ea typeface="HGPｺﾞｼｯｸE" pitchFamily="50" charset="-128"/>
          </a:endParaRPr>
        </a:p>
        <a:p>
          <a:pPr lvl="0" algn="l" defTabSz="889000">
            <a:lnSpc>
              <a:spcPct val="90000"/>
            </a:lnSpc>
            <a:spcBef>
              <a:spcPct val="0"/>
            </a:spcBef>
            <a:spcAft>
              <a:spcPct val="35000"/>
            </a:spcAft>
          </a:pPr>
          <a:r>
            <a:rPr kumimoji="1" lang="ja-JP" altLang="en-US" sz="2000" kern="1200" dirty="0" smtClean="0">
              <a:solidFill>
                <a:schemeClr val="tx1"/>
              </a:solidFill>
              <a:latin typeface="HGPｺﾞｼｯｸE" pitchFamily="50" charset="-128"/>
              <a:ea typeface="HGPｺﾞｼｯｸE" pitchFamily="50" charset="-128"/>
            </a:rPr>
            <a:t>たばこの健康影響についての正しい知識の普及啓発</a:t>
          </a:r>
          <a:r>
            <a:rPr lang="ja-JP" altLang="ja-JP" sz="2000" kern="1200" dirty="0" smtClean="0">
              <a:solidFill>
                <a:schemeClr val="tx1"/>
              </a:solidFill>
              <a:latin typeface="HGPｺﾞｼｯｸM" pitchFamily="50" charset="-128"/>
              <a:ea typeface="HGPｺﾞｼｯｸM" pitchFamily="50" charset="-128"/>
            </a:rPr>
            <a:t>　</a:t>
          </a:r>
          <a:r>
            <a:rPr kumimoji="1" lang="en-US" altLang="ja-JP" sz="2000" kern="1200" dirty="0" smtClean="0">
              <a:solidFill>
                <a:schemeClr val="tx1"/>
              </a:solidFill>
              <a:latin typeface="HGPｺﾞｼｯｸM" pitchFamily="50" charset="-128"/>
              <a:ea typeface="HGPｺﾞｼｯｸM" pitchFamily="50" charset="-128"/>
            </a:rPr>
            <a:t/>
          </a:r>
          <a:br>
            <a:rPr kumimoji="1" lang="en-US" altLang="ja-JP" sz="2000" kern="1200" dirty="0" smtClean="0">
              <a:solidFill>
                <a:schemeClr val="tx1"/>
              </a:solidFill>
              <a:latin typeface="HGPｺﾞｼｯｸM" pitchFamily="50" charset="-128"/>
              <a:ea typeface="HGPｺﾞｼｯｸM" pitchFamily="50" charset="-128"/>
            </a:rPr>
          </a:br>
          <a:endParaRPr kumimoji="1" lang="ja-JP" altLang="en-US" sz="2000" kern="1200" dirty="0">
            <a:solidFill>
              <a:schemeClr val="tx1"/>
            </a:solidFill>
            <a:latin typeface="HGPｺﾞｼｯｸE" pitchFamily="50" charset="-128"/>
            <a:ea typeface="HGPｺﾞｼｯｸE" pitchFamily="50" charset="-128"/>
          </a:endParaRPr>
        </a:p>
      </dsp:txBody>
      <dsp:txXfrm>
        <a:off x="2591432" y="720080"/>
        <a:ext cx="3942156" cy="953968"/>
      </dsp:txXfrm>
    </dsp:sp>
    <dsp:sp modelId="{0345FCE5-93E4-461F-84FB-03CA967D7F3D}">
      <dsp:nvSpPr>
        <dsp:cNvPr id="0" name=""/>
        <dsp:cNvSpPr/>
      </dsp:nvSpPr>
      <dsp:spPr>
        <a:xfrm>
          <a:off x="7097808" y="6259"/>
          <a:ext cx="2886037" cy="668162"/>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l" defTabSz="889000">
            <a:lnSpc>
              <a:spcPct val="90000"/>
            </a:lnSpc>
            <a:spcBef>
              <a:spcPct val="0"/>
            </a:spcBef>
            <a:spcAft>
              <a:spcPct val="35000"/>
            </a:spcAft>
          </a:pPr>
          <a:r>
            <a:rPr kumimoji="1" lang="ja-JP" altLang="en-US" sz="2000" kern="1200" dirty="0" smtClean="0">
              <a:solidFill>
                <a:schemeClr val="tx1"/>
              </a:solidFill>
              <a:latin typeface="HGPｺﾞｼｯｸE" pitchFamily="50" charset="-128"/>
              <a:ea typeface="HGPｺﾞｼｯｸE" pitchFamily="50" charset="-128"/>
            </a:rPr>
            <a:t>   正しい知識の整理 </a:t>
          </a:r>
          <a:endParaRPr kumimoji="1" lang="ja-JP" altLang="en-US" sz="2000" kern="1200" dirty="0">
            <a:solidFill>
              <a:schemeClr val="tx1"/>
            </a:solidFill>
            <a:latin typeface="HGPｺﾞｼｯｸE" pitchFamily="50" charset="-128"/>
            <a:ea typeface="HGPｺﾞｼｯｸE" pitchFamily="50" charset="-128"/>
          </a:endParaRPr>
        </a:p>
      </dsp:txBody>
      <dsp:txXfrm>
        <a:off x="7097808" y="6259"/>
        <a:ext cx="2886037" cy="668162"/>
      </dsp:txXfrm>
    </dsp:sp>
    <dsp:sp modelId="{C251FE67-ACE6-47B0-A01E-203122AB6E64}">
      <dsp:nvSpPr>
        <dsp:cNvPr id="0" name=""/>
        <dsp:cNvSpPr/>
      </dsp:nvSpPr>
      <dsp:spPr>
        <a:xfrm>
          <a:off x="7097808" y="841462"/>
          <a:ext cx="2886037" cy="66816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l" defTabSz="889000">
            <a:lnSpc>
              <a:spcPct val="90000"/>
            </a:lnSpc>
            <a:spcBef>
              <a:spcPct val="0"/>
            </a:spcBef>
            <a:spcAft>
              <a:spcPct val="35000"/>
            </a:spcAft>
          </a:pPr>
          <a:r>
            <a:rPr kumimoji="1" lang="ja-JP" altLang="en-US" sz="2000" kern="1200" dirty="0" smtClean="0">
              <a:latin typeface="HGPｺﾞｼｯｸE" pitchFamily="50" charset="-128"/>
              <a:ea typeface="HGPｺﾞｼｯｸE" pitchFamily="50" charset="-128"/>
            </a:rPr>
            <a:t>   府民向けの啓発                                 </a:t>
          </a:r>
          <a:endParaRPr kumimoji="1" lang="ja-JP" altLang="en-US" sz="2000" kern="1200" dirty="0">
            <a:latin typeface="HGPｺﾞｼｯｸE" pitchFamily="50" charset="-128"/>
            <a:ea typeface="HGPｺﾞｼｯｸE" pitchFamily="50" charset="-128"/>
          </a:endParaRPr>
        </a:p>
      </dsp:txBody>
      <dsp:txXfrm>
        <a:off x="7097808" y="841462"/>
        <a:ext cx="2886037" cy="668162"/>
      </dsp:txXfrm>
    </dsp:sp>
    <dsp:sp modelId="{59FA4CFD-E09F-4C40-888D-C0C330882862}">
      <dsp:nvSpPr>
        <dsp:cNvPr id="0" name=""/>
        <dsp:cNvSpPr/>
      </dsp:nvSpPr>
      <dsp:spPr>
        <a:xfrm>
          <a:off x="7097808" y="1676665"/>
          <a:ext cx="2886037" cy="66816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l" defTabSz="889000">
            <a:lnSpc>
              <a:spcPct val="90000"/>
            </a:lnSpc>
            <a:spcBef>
              <a:spcPct val="0"/>
            </a:spcBef>
            <a:spcAft>
              <a:spcPct val="35000"/>
            </a:spcAft>
          </a:pPr>
          <a:r>
            <a:rPr kumimoji="1" lang="ja-JP" altLang="en-US" sz="2000" kern="1200" dirty="0" smtClean="0">
              <a:latin typeface="HGPｺﾞｼｯｸE" pitchFamily="50" charset="-128"/>
              <a:ea typeface="HGPｺﾞｼｯｸE" pitchFamily="50" charset="-128"/>
            </a:rPr>
            <a:t>  学校での健康教育支援        </a:t>
          </a:r>
          <a:endParaRPr kumimoji="1" lang="ja-JP" altLang="en-US" sz="2000" kern="1200" dirty="0">
            <a:latin typeface="HGPｺﾞｼｯｸE" pitchFamily="50" charset="-128"/>
            <a:ea typeface="HGPｺﾞｼｯｸE" pitchFamily="50" charset="-128"/>
          </a:endParaRPr>
        </a:p>
      </dsp:txBody>
      <dsp:txXfrm>
        <a:off x="7097808" y="1676665"/>
        <a:ext cx="2886037" cy="668162"/>
      </dsp:txXfrm>
    </dsp:sp>
    <dsp:sp modelId="{E0654075-563E-4B22-A96B-46C84744CAB5}">
      <dsp:nvSpPr>
        <dsp:cNvPr id="0" name=""/>
        <dsp:cNvSpPr/>
      </dsp:nvSpPr>
      <dsp:spPr>
        <a:xfrm>
          <a:off x="2591432" y="3318269"/>
          <a:ext cx="1797527" cy="732178"/>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endParaRPr kumimoji="1" lang="en-US" altLang="ja-JP" sz="2000" kern="1200" dirty="0" smtClean="0">
            <a:solidFill>
              <a:schemeClr val="tx1"/>
            </a:solidFill>
            <a:latin typeface="HGPｺﾞｼｯｸE" pitchFamily="50" charset="-128"/>
            <a:ea typeface="HGPｺﾞｼｯｸE" pitchFamily="50" charset="-128"/>
          </a:endParaRPr>
        </a:p>
        <a:p>
          <a:pPr lvl="0" algn="ctr" defTabSz="889000">
            <a:lnSpc>
              <a:spcPct val="90000"/>
            </a:lnSpc>
            <a:spcBef>
              <a:spcPct val="0"/>
            </a:spcBef>
            <a:spcAft>
              <a:spcPct val="35000"/>
            </a:spcAft>
          </a:pPr>
          <a:r>
            <a:rPr kumimoji="1" lang="ja-JP" altLang="en-US" sz="2000" kern="1200" dirty="0" smtClean="0">
              <a:solidFill>
                <a:schemeClr val="tx1"/>
              </a:solidFill>
              <a:latin typeface="HGPｺﾞｼｯｸE" pitchFamily="50" charset="-128"/>
              <a:ea typeface="HGPｺﾞｼｯｸE" pitchFamily="50" charset="-128"/>
            </a:rPr>
            <a:t>受動喫煙防止</a:t>
          </a:r>
          <a:r>
            <a:rPr lang="ja-JP" altLang="ja-JP" sz="2000" kern="1200" dirty="0" smtClean="0">
              <a:solidFill>
                <a:schemeClr val="tx1"/>
              </a:solidFill>
              <a:latin typeface="HGPｺﾞｼｯｸM" pitchFamily="50" charset="-128"/>
              <a:ea typeface="HGPｺﾞｼｯｸM" pitchFamily="50" charset="-128"/>
            </a:rPr>
            <a:t/>
          </a:r>
          <a:br>
            <a:rPr lang="ja-JP" altLang="ja-JP" sz="2000" kern="1200" dirty="0" smtClean="0">
              <a:solidFill>
                <a:schemeClr val="tx1"/>
              </a:solidFill>
              <a:latin typeface="HGPｺﾞｼｯｸM" pitchFamily="50" charset="-128"/>
              <a:ea typeface="HGPｺﾞｼｯｸM" pitchFamily="50" charset="-128"/>
            </a:rPr>
          </a:br>
          <a:endParaRPr kumimoji="1" lang="ja-JP" altLang="en-US" sz="2000" kern="1200" dirty="0">
            <a:solidFill>
              <a:schemeClr val="tx1"/>
            </a:solidFill>
            <a:latin typeface="HGPｺﾞｼｯｸE" pitchFamily="50" charset="-128"/>
            <a:ea typeface="HGPｺﾞｼｯｸE" pitchFamily="50" charset="-128"/>
          </a:endParaRPr>
        </a:p>
      </dsp:txBody>
      <dsp:txXfrm>
        <a:off x="2591432" y="3318269"/>
        <a:ext cx="1797527" cy="732178"/>
      </dsp:txXfrm>
    </dsp:sp>
    <dsp:sp modelId="{A76B2A33-9028-4339-BE62-3D5F78104710}">
      <dsp:nvSpPr>
        <dsp:cNvPr id="0" name=""/>
        <dsp:cNvSpPr/>
      </dsp:nvSpPr>
      <dsp:spPr>
        <a:xfrm>
          <a:off x="5219324" y="2511868"/>
          <a:ext cx="3696108" cy="668162"/>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l" defTabSz="889000">
            <a:lnSpc>
              <a:spcPct val="90000"/>
            </a:lnSpc>
            <a:spcBef>
              <a:spcPct val="0"/>
            </a:spcBef>
            <a:spcAft>
              <a:spcPct val="35000"/>
            </a:spcAft>
          </a:pPr>
          <a:r>
            <a:rPr kumimoji="1" lang="ja-JP" altLang="en-US" sz="2000" b="0" kern="1200" dirty="0" smtClean="0">
              <a:solidFill>
                <a:schemeClr val="tx1"/>
              </a:solidFill>
              <a:latin typeface="HGPｺﾞｼｯｸE" pitchFamily="50" charset="-128"/>
              <a:ea typeface="HGPｺﾞｼｯｸE" pitchFamily="50" charset="-128"/>
            </a:rPr>
            <a:t> 公共性の高い施設での対策実施状況調査と対策推進の依頼</a:t>
          </a:r>
          <a:endParaRPr kumimoji="1" lang="ja-JP" altLang="en-US" sz="2000" b="0" kern="1200" dirty="0">
            <a:solidFill>
              <a:schemeClr val="tx1"/>
            </a:solidFill>
            <a:latin typeface="HGPｺﾞｼｯｸE" pitchFamily="50" charset="-128"/>
            <a:ea typeface="HGPｺﾞｼｯｸE" pitchFamily="50" charset="-128"/>
          </a:endParaRPr>
        </a:p>
      </dsp:txBody>
      <dsp:txXfrm>
        <a:off x="5219324" y="2511868"/>
        <a:ext cx="3696108" cy="668162"/>
      </dsp:txXfrm>
    </dsp:sp>
    <dsp:sp modelId="{E0385CFB-0C4B-4605-BAD4-D8078DE37B3D}">
      <dsp:nvSpPr>
        <dsp:cNvPr id="0" name=""/>
        <dsp:cNvSpPr/>
      </dsp:nvSpPr>
      <dsp:spPr>
        <a:xfrm>
          <a:off x="5204334" y="3347071"/>
          <a:ext cx="4591146" cy="668162"/>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l" defTabSz="889000">
            <a:lnSpc>
              <a:spcPct val="90000"/>
            </a:lnSpc>
            <a:spcBef>
              <a:spcPct val="0"/>
            </a:spcBef>
            <a:spcAft>
              <a:spcPct val="35000"/>
            </a:spcAft>
          </a:pPr>
          <a:r>
            <a:rPr kumimoji="1" lang="ja-JP" altLang="en-US" sz="2000" b="0" kern="1200" dirty="0" smtClean="0">
              <a:solidFill>
                <a:schemeClr val="tx1"/>
              </a:solidFill>
              <a:latin typeface="HGPｺﾞｼｯｸE" pitchFamily="50" charset="-128"/>
              <a:ea typeface="HGPｺﾞｼｯｸE" pitchFamily="50" charset="-128"/>
            </a:rPr>
            <a:t>  飲食店等における</a:t>
          </a:r>
          <a:r>
            <a:rPr kumimoji="1" lang="en-US" altLang="ja-JP" sz="2000" b="0" kern="1200" dirty="0" smtClean="0">
              <a:solidFill>
                <a:schemeClr val="tx1"/>
              </a:solidFill>
              <a:latin typeface="HGPｺﾞｼｯｸE" pitchFamily="50" charset="-128"/>
              <a:ea typeface="HGPｺﾞｼｯｸE" pitchFamily="50" charset="-128"/>
            </a:rPr>
            <a:t/>
          </a:r>
          <a:br>
            <a:rPr kumimoji="1" lang="en-US" altLang="ja-JP" sz="2000" b="0" kern="1200" dirty="0" smtClean="0">
              <a:solidFill>
                <a:schemeClr val="tx1"/>
              </a:solidFill>
              <a:latin typeface="HGPｺﾞｼｯｸE" pitchFamily="50" charset="-128"/>
              <a:ea typeface="HGPｺﾞｼｯｸE" pitchFamily="50" charset="-128"/>
            </a:rPr>
          </a:br>
          <a:r>
            <a:rPr kumimoji="1" lang="en-US" altLang="ja-JP" sz="2000" b="0" kern="1200" dirty="0" smtClean="0">
              <a:solidFill>
                <a:schemeClr val="tx1"/>
              </a:solidFill>
              <a:latin typeface="HGPｺﾞｼｯｸE" pitchFamily="50" charset="-128"/>
              <a:ea typeface="HGPｺﾞｼｯｸE" pitchFamily="50" charset="-128"/>
            </a:rPr>
            <a:t>  </a:t>
          </a:r>
          <a:r>
            <a:rPr kumimoji="1" lang="ja-JP" altLang="en-US" sz="2000" b="0" kern="1200" dirty="0" smtClean="0">
              <a:solidFill>
                <a:schemeClr val="tx1"/>
              </a:solidFill>
              <a:latin typeface="HGPｺﾞｼｯｸE" pitchFamily="50" charset="-128"/>
              <a:ea typeface="HGPｺﾞｼｯｸE" pitchFamily="50" charset="-128"/>
            </a:rPr>
            <a:t>受動喫煙防止対策実施状況表示推進</a:t>
          </a:r>
          <a:endParaRPr kumimoji="1" lang="ja-JP" altLang="en-US" sz="2000" b="0" kern="1200" dirty="0">
            <a:solidFill>
              <a:schemeClr val="tx1"/>
            </a:solidFill>
            <a:latin typeface="HGPｺﾞｼｯｸE" pitchFamily="50" charset="-128"/>
            <a:ea typeface="HGPｺﾞｼｯｸE" pitchFamily="50" charset="-128"/>
          </a:endParaRPr>
        </a:p>
      </dsp:txBody>
      <dsp:txXfrm>
        <a:off x="5204334" y="3347071"/>
        <a:ext cx="4591146" cy="668162"/>
      </dsp:txXfrm>
    </dsp:sp>
    <dsp:sp modelId="{3E80D0D3-7451-408E-8030-6619715FFFC6}">
      <dsp:nvSpPr>
        <dsp:cNvPr id="0" name=""/>
        <dsp:cNvSpPr/>
      </dsp:nvSpPr>
      <dsp:spPr>
        <a:xfrm>
          <a:off x="5204334" y="4182273"/>
          <a:ext cx="4850628" cy="66816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latin typeface="HGPｺﾞｼｯｸE" pitchFamily="50" charset="-128"/>
              <a:ea typeface="HGPｺﾞｼｯｸE" pitchFamily="50" charset="-128"/>
            </a:rPr>
            <a:t>公園・通学路・路上等喫煙対策の推進支援</a:t>
          </a:r>
          <a:endParaRPr kumimoji="1" lang="ja-JP" altLang="en-US" sz="2000" kern="1200" dirty="0">
            <a:latin typeface="HGPｺﾞｼｯｸE" pitchFamily="50" charset="-128"/>
            <a:ea typeface="HGPｺﾞｼｯｸE" pitchFamily="50" charset="-128"/>
          </a:endParaRPr>
        </a:p>
      </dsp:txBody>
      <dsp:txXfrm>
        <a:off x="5204334" y="4182273"/>
        <a:ext cx="4850628" cy="668162"/>
      </dsp:txXfrm>
    </dsp:sp>
    <dsp:sp modelId="{9D4727AF-D7D3-4DA6-A525-7385344C7BEB}">
      <dsp:nvSpPr>
        <dsp:cNvPr id="0" name=""/>
        <dsp:cNvSpPr/>
      </dsp:nvSpPr>
      <dsp:spPr>
        <a:xfrm>
          <a:off x="2726433" y="6057230"/>
          <a:ext cx="1766714" cy="756967"/>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endParaRPr kumimoji="1" lang="en-US" altLang="ja-JP" sz="2000" kern="1200" dirty="0" smtClean="0">
            <a:solidFill>
              <a:schemeClr val="tx1"/>
            </a:solidFill>
            <a:latin typeface="HGPｺﾞｼｯｸE" pitchFamily="50" charset="-128"/>
            <a:ea typeface="HGPｺﾞｼｯｸE" pitchFamily="50" charset="-128"/>
          </a:endParaRPr>
        </a:p>
        <a:p>
          <a:pPr lvl="0" algn="ctr" defTabSz="889000">
            <a:lnSpc>
              <a:spcPct val="90000"/>
            </a:lnSpc>
            <a:spcBef>
              <a:spcPct val="0"/>
            </a:spcBef>
            <a:spcAft>
              <a:spcPct val="35000"/>
            </a:spcAft>
          </a:pPr>
          <a:endParaRPr kumimoji="1" lang="en-US" altLang="ja-JP" sz="2000" kern="1200" dirty="0" smtClean="0">
            <a:solidFill>
              <a:schemeClr val="tx1"/>
            </a:solidFill>
            <a:latin typeface="HGPｺﾞｼｯｸE" pitchFamily="50" charset="-128"/>
            <a:ea typeface="HGPｺﾞｼｯｸE" pitchFamily="50" charset="-128"/>
          </a:endParaRPr>
        </a:p>
        <a:p>
          <a:pPr lvl="0" algn="ctr" defTabSz="889000">
            <a:lnSpc>
              <a:spcPct val="90000"/>
            </a:lnSpc>
            <a:spcBef>
              <a:spcPct val="0"/>
            </a:spcBef>
            <a:spcAft>
              <a:spcPct val="35000"/>
            </a:spcAft>
          </a:pPr>
          <a:r>
            <a:rPr kumimoji="1" lang="ja-JP" altLang="en-US" sz="2000" kern="1200" dirty="0" smtClean="0">
              <a:solidFill>
                <a:schemeClr val="tx1"/>
              </a:solidFill>
              <a:latin typeface="HGPｺﾞｼｯｸE" pitchFamily="50" charset="-128"/>
              <a:ea typeface="HGPｺﾞｼｯｸE" pitchFamily="50" charset="-128"/>
            </a:rPr>
            <a:t>禁煙サポート</a:t>
          </a:r>
          <a:r>
            <a:rPr kumimoji="1" lang="en-US" altLang="ja-JP" sz="2000" kern="1200" dirty="0" smtClean="0">
              <a:solidFill>
                <a:schemeClr val="tx1"/>
              </a:solidFill>
              <a:latin typeface="HGPｺﾞｼｯｸE" pitchFamily="50" charset="-128"/>
              <a:ea typeface="HGPｺﾞｼｯｸE" pitchFamily="50" charset="-128"/>
            </a:rPr>
            <a:t/>
          </a:r>
          <a:br>
            <a:rPr kumimoji="1" lang="en-US" altLang="ja-JP" sz="2000" kern="1200" dirty="0" smtClean="0">
              <a:solidFill>
                <a:schemeClr val="tx1"/>
              </a:solidFill>
              <a:latin typeface="HGPｺﾞｼｯｸE" pitchFamily="50" charset="-128"/>
              <a:ea typeface="HGPｺﾞｼｯｸE" pitchFamily="50" charset="-128"/>
            </a:rPr>
          </a:br>
          <a:r>
            <a:rPr lang="ja-JP" altLang="ja-JP" sz="2000" kern="1200" dirty="0" smtClean="0">
              <a:solidFill>
                <a:schemeClr val="tx1"/>
              </a:solidFill>
              <a:latin typeface="HGPｺﾞｼｯｸM" pitchFamily="50" charset="-128"/>
              <a:ea typeface="HGPｺﾞｼｯｸM" pitchFamily="50" charset="-128"/>
            </a:rPr>
            <a:t/>
          </a:r>
          <a:br>
            <a:rPr lang="ja-JP" altLang="ja-JP" sz="2000" kern="1200" dirty="0" smtClean="0">
              <a:solidFill>
                <a:schemeClr val="tx1"/>
              </a:solidFill>
              <a:latin typeface="HGPｺﾞｼｯｸM" pitchFamily="50" charset="-128"/>
              <a:ea typeface="HGPｺﾞｼｯｸM" pitchFamily="50" charset="-128"/>
            </a:rPr>
          </a:br>
          <a:endParaRPr kumimoji="1" lang="ja-JP" altLang="en-US" sz="2000" kern="1200" dirty="0">
            <a:solidFill>
              <a:schemeClr val="tx1"/>
            </a:solidFill>
            <a:latin typeface="HGPｺﾞｼｯｸE" pitchFamily="50" charset="-128"/>
            <a:ea typeface="HGPｺﾞｼｯｸE" pitchFamily="50" charset="-128"/>
          </a:endParaRPr>
        </a:p>
      </dsp:txBody>
      <dsp:txXfrm>
        <a:off x="2726433" y="6057230"/>
        <a:ext cx="1766714" cy="756967"/>
      </dsp:txXfrm>
    </dsp:sp>
    <dsp:sp modelId="{D8AF8D63-2878-43DA-BA6C-4BD7FC7C9631}">
      <dsp:nvSpPr>
        <dsp:cNvPr id="0" name=""/>
        <dsp:cNvSpPr/>
      </dsp:nvSpPr>
      <dsp:spPr>
        <a:xfrm>
          <a:off x="5173520" y="5017476"/>
          <a:ext cx="3238464" cy="605528"/>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l" defTabSz="889000">
            <a:lnSpc>
              <a:spcPct val="90000"/>
            </a:lnSpc>
            <a:spcBef>
              <a:spcPct val="0"/>
            </a:spcBef>
            <a:spcAft>
              <a:spcPct val="35000"/>
            </a:spcAft>
          </a:pPr>
          <a:r>
            <a:rPr kumimoji="1" lang="ja-JP" altLang="en-US" sz="2000" b="0" kern="1200" dirty="0" smtClean="0">
              <a:solidFill>
                <a:schemeClr val="tx1"/>
              </a:solidFill>
              <a:latin typeface="HGPｺﾞｼｯｸE" pitchFamily="50" charset="-128"/>
              <a:ea typeface="HGPｺﾞｼｯｸE" pitchFamily="50" charset="-128"/>
            </a:rPr>
            <a:t> 　健診の活用</a:t>
          </a:r>
          <a:endParaRPr kumimoji="1" lang="ja-JP" altLang="en-US" sz="2000" b="0" kern="1200" dirty="0">
            <a:solidFill>
              <a:schemeClr val="tx1"/>
            </a:solidFill>
            <a:latin typeface="HGPｺﾞｼｯｸE" pitchFamily="50" charset="-128"/>
            <a:ea typeface="HGPｺﾞｼｯｸE" pitchFamily="50" charset="-128"/>
          </a:endParaRPr>
        </a:p>
      </dsp:txBody>
      <dsp:txXfrm>
        <a:off x="5173520" y="5017476"/>
        <a:ext cx="3238464" cy="605528"/>
      </dsp:txXfrm>
    </dsp:sp>
    <dsp:sp modelId="{DF30B636-9DA4-44A6-A236-FD62D74A6CC7}">
      <dsp:nvSpPr>
        <dsp:cNvPr id="0" name=""/>
        <dsp:cNvSpPr/>
      </dsp:nvSpPr>
      <dsp:spPr>
        <a:xfrm>
          <a:off x="5173520" y="5790045"/>
          <a:ext cx="3156017" cy="668162"/>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l" defTabSz="889000">
            <a:lnSpc>
              <a:spcPct val="90000"/>
            </a:lnSpc>
            <a:spcBef>
              <a:spcPct val="0"/>
            </a:spcBef>
            <a:spcAft>
              <a:spcPct val="35000"/>
            </a:spcAft>
          </a:pPr>
          <a:r>
            <a:rPr kumimoji="1" lang="ja-JP" altLang="en-US" sz="2000" b="0" kern="1200" dirty="0" smtClean="0">
              <a:solidFill>
                <a:schemeClr val="tx1"/>
              </a:solidFill>
              <a:latin typeface="HGPｺﾞｼｯｸE" pitchFamily="50" charset="-128"/>
              <a:ea typeface="HGPｺﾞｼｯｸE" pitchFamily="50" charset="-128"/>
            </a:rPr>
            <a:t>   禁煙しやすい環境づくり</a:t>
          </a:r>
          <a:endParaRPr kumimoji="1" lang="ja-JP" altLang="en-US" sz="2000" b="0" kern="1200" dirty="0">
            <a:solidFill>
              <a:schemeClr val="tx1"/>
            </a:solidFill>
            <a:latin typeface="HGPｺﾞｼｯｸE" pitchFamily="50" charset="-128"/>
            <a:ea typeface="HGPｺﾞｼｯｸE" pitchFamily="50" charset="-128"/>
          </a:endParaRPr>
        </a:p>
      </dsp:txBody>
      <dsp:txXfrm>
        <a:off x="5173520" y="5790045"/>
        <a:ext cx="3156017" cy="668162"/>
      </dsp:txXfrm>
    </dsp:sp>
    <dsp:sp modelId="{8BCFDF70-E08E-4BC1-A599-541D93A8D861}">
      <dsp:nvSpPr>
        <dsp:cNvPr id="0" name=""/>
        <dsp:cNvSpPr/>
      </dsp:nvSpPr>
      <dsp:spPr>
        <a:xfrm>
          <a:off x="5173520" y="6625248"/>
          <a:ext cx="3189723" cy="668162"/>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l" defTabSz="889000">
            <a:lnSpc>
              <a:spcPct val="90000"/>
            </a:lnSpc>
            <a:spcBef>
              <a:spcPct val="0"/>
            </a:spcBef>
            <a:spcAft>
              <a:spcPct val="35000"/>
            </a:spcAft>
          </a:pPr>
          <a:r>
            <a:rPr kumimoji="1" lang="ja-JP" altLang="en-US" sz="2000" b="0" kern="1200" dirty="0" smtClean="0">
              <a:solidFill>
                <a:schemeClr val="tx1"/>
              </a:solidFill>
              <a:latin typeface="HGPｺﾞｼｯｸE" pitchFamily="50" charset="-128"/>
              <a:ea typeface="HGPｺﾞｼｯｸE" pitchFamily="50" charset="-128"/>
            </a:rPr>
            <a:t>    指導者育成</a:t>
          </a:r>
          <a:endParaRPr kumimoji="1" lang="ja-JP" altLang="en-US" sz="2000" b="0" kern="1200" dirty="0">
            <a:solidFill>
              <a:schemeClr val="tx1"/>
            </a:solidFill>
            <a:latin typeface="HGPｺﾞｼｯｸE" pitchFamily="50" charset="-128"/>
            <a:ea typeface="HGPｺﾞｼｯｸE" pitchFamily="50" charset="-128"/>
          </a:endParaRPr>
        </a:p>
      </dsp:txBody>
      <dsp:txXfrm>
        <a:off x="5173520" y="6625248"/>
        <a:ext cx="3189723" cy="668162"/>
      </dsp:txXfrm>
    </dsp:sp>
    <dsp:sp modelId="{6027B799-0DCA-4FBD-9670-77E0429A7329}">
      <dsp:nvSpPr>
        <dsp:cNvPr id="0" name=""/>
        <dsp:cNvSpPr/>
      </dsp:nvSpPr>
      <dsp:spPr>
        <a:xfrm>
          <a:off x="5173520" y="7460451"/>
          <a:ext cx="5166017" cy="679193"/>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l" defTabSz="889000">
            <a:lnSpc>
              <a:spcPct val="90000"/>
            </a:lnSpc>
            <a:spcBef>
              <a:spcPct val="0"/>
            </a:spcBef>
            <a:spcAft>
              <a:spcPct val="35000"/>
            </a:spcAft>
          </a:pPr>
          <a:r>
            <a:rPr kumimoji="1" lang="ja-JP" altLang="en-US" sz="2000" b="0" kern="1200" dirty="0" smtClean="0">
              <a:solidFill>
                <a:schemeClr val="tx1"/>
              </a:solidFill>
              <a:latin typeface="HGSｺﾞｼｯｸE" pitchFamily="50" charset="-128"/>
              <a:ea typeface="HGSｺﾞｼｯｸE" pitchFamily="50" charset="-128"/>
            </a:rPr>
            <a:t>    妊婦及びその家族への禁煙サポート推進</a:t>
          </a:r>
          <a:endParaRPr kumimoji="1" lang="ja-JP" altLang="en-US" sz="2000" b="0" kern="1200" dirty="0">
            <a:solidFill>
              <a:schemeClr val="tx1"/>
            </a:solidFill>
            <a:latin typeface="HGSｺﾞｼｯｸE" pitchFamily="50" charset="-128"/>
            <a:ea typeface="HGSｺﾞｼｯｸE" pitchFamily="50" charset="-128"/>
          </a:endParaRPr>
        </a:p>
      </dsp:txBody>
      <dsp:txXfrm>
        <a:off x="5173520" y="7460451"/>
        <a:ext cx="5166017" cy="67919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666697-BE27-490E-B482-E31DA3C447F2}">
      <dsp:nvSpPr>
        <dsp:cNvPr id="0" name=""/>
        <dsp:cNvSpPr/>
      </dsp:nvSpPr>
      <dsp:spPr>
        <a:xfrm>
          <a:off x="5941251" y="4464194"/>
          <a:ext cx="1213943" cy="826574"/>
        </a:xfrm>
        <a:custGeom>
          <a:avLst/>
          <a:gdLst/>
          <a:ahLst/>
          <a:cxnLst/>
          <a:rect l="0" t="0" r="0" b="0"/>
          <a:pathLst>
            <a:path>
              <a:moveTo>
                <a:pt x="0" y="0"/>
              </a:moveTo>
              <a:lnTo>
                <a:pt x="606971" y="0"/>
              </a:lnTo>
              <a:lnTo>
                <a:pt x="606971" y="826574"/>
              </a:lnTo>
              <a:lnTo>
                <a:pt x="1213943" y="82657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kumimoji="1" lang="ja-JP" altLang="en-US" sz="500" kern="1200"/>
        </a:p>
      </dsp:txBody>
      <dsp:txXfrm>
        <a:off x="6511507" y="4840765"/>
        <a:ext cx="73431" cy="73431"/>
      </dsp:txXfrm>
    </dsp:sp>
    <dsp:sp modelId="{0A850594-B0E9-4BAE-AA82-E8643FC61E6D}">
      <dsp:nvSpPr>
        <dsp:cNvPr id="0" name=""/>
        <dsp:cNvSpPr/>
      </dsp:nvSpPr>
      <dsp:spPr>
        <a:xfrm>
          <a:off x="5941251" y="4418474"/>
          <a:ext cx="1169529" cy="91440"/>
        </a:xfrm>
        <a:custGeom>
          <a:avLst/>
          <a:gdLst/>
          <a:ahLst/>
          <a:cxnLst/>
          <a:rect l="0" t="0" r="0" b="0"/>
          <a:pathLst>
            <a:path>
              <a:moveTo>
                <a:pt x="0" y="45720"/>
              </a:moveTo>
              <a:lnTo>
                <a:pt x="584764" y="45720"/>
              </a:lnTo>
              <a:lnTo>
                <a:pt x="584764" y="97261"/>
              </a:lnTo>
              <a:lnTo>
                <a:pt x="1169529" y="9726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kumimoji="1" lang="ja-JP" altLang="en-US" sz="500" kern="1200"/>
        </a:p>
      </dsp:txBody>
      <dsp:txXfrm>
        <a:off x="6496749" y="4434927"/>
        <a:ext cx="58533" cy="58533"/>
      </dsp:txXfrm>
    </dsp:sp>
    <dsp:sp modelId="{BDEA4BB7-F577-4944-81E4-2512EEDE596A}">
      <dsp:nvSpPr>
        <dsp:cNvPr id="0" name=""/>
        <dsp:cNvSpPr/>
      </dsp:nvSpPr>
      <dsp:spPr>
        <a:xfrm>
          <a:off x="5941251" y="3628880"/>
          <a:ext cx="1170201" cy="835313"/>
        </a:xfrm>
        <a:custGeom>
          <a:avLst/>
          <a:gdLst/>
          <a:ahLst/>
          <a:cxnLst/>
          <a:rect l="0" t="0" r="0" b="0"/>
          <a:pathLst>
            <a:path>
              <a:moveTo>
                <a:pt x="0" y="835313"/>
              </a:moveTo>
              <a:lnTo>
                <a:pt x="585100" y="835313"/>
              </a:lnTo>
              <a:lnTo>
                <a:pt x="585100" y="0"/>
              </a:lnTo>
              <a:lnTo>
                <a:pt x="1170201"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kumimoji="1" lang="ja-JP" altLang="en-US" sz="500" kern="1200"/>
        </a:p>
      </dsp:txBody>
      <dsp:txXfrm>
        <a:off x="6490408" y="4010593"/>
        <a:ext cx="71887" cy="71887"/>
      </dsp:txXfrm>
    </dsp:sp>
    <dsp:sp modelId="{9003C580-791E-48B9-85FD-A22C8077ED62}">
      <dsp:nvSpPr>
        <dsp:cNvPr id="0" name=""/>
        <dsp:cNvSpPr/>
      </dsp:nvSpPr>
      <dsp:spPr>
        <a:xfrm>
          <a:off x="2372134" y="4129919"/>
          <a:ext cx="1402560" cy="334274"/>
        </a:xfrm>
        <a:custGeom>
          <a:avLst/>
          <a:gdLst/>
          <a:ahLst/>
          <a:cxnLst/>
          <a:rect l="0" t="0" r="0" b="0"/>
          <a:pathLst>
            <a:path>
              <a:moveTo>
                <a:pt x="0" y="0"/>
              </a:moveTo>
              <a:lnTo>
                <a:pt x="701280" y="0"/>
              </a:lnTo>
              <a:lnTo>
                <a:pt x="701280" y="334274"/>
              </a:lnTo>
              <a:lnTo>
                <a:pt x="1402560" y="33427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kumimoji="1" lang="ja-JP" altLang="en-US" sz="500" kern="1200"/>
        </a:p>
      </dsp:txBody>
      <dsp:txXfrm>
        <a:off x="3037368" y="4261011"/>
        <a:ext cx="72092" cy="72092"/>
      </dsp:txXfrm>
    </dsp:sp>
    <dsp:sp modelId="{8C379112-C6EC-4671-8560-B43EF81AFA28}">
      <dsp:nvSpPr>
        <dsp:cNvPr id="0" name=""/>
        <dsp:cNvSpPr/>
      </dsp:nvSpPr>
      <dsp:spPr>
        <a:xfrm>
          <a:off x="5956569" y="1729483"/>
          <a:ext cx="1120651" cy="1011835"/>
        </a:xfrm>
        <a:custGeom>
          <a:avLst/>
          <a:gdLst/>
          <a:ahLst/>
          <a:cxnLst/>
          <a:rect l="0" t="0" r="0" b="0"/>
          <a:pathLst>
            <a:path>
              <a:moveTo>
                <a:pt x="0" y="0"/>
              </a:moveTo>
              <a:lnTo>
                <a:pt x="560325" y="0"/>
              </a:lnTo>
              <a:lnTo>
                <a:pt x="560325" y="1011835"/>
              </a:lnTo>
              <a:lnTo>
                <a:pt x="1120651" y="101183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kumimoji="1" lang="ja-JP" altLang="en-US" sz="500" kern="1200"/>
        </a:p>
      </dsp:txBody>
      <dsp:txXfrm>
        <a:off x="6479148" y="2197654"/>
        <a:ext cx="75492" cy="75492"/>
      </dsp:txXfrm>
    </dsp:sp>
    <dsp:sp modelId="{E8579FBE-C0DD-45DE-9111-970C0655D13C}">
      <dsp:nvSpPr>
        <dsp:cNvPr id="0" name=""/>
        <dsp:cNvSpPr/>
      </dsp:nvSpPr>
      <dsp:spPr>
        <a:xfrm>
          <a:off x="5956569" y="1729483"/>
          <a:ext cx="1120651" cy="282395"/>
        </a:xfrm>
        <a:custGeom>
          <a:avLst/>
          <a:gdLst/>
          <a:ahLst/>
          <a:cxnLst/>
          <a:rect l="0" t="0" r="0" b="0"/>
          <a:pathLst>
            <a:path>
              <a:moveTo>
                <a:pt x="0" y="0"/>
              </a:moveTo>
              <a:lnTo>
                <a:pt x="560325" y="0"/>
              </a:lnTo>
              <a:lnTo>
                <a:pt x="560325" y="282395"/>
              </a:lnTo>
              <a:lnTo>
                <a:pt x="1120651" y="2823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kumimoji="1" lang="ja-JP" altLang="en-US" sz="500" kern="1200"/>
        </a:p>
      </dsp:txBody>
      <dsp:txXfrm>
        <a:off x="6488003" y="1841789"/>
        <a:ext cx="57784" cy="57784"/>
      </dsp:txXfrm>
    </dsp:sp>
    <dsp:sp modelId="{FB3D738B-93C4-4A75-96E7-45AD783CC031}">
      <dsp:nvSpPr>
        <dsp:cNvPr id="0" name=""/>
        <dsp:cNvSpPr/>
      </dsp:nvSpPr>
      <dsp:spPr>
        <a:xfrm>
          <a:off x="5956569" y="1058610"/>
          <a:ext cx="1155685" cy="670873"/>
        </a:xfrm>
        <a:custGeom>
          <a:avLst/>
          <a:gdLst/>
          <a:ahLst/>
          <a:cxnLst/>
          <a:rect l="0" t="0" r="0" b="0"/>
          <a:pathLst>
            <a:path>
              <a:moveTo>
                <a:pt x="0" y="670873"/>
              </a:moveTo>
              <a:lnTo>
                <a:pt x="577842" y="670873"/>
              </a:lnTo>
              <a:lnTo>
                <a:pt x="577842" y="0"/>
              </a:lnTo>
              <a:lnTo>
                <a:pt x="1155685"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6501004" y="1360639"/>
        <a:ext cx="66814" cy="66814"/>
      </dsp:txXfrm>
    </dsp:sp>
    <dsp:sp modelId="{D93014E8-2BB9-48DD-AE76-EE80DC38BABD}">
      <dsp:nvSpPr>
        <dsp:cNvPr id="0" name=""/>
        <dsp:cNvSpPr/>
      </dsp:nvSpPr>
      <dsp:spPr>
        <a:xfrm>
          <a:off x="5956569" y="270268"/>
          <a:ext cx="1092898" cy="1459215"/>
        </a:xfrm>
        <a:custGeom>
          <a:avLst/>
          <a:gdLst/>
          <a:ahLst/>
          <a:cxnLst/>
          <a:rect l="0" t="0" r="0" b="0"/>
          <a:pathLst>
            <a:path>
              <a:moveTo>
                <a:pt x="0" y="1459215"/>
              </a:moveTo>
              <a:lnTo>
                <a:pt x="546449" y="1459215"/>
              </a:lnTo>
              <a:lnTo>
                <a:pt x="546449" y="0"/>
              </a:lnTo>
              <a:lnTo>
                <a:pt x="1092898"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6457440" y="954298"/>
        <a:ext cx="91155" cy="91155"/>
      </dsp:txXfrm>
    </dsp:sp>
    <dsp:sp modelId="{71584744-35E9-4014-B053-8ED318B3EB95}">
      <dsp:nvSpPr>
        <dsp:cNvPr id="0" name=""/>
        <dsp:cNvSpPr/>
      </dsp:nvSpPr>
      <dsp:spPr>
        <a:xfrm>
          <a:off x="2372134" y="1729483"/>
          <a:ext cx="1418202" cy="2400436"/>
        </a:xfrm>
        <a:custGeom>
          <a:avLst/>
          <a:gdLst/>
          <a:ahLst/>
          <a:cxnLst/>
          <a:rect l="0" t="0" r="0" b="0"/>
          <a:pathLst>
            <a:path>
              <a:moveTo>
                <a:pt x="0" y="2400436"/>
              </a:moveTo>
              <a:lnTo>
                <a:pt x="709101" y="2400436"/>
              </a:lnTo>
              <a:lnTo>
                <a:pt x="709101" y="0"/>
              </a:lnTo>
              <a:lnTo>
                <a:pt x="1418202"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latin typeface="HGPｺﾞｼｯｸE" pitchFamily="50" charset="-128"/>
            <a:ea typeface="HGPｺﾞｼｯｸE" pitchFamily="50" charset="-128"/>
          </a:endParaRPr>
        </a:p>
      </dsp:txBody>
      <dsp:txXfrm>
        <a:off x="1687195" y="2859999"/>
        <a:ext cx="2788080" cy="139404"/>
      </dsp:txXfrm>
    </dsp:sp>
    <dsp:sp modelId="{79158710-1D04-45D9-85ED-766ACF874873}">
      <dsp:nvSpPr>
        <dsp:cNvPr id="0" name=""/>
        <dsp:cNvSpPr/>
      </dsp:nvSpPr>
      <dsp:spPr>
        <a:xfrm>
          <a:off x="6026462" y="6570728"/>
          <a:ext cx="1174339" cy="1321411"/>
        </a:xfrm>
        <a:custGeom>
          <a:avLst/>
          <a:gdLst/>
          <a:ahLst/>
          <a:cxnLst/>
          <a:rect l="0" t="0" r="0" b="0"/>
          <a:pathLst>
            <a:path>
              <a:moveTo>
                <a:pt x="0" y="0"/>
              </a:moveTo>
              <a:lnTo>
                <a:pt x="587169" y="0"/>
              </a:lnTo>
              <a:lnTo>
                <a:pt x="587169" y="1321411"/>
              </a:lnTo>
              <a:lnTo>
                <a:pt x="1174339" y="132141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5729720" y="7187239"/>
        <a:ext cx="1767824" cy="88391"/>
      </dsp:txXfrm>
    </dsp:sp>
    <dsp:sp modelId="{EC11F642-2041-441D-820A-2E56600A666A}">
      <dsp:nvSpPr>
        <dsp:cNvPr id="0" name=""/>
        <dsp:cNvSpPr/>
      </dsp:nvSpPr>
      <dsp:spPr>
        <a:xfrm>
          <a:off x="6026462" y="6570728"/>
          <a:ext cx="1174339" cy="518821"/>
        </a:xfrm>
        <a:custGeom>
          <a:avLst/>
          <a:gdLst/>
          <a:ahLst/>
          <a:cxnLst/>
          <a:rect l="0" t="0" r="0" b="0"/>
          <a:pathLst>
            <a:path>
              <a:moveTo>
                <a:pt x="0" y="0"/>
              </a:moveTo>
              <a:lnTo>
                <a:pt x="587169" y="0"/>
              </a:lnTo>
              <a:lnTo>
                <a:pt x="587169" y="518821"/>
              </a:lnTo>
              <a:lnTo>
                <a:pt x="1174339" y="51882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6581536" y="6798043"/>
        <a:ext cx="64192" cy="64192"/>
      </dsp:txXfrm>
    </dsp:sp>
    <dsp:sp modelId="{2905B2FF-1FDC-4CA2-9E5D-1223D8E280E0}">
      <dsp:nvSpPr>
        <dsp:cNvPr id="0" name=""/>
        <dsp:cNvSpPr/>
      </dsp:nvSpPr>
      <dsp:spPr>
        <a:xfrm>
          <a:off x="6026462" y="6201938"/>
          <a:ext cx="1129339" cy="368790"/>
        </a:xfrm>
        <a:custGeom>
          <a:avLst/>
          <a:gdLst/>
          <a:ahLst/>
          <a:cxnLst/>
          <a:rect l="0" t="0" r="0" b="0"/>
          <a:pathLst>
            <a:path>
              <a:moveTo>
                <a:pt x="0" y="368790"/>
              </a:moveTo>
              <a:lnTo>
                <a:pt x="564669" y="368790"/>
              </a:lnTo>
              <a:lnTo>
                <a:pt x="564669" y="0"/>
              </a:lnTo>
              <a:lnTo>
                <a:pt x="1129339"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6561431" y="6356633"/>
        <a:ext cx="59401" cy="59401"/>
      </dsp:txXfrm>
    </dsp:sp>
    <dsp:sp modelId="{172E2E54-E21E-4CD6-B35C-1E87CA6C3183}">
      <dsp:nvSpPr>
        <dsp:cNvPr id="0" name=""/>
        <dsp:cNvSpPr/>
      </dsp:nvSpPr>
      <dsp:spPr>
        <a:xfrm>
          <a:off x="2372134" y="4129919"/>
          <a:ext cx="1273281" cy="2440808"/>
        </a:xfrm>
        <a:custGeom>
          <a:avLst/>
          <a:gdLst/>
          <a:ahLst/>
          <a:cxnLst/>
          <a:rect l="0" t="0" r="0" b="0"/>
          <a:pathLst>
            <a:path>
              <a:moveTo>
                <a:pt x="0" y="0"/>
              </a:moveTo>
              <a:lnTo>
                <a:pt x="636640" y="0"/>
              </a:lnTo>
              <a:lnTo>
                <a:pt x="636640" y="2440808"/>
              </a:lnTo>
              <a:lnTo>
                <a:pt x="1273281" y="244080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latin typeface="HGPｺﾞｼｯｸE" pitchFamily="50" charset="-128"/>
            <a:ea typeface="HGPｺﾞｼｯｸE" pitchFamily="50" charset="-128"/>
          </a:endParaRPr>
        </a:p>
      </dsp:txBody>
      <dsp:txXfrm>
        <a:off x="1632294" y="5281500"/>
        <a:ext cx="2752961" cy="137648"/>
      </dsp:txXfrm>
    </dsp:sp>
    <dsp:sp modelId="{E88F8DC6-CF8E-4D7F-89F1-EB41DC6CD7C2}">
      <dsp:nvSpPr>
        <dsp:cNvPr id="0" name=""/>
        <dsp:cNvSpPr/>
      </dsp:nvSpPr>
      <dsp:spPr>
        <a:xfrm>
          <a:off x="2372134" y="420493"/>
          <a:ext cx="1438611" cy="3709426"/>
        </a:xfrm>
        <a:custGeom>
          <a:avLst/>
          <a:gdLst/>
          <a:ahLst/>
          <a:cxnLst/>
          <a:rect l="0" t="0" r="0" b="0"/>
          <a:pathLst>
            <a:path>
              <a:moveTo>
                <a:pt x="0" y="3709426"/>
              </a:moveTo>
              <a:lnTo>
                <a:pt x="719305" y="3709426"/>
              </a:lnTo>
              <a:lnTo>
                <a:pt x="719305" y="0"/>
              </a:lnTo>
              <a:lnTo>
                <a:pt x="1438611"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latin typeface="HGPｺﾞｼｯｸE" pitchFamily="50" charset="-128"/>
            <a:ea typeface="HGPｺﾞｼｯｸE" pitchFamily="50" charset="-128"/>
          </a:endParaRPr>
        </a:p>
      </dsp:txBody>
      <dsp:txXfrm>
        <a:off x="1102128" y="2175741"/>
        <a:ext cx="3978623" cy="198931"/>
      </dsp:txXfrm>
    </dsp:sp>
    <dsp:sp modelId="{88CFEF10-FF38-410C-8584-57118E8ADB6B}">
      <dsp:nvSpPr>
        <dsp:cNvPr id="0" name=""/>
        <dsp:cNvSpPr/>
      </dsp:nvSpPr>
      <dsp:spPr>
        <a:xfrm>
          <a:off x="1105121" y="3777140"/>
          <a:ext cx="1828467" cy="70555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en-US" altLang="ja-JP" sz="2000" kern="1200" dirty="0" smtClean="0">
              <a:latin typeface="HGPｺﾞｼｯｸE" pitchFamily="50" charset="-128"/>
              <a:ea typeface="HGPｺﾞｼｯｸE" pitchFamily="50" charset="-128"/>
            </a:rPr>
            <a:t>NCD</a:t>
          </a:r>
          <a:br>
            <a:rPr kumimoji="1" lang="en-US" altLang="ja-JP" sz="2000" kern="1200" dirty="0" smtClean="0">
              <a:latin typeface="HGPｺﾞｼｯｸE" pitchFamily="50" charset="-128"/>
              <a:ea typeface="HGPｺﾞｼｯｸE" pitchFamily="50" charset="-128"/>
            </a:rPr>
          </a:br>
          <a:r>
            <a:rPr kumimoji="1" lang="ja-JP" altLang="en-US" sz="2000" kern="1200" dirty="0" smtClean="0">
              <a:latin typeface="HGPｺﾞｼｯｸE" pitchFamily="50" charset="-128"/>
              <a:ea typeface="HGPｺﾞｼｯｸE" pitchFamily="50" charset="-128"/>
            </a:rPr>
            <a:t>対策</a:t>
          </a:r>
          <a:endParaRPr kumimoji="1" lang="ja-JP" altLang="en-US" sz="2000" kern="1200" dirty="0">
            <a:latin typeface="HGPｺﾞｼｯｸE" pitchFamily="50" charset="-128"/>
            <a:ea typeface="HGPｺﾞｼｯｸE" pitchFamily="50" charset="-128"/>
          </a:endParaRPr>
        </a:p>
      </dsp:txBody>
      <dsp:txXfrm>
        <a:off x="1105121" y="3777140"/>
        <a:ext cx="1828467" cy="705557"/>
      </dsp:txXfrm>
    </dsp:sp>
    <dsp:sp modelId="{7DC81698-D214-4F19-819B-1A9F1CC5C663}">
      <dsp:nvSpPr>
        <dsp:cNvPr id="0" name=""/>
        <dsp:cNvSpPr/>
      </dsp:nvSpPr>
      <dsp:spPr>
        <a:xfrm>
          <a:off x="3810745" y="0"/>
          <a:ext cx="2157609" cy="84098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smtClean="0">
              <a:latin typeface="HGPｺﾞｼｯｸE" pitchFamily="50" charset="-128"/>
              <a:ea typeface="HGPｺﾞｼｯｸE" pitchFamily="50" charset="-128"/>
            </a:rPr>
            <a:t>禁煙</a:t>
          </a:r>
          <a:endParaRPr kumimoji="1" lang="ja-JP" altLang="en-US" sz="2000" kern="1200" dirty="0">
            <a:latin typeface="HGPｺﾞｼｯｸE" pitchFamily="50" charset="-128"/>
            <a:ea typeface="HGPｺﾞｼｯｸE" pitchFamily="50" charset="-128"/>
          </a:endParaRPr>
        </a:p>
      </dsp:txBody>
      <dsp:txXfrm>
        <a:off x="3810745" y="0"/>
        <a:ext cx="2157609" cy="840987"/>
      </dsp:txXfrm>
    </dsp:sp>
    <dsp:sp modelId="{A76B2A33-9028-4339-BE62-3D5F78104710}">
      <dsp:nvSpPr>
        <dsp:cNvPr id="0" name=""/>
        <dsp:cNvSpPr/>
      </dsp:nvSpPr>
      <dsp:spPr>
        <a:xfrm>
          <a:off x="3645415" y="6135597"/>
          <a:ext cx="2381046" cy="87026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b="0" kern="1200" dirty="0" smtClean="0">
              <a:latin typeface="HGPｺﾞｼｯｸE" pitchFamily="50" charset="-128"/>
              <a:ea typeface="HGPｺﾞｼｯｸE" pitchFamily="50" charset="-128"/>
            </a:rPr>
            <a:t>リスクを高める飲酒の減少</a:t>
          </a:r>
          <a:endParaRPr kumimoji="1" lang="ja-JP" altLang="en-US" sz="2000" b="0" kern="1200" dirty="0">
            <a:latin typeface="HGPｺﾞｼｯｸE" pitchFamily="50" charset="-128"/>
            <a:ea typeface="HGPｺﾞｼｯｸE" pitchFamily="50" charset="-128"/>
          </a:endParaRPr>
        </a:p>
      </dsp:txBody>
      <dsp:txXfrm>
        <a:off x="3645415" y="6135597"/>
        <a:ext cx="2381046" cy="870262"/>
      </dsp:txXfrm>
    </dsp:sp>
    <dsp:sp modelId="{463D2C41-DAE6-4130-A210-4357ED52EFCD}">
      <dsp:nvSpPr>
        <dsp:cNvPr id="0" name=""/>
        <dsp:cNvSpPr/>
      </dsp:nvSpPr>
      <dsp:spPr>
        <a:xfrm>
          <a:off x="7155802" y="5833148"/>
          <a:ext cx="2356694" cy="737580"/>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b="0" kern="1200" dirty="0" smtClean="0">
              <a:latin typeface="HGPｺﾞｼｯｸE" pitchFamily="50" charset="-128"/>
              <a:ea typeface="HGPｺﾞｼｯｸE" pitchFamily="50" charset="-128"/>
            </a:rPr>
            <a:t>多量飲酒防止の推進</a:t>
          </a:r>
          <a:endParaRPr kumimoji="1" lang="ja-JP" altLang="en-US" sz="2000" b="0" kern="1200" dirty="0">
            <a:latin typeface="HGPｺﾞｼｯｸE" pitchFamily="50" charset="-128"/>
            <a:ea typeface="HGPｺﾞｼｯｸE" pitchFamily="50" charset="-128"/>
          </a:endParaRPr>
        </a:p>
      </dsp:txBody>
      <dsp:txXfrm>
        <a:off x="7155802" y="5833148"/>
        <a:ext cx="2356694" cy="737580"/>
      </dsp:txXfrm>
    </dsp:sp>
    <dsp:sp modelId="{B81030E1-2D93-4970-BDAF-108D8ED92266}">
      <dsp:nvSpPr>
        <dsp:cNvPr id="0" name=""/>
        <dsp:cNvSpPr/>
      </dsp:nvSpPr>
      <dsp:spPr>
        <a:xfrm>
          <a:off x="7200801" y="6740004"/>
          <a:ext cx="2459866" cy="699091"/>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b="0" kern="1200" dirty="0" smtClean="0">
              <a:latin typeface="HGPｺﾞｼｯｸE" pitchFamily="50" charset="-128"/>
              <a:ea typeface="HGPｺﾞｼｯｸE" pitchFamily="50" charset="-128"/>
            </a:rPr>
            <a:t>未成年者の飲酒防止</a:t>
          </a:r>
          <a:endParaRPr kumimoji="1" lang="ja-JP" altLang="en-US" sz="2000" b="0" kern="1200" dirty="0">
            <a:latin typeface="HGPｺﾞｼｯｸE" pitchFamily="50" charset="-128"/>
            <a:ea typeface="HGPｺﾞｼｯｸE" pitchFamily="50" charset="-128"/>
          </a:endParaRPr>
        </a:p>
      </dsp:txBody>
      <dsp:txXfrm>
        <a:off x="7200801" y="6740004"/>
        <a:ext cx="2459866" cy="699091"/>
      </dsp:txXfrm>
    </dsp:sp>
    <dsp:sp modelId="{0B5395E5-E495-415F-A558-1F16BB8E19FA}">
      <dsp:nvSpPr>
        <dsp:cNvPr id="0" name=""/>
        <dsp:cNvSpPr/>
      </dsp:nvSpPr>
      <dsp:spPr>
        <a:xfrm>
          <a:off x="7200801" y="7605848"/>
          <a:ext cx="2899742" cy="57258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l" defTabSz="889000">
            <a:lnSpc>
              <a:spcPct val="90000"/>
            </a:lnSpc>
            <a:spcBef>
              <a:spcPct val="0"/>
            </a:spcBef>
            <a:spcAft>
              <a:spcPct val="35000"/>
            </a:spcAft>
          </a:pPr>
          <a:r>
            <a:rPr kumimoji="1" lang="ja-JP" altLang="en-US" sz="2000" b="0" kern="1200" dirty="0" smtClean="0">
              <a:latin typeface="HGPｺﾞｼｯｸE" pitchFamily="50" charset="-128"/>
              <a:ea typeface="HGPｺﾞｼｯｸE" pitchFamily="50" charset="-128"/>
            </a:rPr>
            <a:t>　妊娠中などの飲酒防止</a:t>
          </a:r>
          <a:endParaRPr kumimoji="1" lang="en-US" altLang="ja-JP" sz="2000" b="1" kern="1200" dirty="0" smtClean="0">
            <a:latin typeface="HGPｺﾞｼｯｸE" pitchFamily="50" charset="-128"/>
            <a:ea typeface="HGPｺﾞｼｯｸE" pitchFamily="50" charset="-128"/>
          </a:endParaRPr>
        </a:p>
      </dsp:txBody>
      <dsp:txXfrm>
        <a:off x="7200801" y="7605848"/>
        <a:ext cx="2899742" cy="572585"/>
      </dsp:txXfrm>
    </dsp:sp>
    <dsp:sp modelId="{E0385CFB-0C4B-4605-BAD4-D8078DE37B3D}">
      <dsp:nvSpPr>
        <dsp:cNvPr id="0" name=""/>
        <dsp:cNvSpPr/>
      </dsp:nvSpPr>
      <dsp:spPr>
        <a:xfrm>
          <a:off x="3790336" y="1349097"/>
          <a:ext cx="2166232" cy="76077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b="0" kern="1200" smtClean="0">
              <a:latin typeface="HGPｺﾞｼｯｸE" pitchFamily="50" charset="-128"/>
              <a:ea typeface="HGPｺﾞｼｯｸE" pitchFamily="50" charset="-128"/>
            </a:rPr>
            <a:t>健康な食事</a:t>
          </a:r>
          <a:endParaRPr kumimoji="1" lang="ja-JP" altLang="en-US" sz="2000" b="0" kern="1200" dirty="0">
            <a:latin typeface="HGPｺﾞｼｯｸE" pitchFamily="50" charset="-128"/>
            <a:ea typeface="HGPｺﾞｼｯｸE" pitchFamily="50" charset="-128"/>
          </a:endParaRPr>
        </a:p>
      </dsp:txBody>
      <dsp:txXfrm>
        <a:off x="3790336" y="1349097"/>
        <a:ext cx="2166232" cy="760772"/>
      </dsp:txXfrm>
    </dsp:sp>
    <dsp:sp modelId="{ADFA3C54-1F2D-4506-A6FC-634A6F1C27EA}">
      <dsp:nvSpPr>
        <dsp:cNvPr id="0" name=""/>
        <dsp:cNvSpPr/>
      </dsp:nvSpPr>
      <dsp:spPr>
        <a:xfrm>
          <a:off x="7049467" y="0"/>
          <a:ext cx="1990394" cy="54053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latin typeface="HGPｺﾞｼｯｸE" pitchFamily="50" charset="-128"/>
              <a:ea typeface="HGPｺﾞｼｯｸE" pitchFamily="50" charset="-128"/>
            </a:rPr>
            <a:t>減塩の推進</a:t>
          </a:r>
          <a:endParaRPr kumimoji="1" lang="en-US" altLang="ja-JP" sz="2000" kern="1200" dirty="0" smtClean="0">
            <a:latin typeface="HGPｺﾞｼｯｸE" pitchFamily="50" charset="-128"/>
            <a:ea typeface="HGPｺﾞｼｯｸE" pitchFamily="50" charset="-128"/>
          </a:endParaRPr>
        </a:p>
      </dsp:txBody>
      <dsp:txXfrm>
        <a:off x="7049467" y="0"/>
        <a:ext cx="1990394" cy="540536"/>
      </dsp:txXfrm>
    </dsp:sp>
    <dsp:sp modelId="{D5F99613-72AB-4A49-8B33-9A25715536E4}">
      <dsp:nvSpPr>
        <dsp:cNvPr id="0" name=""/>
        <dsp:cNvSpPr/>
      </dsp:nvSpPr>
      <dsp:spPr>
        <a:xfrm>
          <a:off x="7112254" y="656363"/>
          <a:ext cx="1835615" cy="804493"/>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latin typeface="HGPｺﾞｼｯｸE" pitchFamily="50" charset="-128"/>
              <a:ea typeface="HGPｺﾞｼｯｸE" pitchFamily="50" charset="-128"/>
            </a:rPr>
            <a:t>食環境整備</a:t>
          </a:r>
          <a:endParaRPr kumimoji="1" lang="en-US" altLang="ja-JP" sz="2000" kern="1200" dirty="0" smtClean="0">
            <a:latin typeface="HGPｺﾞｼｯｸE" pitchFamily="50" charset="-128"/>
            <a:ea typeface="HGPｺﾞｼｯｸE" pitchFamily="50" charset="-128"/>
          </a:endParaRPr>
        </a:p>
      </dsp:txBody>
      <dsp:txXfrm>
        <a:off x="7112254" y="656363"/>
        <a:ext cx="1835615" cy="804493"/>
      </dsp:txXfrm>
    </dsp:sp>
    <dsp:sp modelId="{984CF334-5BE1-4FE5-BD52-CDAD2F3BD3C3}">
      <dsp:nvSpPr>
        <dsp:cNvPr id="0" name=""/>
        <dsp:cNvSpPr/>
      </dsp:nvSpPr>
      <dsp:spPr>
        <a:xfrm>
          <a:off x="7077221" y="1683186"/>
          <a:ext cx="1991629" cy="65738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latin typeface="HGPｺﾞｼｯｸE" panose="020B0900000000000000" pitchFamily="50" charset="-128"/>
              <a:ea typeface="HGPｺﾞｼｯｸE" panose="020B0900000000000000" pitchFamily="50" charset="-128"/>
            </a:rPr>
            <a:t>食育推進</a:t>
          </a:r>
          <a:endParaRPr kumimoji="1" lang="ja-JP" altLang="en-US" sz="2000" kern="1200" dirty="0">
            <a:latin typeface="HGPｺﾞｼｯｸE" panose="020B0900000000000000" pitchFamily="50" charset="-128"/>
            <a:ea typeface="HGPｺﾞｼｯｸE" panose="020B0900000000000000" pitchFamily="50" charset="-128"/>
          </a:endParaRPr>
        </a:p>
      </dsp:txBody>
      <dsp:txXfrm>
        <a:off x="7077221" y="1683186"/>
        <a:ext cx="1991629" cy="657385"/>
      </dsp:txXfrm>
    </dsp:sp>
    <dsp:sp modelId="{5DB44769-CA50-4AAD-982E-FB72A25E2958}">
      <dsp:nvSpPr>
        <dsp:cNvPr id="0" name=""/>
        <dsp:cNvSpPr/>
      </dsp:nvSpPr>
      <dsp:spPr>
        <a:xfrm>
          <a:off x="7077221" y="2411050"/>
          <a:ext cx="2166557" cy="66053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latin typeface="HGPｺﾞｼｯｸE" panose="020B0900000000000000" pitchFamily="50" charset="-128"/>
              <a:ea typeface="HGPｺﾞｼｯｸE" panose="020B0900000000000000" pitchFamily="50" charset="-128"/>
            </a:rPr>
            <a:t>歯の喪失予防</a:t>
          </a:r>
          <a:endParaRPr kumimoji="1" lang="ja-JP" altLang="en-US" sz="2000" kern="1200" dirty="0">
            <a:latin typeface="HGPｺﾞｼｯｸE" panose="020B0900000000000000" pitchFamily="50" charset="-128"/>
            <a:ea typeface="HGPｺﾞｼｯｸE" panose="020B0900000000000000" pitchFamily="50" charset="-128"/>
          </a:endParaRPr>
        </a:p>
      </dsp:txBody>
      <dsp:txXfrm>
        <a:off x="7077221" y="2411050"/>
        <a:ext cx="2166557" cy="660535"/>
      </dsp:txXfrm>
    </dsp:sp>
    <dsp:sp modelId="{8E8097B7-455F-4C13-953A-13A7F35E010B}">
      <dsp:nvSpPr>
        <dsp:cNvPr id="0" name=""/>
        <dsp:cNvSpPr/>
      </dsp:nvSpPr>
      <dsp:spPr>
        <a:xfrm>
          <a:off x="3774694" y="4133926"/>
          <a:ext cx="2166557" cy="66053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latin typeface="HGPｺﾞｼｯｸE" panose="020B0900000000000000" pitchFamily="50" charset="-128"/>
              <a:ea typeface="HGPｺﾞｼｯｸE" panose="020B0900000000000000" pitchFamily="50" charset="-128"/>
            </a:rPr>
            <a:t>身体活動の増加</a:t>
          </a:r>
          <a:endParaRPr kumimoji="1" lang="ja-JP" altLang="en-US" sz="2000" kern="1200" dirty="0">
            <a:latin typeface="HGPｺﾞｼｯｸE" panose="020B0900000000000000" pitchFamily="50" charset="-128"/>
            <a:ea typeface="HGPｺﾞｼｯｸE" panose="020B0900000000000000" pitchFamily="50" charset="-128"/>
          </a:endParaRPr>
        </a:p>
      </dsp:txBody>
      <dsp:txXfrm>
        <a:off x="3774694" y="4133926"/>
        <a:ext cx="2166557" cy="660535"/>
      </dsp:txXfrm>
    </dsp:sp>
    <dsp:sp modelId="{5120CC7D-C61A-437F-A92A-56660F82A537}">
      <dsp:nvSpPr>
        <dsp:cNvPr id="0" name=""/>
        <dsp:cNvSpPr/>
      </dsp:nvSpPr>
      <dsp:spPr>
        <a:xfrm>
          <a:off x="7111452" y="3298612"/>
          <a:ext cx="2166557" cy="66053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latin typeface="HGPｺﾞｼｯｸE" panose="020B0900000000000000" pitchFamily="50" charset="-128"/>
              <a:ea typeface="HGPｺﾞｼｯｸE" panose="020B0900000000000000" pitchFamily="50" charset="-128"/>
            </a:rPr>
            <a:t>生活習慣病の予防</a:t>
          </a:r>
          <a:endParaRPr kumimoji="1" lang="ja-JP" altLang="en-US" sz="2000" kern="1200" dirty="0">
            <a:latin typeface="HGPｺﾞｼｯｸE" panose="020B0900000000000000" pitchFamily="50" charset="-128"/>
            <a:ea typeface="HGPｺﾞｼｯｸE" panose="020B0900000000000000" pitchFamily="50" charset="-128"/>
          </a:endParaRPr>
        </a:p>
      </dsp:txBody>
      <dsp:txXfrm>
        <a:off x="7111452" y="3298612"/>
        <a:ext cx="2166557" cy="660535"/>
      </dsp:txXfrm>
    </dsp:sp>
    <dsp:sp modelId="{8EEC24A7-50CB-4D70-960A-4D50F13EAF9B}">
      <dsp:nvSpPr>
        <dsp:cNvPr id="0" name=""/>
        <dsp:cNvSpPr/>
      </dsp:nvSpPr>
      <dsp:spPr>
        <a:xfrm>
          <a:off x="7110781" y="4185467"/>
          <a:ext cx="2166557" cy="66053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latin typeface="HGPｺﾞｼｯｸE" panose="020B0900000000000000" pitchFamily="50" charset="-128"/>
              <a:ea typeface="HGPｺﾞｼｯｸE" panose="020B0900000000000000" pitchFamily="50" charset="-128"/>
            </a:rPr>
            <a:t>健全なからだづくり</a:t>
          </a:r>
          <a:endParaRPr kumimoji="1" lang="ja-JP" altLang="en-US" sz="2000" kern="1200" dirty="0">
            <a:latin typeface="HGPｺﾞｼｯｸE" panose="020B0900000000000000" pitchFamily="50" charset="-128"/>
            <a:ea typeface="HGPｺﾞｼｯｸE" panose="020B0900000000000000" pitchFamily="50" charset="-128"/>
          </a:endParaRPr>
        </a:p>
      </dsp:txBody>
      <dsp:txXfrm>
        <a:off x="7110781" y="4185467"/>
        <a:ext cx="2166557" cy="660535"/>
      </dsp:txXfrm>
    </dsp:sp>
    <dsp:sp modelId="{539D736B-CAEA-416C-8765-00D5FDA62715}">
      <dsp:nvSpPr>
        <dsp:cNvPr id="0" name=""/>
        <dsp:cNvSpPr/>
      </dsp:nvSpPr>
      <dsp:spPr>
        <a:xfrm>
          <a:off x="7155195" y="4960501"/>
          <a:ext cx="2721781" cy="66053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latin typeface="HGPｺﾞｼｯｸE" panose="020B0900000000000000" pitchFamily="50" charset="-128"/>
              <a:ea typeface="HGPｺﾞｼｯｸE" panose="020B0900000000000000" pitchFamily="50" charset="-128"/>
            </a:rPr>
            <a:t>介護予防事業との連携</a:t>
          </a:r>
          <a:endParaRPr kumimoji="1" lang="ja-JP" altLang="en-US" sz="2000" kern="1200" dirty="0">
            <a:latin typeface="HGPｺﾞｼｯｸE" panose="020B0900000000000000" pitchFamily="50" charset="-128"/>
            <a:ea typeface="HGPｺﾞｼｯｸE" panose="020B0900000000000000" pitchFamily="50" charset="-128"/>
          </a:endParaRPr>
        </a:p>
      </dsp:txBody>
      <dsp:txXfrm>
        <a:off x="7155195" y="4960501"/>
        <a:ext cx="2721781" cy="66053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1FD4DC-B49B-42BE-A134-BD3AA05A7579}">
      <dsp:nvSpPr>
        <dsp:cNvPr id="0" name=""/>
        <dsp:cNvSpPr/>
      </dsp:nvSpPr>
      <dsp:spPr>
        <a:xfrm>
          <a:off x="8254142" y="6311315"/>
          <a:ext cx="476837" cy="458571"/>
        </a:xfrm>
        <a:custGeom>
          <a:avLst/>
          <a:gdLst/>
          <a:ahLst/>
          <a:cxnLst/>
          <a:rect l="0" t="0" r="0" b="0"/>
          <a:pathLst>
            <a:path>
              <a:moveTo>
                <a:pt x="0" y="0"/>
              </a:moveTo>
              <a:lnTo>
                <a:pt x="238418" y="0"/>
              </a:lnTo>
              <a:lnTo>
                <a:pt x="238418" y="458571"/>
              </a:lnTo>
              <a:lnTo>
                <a:pt x="476837" y="45857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8476022" y="6524062"/>
        <a:ext cx="33078" cy="33078"/>
      </dsp:txXfrm>
    </dsp:sp>
    <dsp:sp modelId="{D0CC22DB-B0BB-4260-8424-44FD9882EB96}">
      <dsp:nvSpPr>
        <dsp:cNvPr id="0" name=""/>
        <dsp:cNvSpPr/>
      </dsp:nvSpPr>
      <dsp:spPr>
        <a:xfrm>
          <a:off x="8254142" y="6111908"/>
          <a:ext cx="476837" cy="199407"/>
        </a:xfrm>
        <a:custGeom>
          <a:avLst/>
          <a:gdLst/>
          <a:ahLst/>
          <a:cxnLst/>
          <a:rect l="0" t="0" r="0" b="0"/>
          <a:pathLst>
            <a:path>
              <a:moveTo>
                <a:pt x="0" y="199407"/>
              </a:moveTo>
              <a:lnTo>
                <a:pt x="238418" y="199407"/>
              </a:lnTo>
              <a:lnTo>
                <a:pt x="238418" y="0"/>
              </a:lnTo>
              <a:lnTo>
                <a:pt x="476837"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8479639" y="6198690"/>
        <a:ext cx="25842" cy="25842"/>
      </dsp:txXfrm>
    </dsp:sp>
    <dsp:sp modelId="{48186CEC-A516-4461-BB13-C6D64C9CE6AD}">
      <dsp:nvSpPr>
        <dsp:cNvPr id="0" name=""/>
        <dsp:cNvSpPr/>
      </dsp:nvSpPr>
      <dsp:spPr>
        <a:xfrm>
          <a:off x="6124192" y="5433028"/>
          <a:ext cx="356532" cy="878287"/>
        </a:xfrm>
        <a:custGeom>
          <a:avLst/>
          <a:gdLst/>
          <a:ahLst/>
          <a:cxnLst/>
          <a:rect l="0" t="0" r="0" b="0"/>
          <a:pathLst>
            <a:path>
              <a:moveTo>
                <a:pt x="0" y="0"/>
              </a:moveTo>
              <a:lnTo>
                <a:pt x="178266" y="0"/>
              </a:lnTo>
              <a:lnTo>
                <a:pt x="178266" y="878287"/>
              </a:lnTo>
              <a:lnTo>
                <a:pt x="356532" y="87828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6278761" y="5848474"/>
        <a:ext cx="47394" cy="47394"/>
      </dsp:txXfrm>
    </dsp:sp>
    <dsp:sp modelId="{2D60DF34-E3EB-4E2A-8991-2BCB4ED964C7}">
      <dsp:nvSpPr>
        <dsp:cNvPr id="0" name=""/>
        <dsp:cNvSpPr/>
      </dsp:nvSpPr>
      <dsp:spPr>
        <a:xfrm>
          <a:off x="8321369" y="5230368"/>
          <a:ext cx="319595" cy="262667"/>
        </a:xfrm>
        <a:custGeom>
          <a:avLst/>
          <a:gdLst/>
          <a:ahLst/>
          <a:cxnLst/>
          <a:rect l="0" t="0" r="0" b="0"/>
          <a:pathLst>
            <a:path>
              <a:moveTo>
                <a:pt x="0" y="0"/>
              </a:moveTo>
              <a:lnTo>
                <a:pt x="159797" y="0"/>
              </a:lnTo>
              <a:lnTo>
                <a:pt x="159797" y="262667"/>
              </a:lnTo>
              <a:lnTo>
                <a:pt x="319595" y="26266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8470825" y="5351359"/>
        <a:ext cx="20684" cy="20684"/>
      </dsp:txXfrm>
    </dsp:sp>
    <dsp:sp modelId="{5E269F45-7CA2-448D-B852-F77C518CBBF0}">
      <dsp:nvSpPr>
        <dsp:cNvPr id="0" name=""/>
        <dsp:cNvSpPr/>
      </dsp:nvSpPr>
      <dsp:spPr>
        <a:xfrm>
          <a:off x="8321369" y="4783004"/>
          <a:ext cx="331805" cy="447363"/>
        </a:xfrm>
        <a:custGeom>
          <a:avLst/>
          <a:gdLst/>
          <a:ahLst/>
          <a:cxnLst/>
          <a:rect l="0" t="0" r="0" b="0"/>
          <a:pathLst>
            <a:path>
              <a:moveTo>
                <a:pt x="0" y="447363"/>
              </a:moveTo>
              <a:lnTo>
                <a:pt x="165902" y="447363"/>
              </a:lnTo>
              <a:lnTo>
                <a:pt x="165902" y="0"/>
              </a:lnTo>
              <a:lnTo>
                <a:pt x="331805"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8473348" y="4992761"/>
        <a:ext cx="27849" cy="27849"/>
      </dsp:txXfrm>
    </dsp:sp>
    <dsp:sp modelId="{CCDC3C71-207E-4DF8-854E-DAB5E6BEAF8C}">
      <dsp:nvSpPr>
        <dsp:cNvPr id="0" name=""/>
        <dsp:cNvSpPr/>
      </dsp:nvSpPr>
      <dsp:spPr>
        <a:xfrm>
          <a:off x="6124192" y="5230368"/>
          <a:ext cx="354561" cy="202660"/>
        </a:xfrm>
        <a:custGeom>
          <a:avLst/>
          <a:gdLst/>
          <a:ahLst/>
          <a:cxnLst/>
          <a:rect l="0" t="0" r="0" b="0"/>
          <a:pathLst>
            <a:path>
              <a:moveTo>
                <a:pt x="0" y="202660"/>
              </a:moveTo>
              <a:lnTo>
                <a:pt x="177280" y="202660"/>
              </a:lnTo>
              <a:lnTo>
                <a:pt x="177280" y="0"/>
              </a:lnTo>
              <a:lnTo>
                <a:pt x="354561"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6291263" y="5321488"/>
        <a:ext cx="20419" cy="20419"/>
      </dsp:txXfrm>
    </dsp:sp>
    <dsp:sp modelId="{FB3D738B-93C4-4A75-96E7-45AD783CC031}">
      <dsp:nvSpPr>
        <dsp:cNvPr id="0" name=""/>
        <dsp:cNvSpPr/>
      </dsp:nvSpPr>
      <dsp:spPr>
        <a:xfrm>
          <a:off x="3526530" y="3870799"/>
          <a:ext cx="521556" cy="1562228"/>
        </a:xfrm>
        <a:custGeom>
          <a:avLst/>
          <a:gdLst/>
          <a:ahLst/>
          <a:cxnLst/>
          <a:rect l="0" t="0" r="0" b="0"/>
          <a:pathLst>
            <a:path>
              <a:moveTo>
                <a:pt x="0" y="0"/>
              </a:moveTo>
              <a:lnTo>
                <a:pt x="260778" y="0"/>
              </a:lnTo>
              <a:lnTo>
                <a:pt x="260778" y="1562228"/>
              </a:lnTo>
              <a:lnTo>
                <a:pt x="521556" y="156222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3746133" y="4610739"/>
        <a:ext cx="82349" cy="82349"/>
      </dsp:txXfrm>
    </dsp:sp>
    <dsp:sp modelId="{3B3EC94F-07A9-41BB-B77A-3D41CA3B8D65}">
      <dsp:nvSpPr>
        <dsp:cNvPr id="0" name=""/>
        <dsp:cNvSpPr/>
      </dsp:nvSpPr>
      <dsp:spPr>
        <a:xfrm>
          <a:off x="6235894" y="3396623"/>
          <a:ext cx="244830" cy="475208"/>
        </a:xfrm>
        <a:custGeom>
          <a:avLst/>
          <a:gdLst/>
          <a:ahLst/>
          <a:cxnLst/>
          <a:rect l="0" t="0" r="0" b="0"/>
          <a:pathLst>
            <a:path>
              <a:moveTo>
                <a:pt x="0" y="0"/>
              </a:moveTo>
              <a:lnTo>
                <a:pt x="122415" y="0"/>
              </a:lnTo>
              <a:lnTo>
                <a:pt x="122415" y="475208"/>
              </a:lnTo>
              <a:lnTo>
                <a:pt x="244830" y="47520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kumimoji="1" lang="ja-JP" altLang="en-US" sz="500" kern="1200"/>
        </a:p>
      </dsp:txBody>
      <dsp:txXfrm>
        <a:off x="6344945" y="3620863"/>
        <a:ext cx="26728" cy="26728"/>
      </dsp:txXfrm>
    </dsp:sp>
    <dsp:sp modelId="{F464AE66-ABF4-4AB3-9C6D-EF7670B46B3F}">
      <dsp:nvSpPr>
        <dsp:cNvPr id="0" name=""/>
        <dsp:cNvSpPr/>
      </dsp:nvSpPr>
      <dsp:spPr>
        <a:xfrm>
          <a:off x="6235894" y="3170232"/>
          <a:ext cx="244830" cy="226390"/>
        </a:xfrm>
        <a:custGeom>
          <a:avLst/>
          <a:gdLst/>
          <a:ahLst/>
          <a:cxnLst/>
          <a:rect l="0" t="0" r="0" b="0"/>
          <a:pathLst>
            <a:path>
              <a:moveTo>
                <a:pt x="0" y="226390"/>
              </a:moveTo>
              <a:lnTo>
                <a:pt x="122415" y="226390"/>
              </a:lnTo>
              <a:lnTo>
                <a:pt x="122415" y="0"/>
              </a:lnTo>
              <a:lnTo>
                <a:pt x="244830"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kumimoji="1" lang="ja-JP" altLang="en-US" sz="500" kern="1200"/>
        </a:p>
      </dsp:txBody>
      <dsp:txXfrm>
        <a:off x="6349973" y="3275091"/>
        <a:ext cx="16672" cy="16672"/>
      </dsp:txXfrm>
    </dsp:sp>
    <dsp:sp modelId="{D93014E8-2BB9-48DD-AE76-EE80DC38BABD}">
      <dsp:nvSpPr>
        <dsp:cNvPr id="0" name=""/>
        <dsp:cNvSpPr/>
      </dsp:nvSpPr>
      <dsp:spPr>
        <a:xfrm>
          <a:off x="3526530" y="3396623"/>
          <a:ext cx="521050" cy="474176"/>
        </a:xfrm>
        <a:custGeom>
          <a:avLst/>
          <a:gdLst/>
          <a:ahLst/>
          <a:cxnLst/>
          <a:rect l="0" t="0" r="0" b="0"/>
          <a:pathLst>
            <a:path>
              <a:moveTo>
                <a:pt x="0" y="474176"/>
              </a:moveTo>
              <a:lnTo>
                <a:pt x="260525" y="474176"/>
              </a:lnTo>
              <a:lnTo>
                <a:pt x="260525" y="0"/>
              </a:lnTo>
              <a:lnTo>
                <a:pt x="521050"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3769442" y="3616098"/>
        <a:ext cx="35225" cy="35225"/>
      </dsp:txXfrm>
    </dsp:sp>
    <dsp:sp modelId="{71584744-35E9-4014-B053-8ED318B3EB95}">
      <dsp:nvSpPr>
        <dsp:cNvPr id="0" name=""/>
        <dsp:cNvSpPr/>
      </dsp:nvSpPr>
      <dsp:spPr>
        <a:xfrm>
          <a:off x="1382276" y="3651653"/>
          <a:ext cx="399712" cy="219146"/>
        </a:xfrm>
        <a:custGeom>
          <a:avLst/>
          <a:gdLst/>
          <a:ahLst/>
          <a:cxnLst/>
          <a:rect l="0" t="0" r="0" b="0"/>
          <a:pathLst>
            <a:path>
              <a:moveTo>
                <a:pt x="0" y="0"/>
              </a:moveTo>
              <a:lnTo>
                <a:pt x="199856" y="0"/>
              </a:lnTo>
              <a:lnTo>
                <a:pt x="199856" y="219146"/>
              </a:lnTo>
              <a:lnTo>
                <a:pt x="399712" y="21914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latin typeface="HGPｺﾞｼｯｸE" pitchFamily="50" charset="-128"/>
            <a:ea typeface="HGPｺﾞｼｯｸE" pitchFamily="50" charset="-128"/>
          </a:endParaRPr>
        </a:p>
      </dsp:txBody>
      <dsp:txXfrm>
        <a:off x="1354210" y="3749830"/>
        <a:ext cx="455845" cy="22792"/>
      </dsp:txXfrm>
    </dsp:sp>
    <dsp:sp modelId="{79158710-1D04-45D9-85ED-766ACF874873}">
      <dsp:nvSpPr>
        <dsp:cNvPr id="0" name=""/>
        <dsp:cNvSpPr/>
      </dsp:nvSpPr>
      <dsp:spPr>
        <a:xfrm>
          <a:off x="4551933" y="7836150"/>
          <a:ext cx="257983" cy="635398"/>
        </a:xfrm>
        <a:custGeom>
          <a:avLst/>
          <a:gdLst/>
          <a:ahLst/>
          <a:cxnLst/>
          <a:rect l="0" t="0" r="0" b="0"/>
          <a:pathLst>
            <a:path>
              <a:moveTo>
                <a:pt x="0" y="0"/>
              </a:moveTo>
              <a:lnTo>
                <a:pt x="128991" y="0"/>
              </a:lnTo>
              <a:lnTo>
                <a:pt x="128991" y="635398"/>
              </a:lnTo>
              <a:lnTo>
                <a:pt x="257983" y="63539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4338037" y="8136705"/>
        <a:ext cx="685774" cy="34288"/>
      </dsp:txXfrm>
    </dsp:sp>
    <dsp:sp modelId="{2905B2FF-1FDC-4CA2-9E5D-1223D8E280E0}">
      <dsp:nvSpPr>
        <dsp:cNvPr id="0" name=""/>
        <dsp:cNvSpPr/>
      </dsp:nvSpPr>
      <dsp:spPr>
        <a:xfrm>
          <a:off x="4551933" y="7703982"/>
          <a:ext cx="218606" cy="132168"/>
        </a:xfrm>
        <a:custGeom>
          <a:avLst/>
          <a:gdLst/>
          <a:ahLst/>
          <a:cxnLst/>
          <a:rect l="0" t="0" r="0" b="0"/>
          <a:pathLst>
            <a:path>
              <a:moveTo>
                <a:pt x="0" y="132168"/>
              </a:moveTo>
              <a:lnTo>
                <a:pt x="109303" y="132168"/>
              </a:lnTo>
              <a:lnTo>
                <a:pt x="109303" y="0"/>
              </a:lnTo>
              <a:lnTo>
                <a:pt x="218606"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4654849" y="7763680"/>
        <a:ext cx="12772" cy="12772"/>
      </dsp:txXfrm>
    </dsp:sp>
    <dsp:sp modelId="{172E2E54-E21E-4CD6-B35C-1E87CA6C3183}">
      <dsp:nvSpPr>
        <dsp:cNvPr id="0" name=""/>
        <dsp:cNvSpPr/>
      </dsp:nvSpPr>
      <dsp:spPr>
        <a:xfrm>
          <a:off x="1382276" y="3651653"/>
          <a:ext cx="282915" cy="4184497"/>
        </a:xfrm>
        <a:custGeom>
          <a:avLst/>
          <a:gdLst/>
          <a:ahLst/>
          <a:cxnLst/>
          <a:rect l="0" t="0" r="0" b="0"/>
          <a:pathLst>
            <a:path>
              <a:moveTo>
                <a:pt x="0" y="0"/>
              </a:moveTo>
              <a:lnTo>
                <a:pt x="141457" y="0"/>
              </a:lnTo>
              <a:lnTo>
                <a:pt x="141457" y="4184497"/>
              </a:lnTo>
              <a:lnTo>
                <a:pt x="282915" y="418449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latin typeface="HGPｺﾞｼｯｸE" pitchFamily="50" charset="-128"/>
            <a:ea typeface="HGPｺﾞｼｯｸE" pitchFamily="50" charset="-128"/>
          </a:endParaRPr>
        </a:p>
      </dsp:txBody>
      <dsp:txXfrm>
        <a:off x="-573290" y="5639050"/>
        <a:ext cx="4194050" cy="209702"/>
      </dsp:txXfrm>
    </dsp:sp>
    <dsp:sp modelId="{ACA6B10D-6BAC-4AC6-AB37-5C053937431E}">
      <dsp:nvSpPr>
        <dsp:cNvPr id="0" name=""/>
        <dsp:cNvSpPr/>
      </dsp:nvSpPr>
      <dsp:spPr>
        <a:xfrm>
          <a:off x="3627798" y="1553773"/>
          <a:ext cx="363547" cy="426258"/>
        </a:xfrm>
        <a:custGeom>
          <a:avLst/>
          <a:gdLst/>
          <a:ahLst/>
          <a:cxnLst/>
          <a:rect l="0" t="0" r="0" b="0"/>
          <a:pathLst>
            <a:path>
              <a:moveTo>
                <a:pt x="0" y="0"/>
              </a:moveTo>
              <a:lnTo>
                <a:pt x="181773" y="0"/>
              </a:lnTo>
              <a:lnTo>
                <a:pt x="181773" y="426258"/>
              </a:lnTo>
              <a:lnTo>
                <a:pt x="363547" y="42625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kumimoji="1" lang="ja-JP" altLang="en-US" sz="500" kern="1200"/>
        </a:p>
      </dsp:txBody>
      <dsp:txXfrm>
        <a:off x="3795566" y="1752897"/>
        <a:ext cx="28011" cy="28011"/>
      </dsp:txXfrm>
    </dsp:sp>
    <dsp:sp modelId="{F6830D22-86E5-4404-9F06-A94F5689B818}">
      <dsp:nvSpPr>
        <dsp:cNvPr id="0" name=""/>
        <dsp:cNvSpPr/>
      </dsp:nvSpPr>
      <dsp:spPr>
        <a:xfrm>
          <a:off x="3627798" y="1116408"/>
          <a:ext cx="363547" cy="437365"/>
        </a:xfrm>
        <a:custGeom>
          <a:avLst/>
          <a:gdLst/>
          <a:ahLst/>
          <a:cxnLst/>
          <a:rect l="0" t="0" r="0" b="0"/>
          <a:pathLst>
            <a:path>
              <a:moveTo>
                <a:pt x="0" y="437365"/>
              </a:moveTo>
              <a:lnTo>
                <a:pt x="181773" y="437365"/>
              </a:lnTo>
              <a:lnTo>
                <a:pt x="181773" y="0"/>
              </a:lnTo>
              <a:lnTo>
                <a:pt x="363547"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p>
      </dsp:txBody>
      <dsp:txXfrm>
        <a:off x="3795353" y="1320872"/>
        <a:ext cx="28436" cy="28436"/>
      </dsp:txXfrm>
    </dsp:sp>
    <dsp:sp modelId="{E88F8DC6-CF8E-4D7F-89F1-EB41DC6CD7C2}">
      <dsp:nvSpPr>
        <dsp:cNvPr id="0" name=""/>
        <dsp:cNvSpPr/>
      </dsp:nvSpPr>
      <dsp:spPr>
        <a:xfrm>
          <a:off x="1382276" y="1553773"/>
          <a:ext cx="507925" cy="2097879"/>
        </a:xfrm>
        <a:custGeom>
          <a:avLst/>
          <a:gdLst/>
          <a:ahLst/>
          <a:cxnLst/>
          <a:rect l="0" t="0" r="0" b="0"/>
          <a:pathLst>
            <a:path>
              <a:moveTo>
                <a:pt x="0" y="2097879"/>
              </a:moveTo>
              <a:lnTo>
                <a:pt x="253962" y="2097879"/>
              </a:lnTo>
              <a:lnTo>
                <a:pt x="253962" y="0"/>
              </a:lnTo>
              <a:lnTo>
                <a:pt x="507925"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kumimoji="1" lang="ja-JP" altLang="en-US" sz="2000" kern="1200">
            <a:latin typeface="HGPｺﾞｼｯｸE" pitchFamily="50" charset="-128"/>
            <a:ea typeface="HGPｺﾞｼｯｸE" pitchFamily="50" charset="-128"/>
          </a:endParaRPr>
        </a:p>
      </dsp:txBody>
      <dsp:txXfrm>
        <a:off x="556993" y="2548751"/>
        <a:ext cx="2158491" cy="107924"/>
      </dsp:txXfrm>
    </dsp:sp>
    <dsp:sp modelId="{88CFEF10-FF38-410C-8584-57118E8ADB6B}">
      <dsp:nvSpPr>
        <dsp:cNvPr id="0" name=""/>
        <dsp:cNvSpPr/>
      </dsp:nvSpPr>
      <dsp:spPr>
        <a:xfrm>
          <a:off x="45003" y="3050643"/>
          <a:ext cx="1472527" cy="1202020"/>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latin typeface="HGPｺﾞｼｯｸE" pitchFamily="50" charset="-128"/>
              <a:ea typeface="HGPｺﾞｼｯｸE" pitchFamily="50" charset="-128"/>
            </a:rPr>
            <a:t>糖尿病</a:t>
          </a:r>
          <a:r>
            <a:rPr kumimoji="1" lang="en-US" altLang="ja-JP" sz="2000" kern="1200" dirty="0" smtClean="0">
              <a:latin typeface="HGPｺﾞｼｯｸE" pitchFamily="50" charset="-128"/>
              <a:ea typeface="HGPｺﾞｼｯｸE" pitchFamily="50" charset="-128"/>
            </a:rPr>
            <a:t/>
          </a:r>
          <a:br>
            <a:rPr kumimoji="1" lang="en-US" altLang="ja-JP" sz="2000" kern="1200" dirty="0" smtClean="0">
              <a:latin typeface="HGPｺﾞｼｯｸE" pitchFamily="50" charset="-128"/>
              <a:ea typeface="HGPｺﾞｼｯｸE" pitchFamily="50" charset="-128"/>
            </a:rPr>
          </a:br>
          <a:r>
            <a:rPr kumimoji="1" lang="ja-JP" altLang="en-US" sz="2000" kern="1200" dirty="0" smtClean="0">
              <a:latin typeface="HGPｺﾞｼｯｸE" pitchFamily="50" charset="-128"/>
              <a:ea typeface="HGPｺﾞｼｯｸE" pitchFamily="50" charset="-128"/>
            </a:rPr>
            <a:t>対策</a:t>
          </a:r>
          <a:endParaRPr kumimoji="1" lang="ja-JP" altLang="en-US" sz="2000" kern="1200" dirty="0">
            <a:latin typeface="HGPｺﾞｼｯｸE" pitchFamily="50" charset="-128"/>
            <a:ea typeface="HGPｺﾞｼｯｸE" pitchFamily="50" charset="-128"/>
          </a:endParaRPr>
        </a:p>
      </dsp:txBody>
      <dsp:txXfrm>
        <a:off x="45003" y="3050643"/>
        <a:ext cx="1472527" cy="1202020"/>
      </dsp:txXfrm>
    </dsp:sp>
    <dsp:sp modelId="{7DC81698-D214-4F19-819B-1A9F1CC5C663}">
      <dsp:nvSpPr>
        <dsp:cNvPr id="0" name=""/>
        <dsp:cNvSpPr/>
      </dsp:nvSpPr>
      <dsp:spPr>
        <a:xfrm>
          <a:off x="1890201" y="1215135"/>
          <a:ext cx="1737596" cy="677275"/>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solidFill>
                <a:schemeClr val="tx1"/>
              </a:solidFill>
              <a:latin typeface="HGPｺﾞｼｯｸE" pitchFamily="50" charset="-128"/>
              <a:ea typeface="HGPｺﾞｼｯｸE" pitchFamily="50" charset="-128"/>
            </a:rPr>
            <a:t>普及啓発</a:t>
          </a:r>
          <a:endParaRPr kumimoji="1" lang="ja-JP" altLang="en-US" sz="2000" kern="1200" dirty="0">
            <a:solidFill>
              <a:schemeClr val="tx1"/>
            </a:solidFill>
            <a:latin typeface="HGPｺﾞｼｯｸE" pitchFamily="50" charset="-128"/>
            <a:ea typeface="HGPｺﾞｼｯｸE" pitchFamily="50" charset="-128"/>
          </a:endParaRPr>
        </a:p>
      </dsp:txBody>
      <dsp:txXfrm>
        <a:off x="1890201" y="1215135"/>
        <a:ext cx="1737596" cy="677275"/>
      </dsp:txXfrm>
    </dsp:sp>
    <dsp:sp modelId="{6E540F76-6080-4874-BB75-BF1F06EB2C80}">
      <dsp:nvSpPr>
        <dsp:cNvPr id="0" name=""/>
        <dsp:cNvSpPr/>
      </dsp:nvSpPr>
      <dsp:spPr>
        <a:xfrm>
          <a:off x="3991345" y="751090"/>
          <a:ext cx="4742129" cy="730636"/>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l" defTabSz="889000">
            <a:lnSpc>
              <a:spcPct val="90000"/>
            </a:lnSpc>
            <a:spcBef>
              <a:spcPct val="0"/>
            </a:spcBef>
            <a:spcAft>
              <a:spcPct val="35000"/>
            </a:spcAft>
          </a:pPr>
          <a:r>
            <a:rPr kumimoji="1" lang="ja-JP" altLang="en-US" sz="2000" kern="1200" dirty="0" smtClean="0">
              <a:solidFill>
                <a:schemeClr val="tx1"/>
              </a:solidFill>
              <a:latin typeface="HGSｺﾞｼｯｸE" pitchFamily="50" charset="-128"/>
              <a:ea typeface="HGSｺﾞｼｯｸE" pitchFamily="50" charset="-128"/>
            </a:rPr>
            <a:t>  糖尿病に関する正しい知識の普及啓発</a:t>
          </a:r>
          <a:endParaRPr kumimoji="1" lang="ja-JP" altLang="en-US" sz="2000" kern="1200" dirty="0">
            <a:solidFill>
              <a:schemeClr val="tx1"/>
            </a:solidFill>
            <a:latin typeface="HGSｺﾞｼｯｸE" pitchFamily="50" charset="-128"/>
            <a:ea typeface="HGSｺﾞｼｯｸE" pitchFamily="50" charset="-128"/>
          </a:endParaRPr>
        </a:p>
      </dsp:txBody>
      <dsp:txXfrm>
        <a:off x="3991345" y="751090"/>
        <a:ext cx="4742129" cy="730636"/>
      </dsp:txXfrm>
    </dsp:sp>
    <dsp:sp modelId="{B2B7FBCA-2E30-4AF2-8968-B4313282BCD6}">
      <dsp:nvSpPr>
        <dsp:cNvPr id="0" name=""/>
        <dsp:cNvSpPr/>
      </dsp:nvSpPr>
      <dsp:spPr>
        <a:xfrm>
          <a:off x="3991345" y="1614714"/>
          <a:ext cx="2756910" cy="730636"/>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940" tIns="27940" rIns="27940" bIns="27940" numCol="1" spcCol="1270" anchor="ctr" anchorCtr="0">
          <a:noAutofit/>
        </a:bodyPr>
        <a:lstStyle/>
        <a:p>
          <a:pPr lvl="0" algn="ctr" defTabSz="1955800">
            <a:lnSpc>
              <a:spcPct val="90000"/>
            </a:lnSpc>
            <a:spcBef>
              <a:spcPct val="0"/>
            </a:spcBef>
            <a:spcAft>
              <a:spcPct val="35000"/>
            </a:spcAft>
          </a:pPr>
          <a:r>
            <a:rPr kumimoji="1" lang="ja-JP" altLang="en-US" sz="4400" kern="1200" dirty="0" smtClean="0">
              <a:solidFill>
                <a:schemeClr val="tx1"/>
              </a:solidFill>
              <a:latin typeface="HGSｺﾞｼｯｸE" pitchFamily="50" charset="-128"/>
              <a:ea typeface="HGSｺﾞｼｯｸE" pitchFamily="50" charset="-128"/>
            </a:rPr>
            <a:t> </a:t>
          </a:r>
          <a:r>
            <a:rPr kumimoji="1" lang="ja-JP" altLang="en-US" sz="2000" kern="1200" dirty="0" smtClean="0">
              <a:solidFill>
                <a:schemeClr val="tx1"/>
              </a:solidFill>
              <a:latin typeface="HGSｺﾞｼｯｸE" pitchFamily="50" charset="-128"/>
              <a:ea typeface="HGSｺﾞｼｯｸE" pitchFamily="50" charset="-128"/>
            </a:rPr>
            <a:t>食育の推進</a:t>
          </a:r>
          <a:endParaRPr kumimoji="1" lang="ja-JP" altLang="en-US" sz="2000" kern="1200" dirty="0">
            <a:solidFill>
              <a:schemeClr val="tx1"/>
            </a:solidFill>
            <a:latin typeface="HGSｺﾞｼｯｸE" pitchFamily="50" charset="-128"/>
            <a:ea typeface="HGSｺﾞｼｯｸE" pitchFamily="50" charset="-128"/>
          </a:endParaRPr>
        </a:p>
      </dsp:txBody>
      <dsp:txXfrm>
        <a:off x="3991345" y="1614714"/>
        <a:ext cx="2756910" cy="730636"/>
      </dsp:txXfrm>
    </dsp:sp>
    <dsp:sp modelId="{A76B2A33-9028-4339-BE62-3D5F78104710}">
      <dsp:nvSpPr>
        <dsp:cNvPr id="0" name=""/>
        <dsp:cNvSpPr/>
      </dsp:nvSpPr>
      <dsp:spPr>
        <a:xfrm>
          <a:off x="1665192" y="7412352"/>
          <a:ext cx="2886740" cy="847596"/>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ja-JP" altLang="en-US" sz="2000" kern="1200" dirty="0" smtClean="0">
              <a:solidFill>
                <a:schemeClr val="tx1"/>
              </a:solidFill>
              <a:latin typeface="HGPｺﾞｼｯｸE" pitchFamily="50" charset="-128"/>
              <a:ea typeface="HGPｺﾞｼｯｸE" pitchFamily="50" charset="-128"/>
            </a:rPr>
            <a:t>社会環境整備</a:t>
          </a:r>
          <a:endParaRPr kumimoji="1" lang="ja-JP" altLang="en-US" sz="2000" b="1" kern="1200" dirty="0">
            <a:solidFill>
              <a:schemeClr val="tx1"/>
            </a:solidFill>
            <a:latin typeface="HGPｺﾞｼｯｸE" pitchFamily="50" charset="-128"/>
            <a:ea typeface="HGPｺﾞｼｯｸE" pitchFamily="50" charset="-128"/>
          </a:endParaRPr>
        </a:p>
      </dsp:txBody>
      <dsp:txXfrm>
        <a:off x="1665192" y="7412352"/>
        <a:ext cx="2886740" cy="847596"/>
      </dsp:txXfrm>
    </dsp:sp>
    <dsp:sp modelId="{463D2C41-DAE6-4130-A210-4357ED52EFCD}">
      <dsp:nvSpPr>
        <dsp:cNvPr id="0" name=""/>
        <dsp:cNvSpPr/>
      </dsp:nvSpPr>
      <dsp:spPr>
        <a:xfrm>
          <a:off x="4770539" y="7354912"/>
          <a:ext cx="5351902" cy="698139"/>
        </a:xfrm>
        <a:prstGeom prst="rect">
          <a:avLst/>
        </a:prstGeom>
        <a:solidFill>
          <a:schemeClr val="accent5">
            <a:lumMod val="40000"/>
            <a:lumOff val="6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b="0" kern="1200" dirty="0" smtClean="0">
              <a:solidFill>
                <a:schemeClr val="tx1"/>
              </a:solidFill>
              <a:latin typeface="HGPｺﾞｼｯｸE" pitchFamily="50" charset="-128"/>
              <a:ea typeface="HGPｺﾞｼｯｸE" pitchFamily="50" charset="-128"/>
            </a:rPr>
            <a:t>関係団体と連携した食環境の整備</a:t>
          </a:r>
          <a:endParaRPr kumimoji="1" lang="ja-JP" altLang="en-US" sz="2000" b="0" kern="1200" dirty="0">
            <a:solidFill>
              <a:schemeClr val="tx1"/>
            </a:solidFill>
            <a:latin typeface="HGPｺﾞｼｯｸE" pitchFamily="50" charset="-128"/>
            <a:ea typeface="HGPｺﾞｼｯｸE" pitchFamily="50" charset="-128"/>
          </a:endParaRPr>
        </a:p>
      </dsp:txBody>
      <dsp:txXfrm>
        <a:off x="4770539" y="7354912"/>
        <a:ext cx="5351902" cy="698139"/>
      </dsp:txXfrm>
    </dsp:sp>
    <dsp:sp modelId="{0B5395E5-E495-415F-A558-1F16BB8E19FA}">
      <dsp:nvSpPr>
        <dsp:cNvPr id="0" name=""/>
        <dsp:cNvSpPr/>
      </dsp:nvSpPr>
      <dsp:spPr>
        <a:xfrm>
          <a:off x="4809916" y="8167124"/>
          <a:ext cx="7206418" cy="608850"/>
        </a:xfrm>
        <a:prstGeom prst="rect">
          <a:avLst/>
        </a:prstGeom>
        <a:solidFill>
          <a:schemeClr val="accent5">
            <a:lumMod val="40000"/>
            <a:lumOff val="6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l" defTabSz="889000">
            <a:lnSpc>
              <a:spcPct val="90000"/>
            </a:lnSpc>
            <a:spcBef>
              <a:spcPct val="0"/>
            </a:spcBef>
            <a:spcAft>
              <a:spcPct val="35000"/>
            </a:spcAft>
          </a:pPr>
          <a:r>
            <a:rPr kumimoji="1" lang="ja-JP" altLang="en-US" sz="2000" b="0" kern="1200" dirty="0" smtClean="0">
              <a:solidFill>
                <a:schemeClr val="tx1"/>
              </a:solidFill>
              <a:latin typeface="HGPｺﾞｼｯｸE" pitchFamily="50" charset="-128"/>
              <a:ea typeface="HGPｺﾞｼｯｸE" pitchFamily="50" charset="-128"/>
            </a:rPr>
            <a:t>　市町村における健康増進・食育推進計画策定支援</a:t>
          </a:r>
          <a:endParaRPr kumimoji="1" lang="en-US" altLang="ja-JP" sz="2000" b="1" kern="1200" dirty="0" smtClean="0">
            <a:solidFill>
              <a:schemeClr val="tx1"/>
            </a:solidFill>
            <a:latin typeface="HGPｺﾞｼｯｸE" pitchFamily="50" charset="-128"/>
            <a:ea typeface="HGPｺﾞｼｯｸE" pitchFamily="50" charset="-128"/>
          </a:endParaRPr>
        </a:p>
      </dsp:txBody>
      <dsp:txXfrm>
        <a:off x="4809916" y="8167124"/>
        <a:ext cx="7206418" cy="608850"/>
      </dsp:txXfrm>
    </dsp:sp>
    <dsp:sp modelId="{E0385CFB-0C4B-4605-BAD4-D8078DE37B3D}">
      <dsp:nvSpPr>
        <dsp:cNvPr id="0" name=""/>
        <dsp:cNvSpPr/>
      </dsp:nvSpPr>
      <dsp:spPr>
        <a:xfrm>
          <a:off x="1781989" y="3564461"/>
          <a:ext cx="1744540" cy="612675"/>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b="0" kern="1200" dirty="0" smtClean="0">
              <a:solidFill>
                <a:schemeClr val="tx1"/>
              </a:solidFill>
              <a:latin typeface="HGPｺﾞｼｯｸE" pitchFamily="50" charset="-128"/>
              <a:ea typeface="HGPｺﾞｼｯｸE" pitchFamily="50" charset="-128"/>
            </a:rPr>
            <a:t>予防</a:t>
          </a:r>
          <a:endParaRPr kumimoji="1" lang="ja-JP" altLang="en-US" sz="2000" b="0" kern="1200" dirty="0">
            <a:solidFill>
              <a:schemeClr val="tx1"/>
            </a:solidFill>
            <a:latin typeface="HGPｺﾞｼｯｸE" pitchFamily="50" charset="-128"/>
            <a:ea typeface="HGPｺﾞｼｯｸE" pitchFamily="50" charset="-128"/>
          </a:endParaRPr>
        </a:p>
      </dsp:txBody>
      <dsp:txXfrm>
        <a:off x="1781989" y="3564461"/>
        <a:ext cx="1744540" cy="612675"/>
      </dsp:txXfrm>
    </dsp:sp>
    <dsp:sp modelId="{ADFA3C54-1F2D-4506-A6FC-634A6F1C27EA}">
      <dsp:nvSpPr>
        <dsp:cNvPr id="0" name=""/>
        <dsp:cNvSpPr/>
      </dsp:nvSpPr>
      <dsp:spPr>
        <a:xfrm>
          <a:off x="4047580" y="3000606"/>
          <a:ext cx="2188313" cy="792033"/>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solidFill>
                <a:schemeClr val="tx1"/>
              </a:solidFill>
              <a:latin typeface="HGPｺﾞｼｯｸE" pitchFamily="50" charset="-128"/>
              <a:ea typeface="HGPｺﾞｼｯｸE" pitchFamily="50" charset="-128"/>
            </a:rPr>
            <a:t>発症予防</a:t>
          </a:r>
          <a:endParaRPr kumimoji="1" lang="en-US" altLang="ja-JP" sz="2000" kern="1200" dirty="0" smtClean="0">
            <a:solidFill>
              <a:schemeClr val="tx1"/>
            </a:solidFill>
            <a:latin typeface="HGPｺﾞｼｯｸE" pitchFamily="50" charset="-128"/>
            <a:ea typeface="HGPｺﾞｼｯｸE" pitchFamily="50" charset="-128"/>
          </a:endParaRPr>
        </a:p>
      </dsp:txBody>
      <dsp:txXfrm>
        <a:off x="4047580" y="3000606"/>
        <a:ext cx="2188313" cy="792033"/>
      </dsp:txXfrm>
    </dsp:sp>
    <dsp:sp modelId="{166B5156-B16E-4D23-896A-480B6DB8AB99}">
      <dsp:nvSpPr>
        <dsp:cNvPr id="0" name=""/>
        <dsp:cNvSpPr/>
      </dsp:nvSpPr>
      <dsp:spPr>
        <a:xfrm>
          <a:off x="6480725" y="2897000"/>
          <a:ext cx="2159140" cy="546463"/>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latin typeface="HGSｺﾞｼｯｸE" pitchFamily="50" charset="-128"/>
              <a:ea typeface="HGSｺﾞｼｯｸE" pitchFamily="50" charset="-128"/>
            </a:rPr>
            <a:t>健全な食生活</a:t>
          </a:r>
          <a:endParaRPr kumimoji="1" lang="ja-JP" altLang="en-US" sz="2000" kern="1200" dirty="0">
            <a:latin typeface="HGSｺﾞｼｯｸE" pitchFamily="50" charset="-128"/>
            <a:ea typeface="HGSｺﾞｼｯｸE" pitchFamily="50" charset="-128"/>
          </a:endParaRPr>
        </a:p>
      </dsp:txBody>
      <dsp:txXfrm>
        <a:off x="6480725" y="2897000"/>
        <a:ext cx="2159140" cy="546463"/>
      </dsp:txXfrm>
    </dsp:sp>
    <dsp:sp modelId="{366E3793-F25C-4DB5-B117-AD361AED8DBB}">
      <dsp:nvSpPr>
        <dsp:cNvPr id="0" name=""/>
        <dsp:cNvSpPr/>
      </dsp:nvSpPr>
      <dsp:spPr>
        <a:xfrm>
          <a:off x="6480725" y="3576452"/>
          <a:ext cx="2199864" cy="590759"/>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latin typeface="HGSｺﾞｼｯｸE" pitchFamily="50" charset="-128"/>
              <a:ea typeface="HGSｺﾞｼｯｸE" pitchFamily="50" charset="-128"/>
            </a:rPr>
            <a:t>身体活動量の増加</a:t>
          </a:r>
          <a:endParaRPr kumimoji="1" lang="ja-JP" altLang="en-US" sz="2000" kern="1200" dirty="0">
            <a:latin typeface="HGSｺﾞｼｯｸE" pitchFamily="50" charset="-128"/>
            <a:ea typeface="HGSｺﾞｼｯｸE" pitchFamily="50" charset="-128"/>
          </a:endParaRPr>
        </a:p>
      </dsp:txBody>
      <dsp:txXfrm>
        <a:off x="6480725" y="3576452"/>
        <a:ext cx="2199864" cy="590759"/>
      </dsp:txXfrm>
    </dsp:sp>
    <dsp:sp modelId="{D5F99613-72AB-4A49-8B33-9A25715536E4}">
      <dsp:nvSpPr>
        <dsp:cNvPr id="0" name=""/>
        <dsp:cNvSpPr/>
      </dsp:nvSpPr>
      <dsp:spPr>
        <a:xfrm>
          <a:off x="4048086" y="5046174"/>
          <a:ext cx="2076105" cy="773708"/>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solidFill>
                <a:schemeClr val="tx1"/>
              </a:solidFill>
              <a:latin typeface="HGPｺﾞｼｯｸE" pitchFamily="50" charset="-128"/>
              <a:ea typeface="HGPｺﾞｼｯｸE" pitchFamily="50" charset="-128"/>
            </a:rPr>
            <a:t>重症化予防</a:t>
          </a:r>
          <a:endParaRPr kumimoji="1" lang="en-US" altLang="ja-JP" sz="2000" kern="1200" dirty="0" smtClean="0">
            <a:solidFill>
              <a:schemeClr val="tx1"/>
            </a:solidFill>
            <a:latin typeface="HGPｺﾞｼｯｸE" pitchFamily="50" charset="-128"/>
            <a:ea typeface="HGPｺﾞｼｯｸE" pitchFamily="50" charset="-128"/>
          </a:endParaRPr>
        </a:p>
      </dsp:txBody>
      <dsp:txXfrm>
        <a:off x="4048086" y="5046174"/>
        <a:ext cx="2076105" cy="773708"/>
      </dsp:txXfrm>
    </dsp:sp>
    <dsp:sp modelId="{1E2403EC-2BF3-4B74-9F85-90073D338CE2}">
      <dsp:nvSpPr>
        <dsp:cNvPr id="0" name=""/>
        <dsp:cNvSpPr/>
      </dsp:nvSpPr>
      <dsp:spPr>
        <a:xfrm>
          <a:off x="6478753" y="4862209"/>
          <a:ext cx="1842616" cy="736317"/>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solidFill>
                <a:schemeClr val="tx1"/>
              </a:solidFill>
              <a:latin typeface="HGSｺﾞｼｯｸE" pitchFamily="50" charset="-128"/>
              <a:ea typeface="HGSｺﾞｼｯｸE" pitchFamily="50" charset="-128"/>
            </a:rPr>
            <a:t>健診の活用</a:t>
          </a:r>
          <a:endParaRPr kumimoji="1" lang="ja-JP" altLang="en-US" sz="2000" kern="1200" dirty="0">
            <a:solidFill>
              <a:schemeClr val="tx1"/>
            </a:solidFill>
            <a:latin typeface="HGSｺﾞｼｯｸE" pitchFamily="50" charset="-128"/>
            <a:ea typeface="HGSｺﾞｼｯｸE" pitchFamily="50" charset="-128"/>
          </a:endParaRPr>
        </a:p>
      </dsp:txBody>
      <dsp:txXfrm>
        <a:off x="6478753" y="4862209"/>
        <a:ext cx="1842616" cy="736317"/>
      </dsp:txXfrm>
    </dsp:sp>
    <dsp:sp modelId="{98E33BD3-9AD8-42B2-B0C6-3D59E01E9C34}">
      <dsp:nvSpPr>
        <dsp:cNvPr id="0" name=""/>
        <dsp:cNvSpPr/>
      </dsp:nvSpPr>
      <dsp:spPr>
        <a:xfrm>
          <a:off x="8653175" y="4473067"/>
          <a:ext cx="3363159" cy="619873"/>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solidFill>
                <a:schemeClr val="tx1"/>
              </a:solidFill>
              <a:latin typeface="HGSｺﾞｼｯｸE" pitchFamily="50" charset="-128"/>
              <a:ea typeface="HGSｺﾞｼｯｸE" pitchFamily="50" charset="-128"/>
            </a:rPr>
            <a:t>健診未受診者への受診勧奨</a:t>
          </a:r>
          <a:endParaRPr kumimoji="1" lang="ja-JP" altLang="en-US" sz="2000" kern="1200" dirty="0">
            <a:solidFill>
              <a:schemeClr val="tx1"/>
            </a:solidFill>
            <a:latin typeface="HGSｺﾞｼｯｸE" pitchFamily="50" charset="-128"/>
            <a:ea typeface="HGSｺﾞｼｯｸE" pitchFamily="50" charset="-128"/>
          </a:endParaRPr>
        </a:p>
      </dsp:txBody>
      <dsp:txXfrm>
        <a:off x="8653175" y="4473067"/>
        <a:ext cx="3363159" cy="619873"/>
      </dsp:txXfrm>
    </dsp:sp>
    <dsp:sp modelId="{73077FCA-EFBF-43A0-8F08-E4EFBEAE48F6}">
      <dsp:nvSpPr>
        <dsp:cNvPr id="0" name=""/>
        <dsp:cNvSpPr/>
      </dsp:nvSpPr>
      <dsp:spPr>
        <a:xfrm>
          <a:off x="8640965" y="5256984"/>
          <a:ext cx="2460572" cy="472102"/>
        </a:xfrm>
        <a:prstGeom prst="rect">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solidFill>
                <a:schemeClr val="tx1"/>
              </a:solidFill>
              <a:latin typeface="HGSｺﾞｼｯｸE" pitchFamily="50" charset="-128"/>
              <a:ea typeface="HGSｺﾞｼｯｸE" pitchFamily="50" charset="-128"/>
            </a:rPr>
            <a:t>保健指導の充実</a:t>
          </a:r>
          <a:endParaRPr kumimoji="1" lang="ja-JP" altLang="en-US" sz="2000" kern="1200" dirty="0">
            <a:solidFill>
              <a:schemeClr val="tx1"/>
            </a:solidFill>
            <a:latin typeface="HGSｺﾞｼｯｸE" pitchFamily="50" charset="-128"/>
            <a:ea typeface="HGSｺﾞｼｯｸE" pitchFamily="50" charset="-128"/>
          </a:endParaRPr>
        </a:p>
      </dsp:txBody>
      <dsp:txXfrm>
        <a:off x="8640965" y="5256984"/>
        <a:ext cx="2460572" cy="472102"/>
      </dsp:txXfrm>
    </dsp:sp>
    <dsp:sp modelId="{FAA90273-235C-4AEC-ABC6-739C304FB963}">
      <dsp:nvSpPr>
        <dsp:cNvPr id="0" name=""/>
        <dsp:cNvSpPr/>
      </dsp:nvSpPr>
      <dsp:spPr>
        <a:xfrm>
          <a:off x="6480725" y="5908271"/>
          <a:ext cx="1773417" cy="80608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latin typeface="HGSｺﾞｼｯｸE" pitchFamily="50" charset="-128"/>
              <a:ea typeface="HGSｺﾞｼｯｸE" pitchFamily="50" charset="-128"/>
            </a:rPr>
            <a:t>受療支援</a:t>
          </a:r>
          <a:endParaRPr kumimoji="1" lang="ja-JP" altLang="en-US" sz="2000" kern="1200" dirty="0">
            <a:latin typeface="HGSｺﾞｼｯｸE" pitchFamily="50" charset="-128"/>
            <a:ea typeface="HGSｺﾞｼｯｸE" pitchFamily="50" charset="-128"/>
          </a:endParaRPr>
        </a:p>
      </dsp:txBody>
      <dsp:txXfrm>
        <a:off x="6480725" y="5908271"/>
        <a:ext cx="1773417" cy="806088"/>
      </dsp:txXfrm>
    </dsp:sp>
    <dsp:sp modelId="{C2B11657-C917-4794-A905-4936BF993A70}">
      <dsp:nvSpPr>
        <dsp:cNvPr id="0" name=""/>
        <dsp:cNvSpPr/>
      </dsp:nvSpPr>
      <dsp:spPr>
        <a:xfrm>
          <a:off x="8730979" y="5908274"/>
          <a:ext cx="2482086" cy="40726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latin typeface="HGSｺﾞｼｯｸE" pitchFamily="50" charset="-128"/>
              <a:ea typeface="HGSｺﾞｼｯｸE" pitchFamily="50" charset="-128"/>
            </a:rPr>
            <a:t>受療勧奨</a:t>
          </a:r>
          <a:endParaRPr kumimoji="1" lang="ja-JP" altLang="en-US" sz="2000" kern="1200" dirty="0">
            <a:latin typeface="HGSｺﾞｼｯｸE" pitchFamily="50" charset="-128"/>
            <a:ea typeface="HGSｺﾞｼｯｸE" pitchFamily="50" charset="-128"/>
          </a:endParaRPr>
        </a:p>
      </dsp:txBody>
      <dsp:txXfrm>
        <a:off x="8730979" y="5908274"/>
        <a:ext cx="2482086" cy="407267"/>
      </dsp:txXfrm>
    </dsp:sp>
    <dsp:sp modelId="{767EC2CB-906B-4787-B078-BB7FE185E40F}">
      <dsp:nvSpPr>
        <dsp:cNvPr id="0" name=""/>
        <dsp:cNvSpPr/>
      </dsp:nvSpPr>
      <dsp:spPr>
        <a:xfrm>
          <a:off x="8730979" y="6447226"/>
          <a:ext cx="2619053" cy="645321"/>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kumimoji="1" lang="ja-JP" altLang="en-US" sz="2000" kern="1200" dirty="0" smtClean="0">
              <a:latin typeface="HGSｺﾞｼｯｸE" pitchFamily="50" charset="-128"/>
              <a:ea typeface="HGSｺﾞｼｯｸE" pitchFamily="50" charset="-128"/>
            </a:rPr>
            <a:t>受療継続支援</a:t>
          </a:r>
          <a:endParaRPr kumimoji="1" lang="ja-JP" altLang="en-US" sz="2000" kern="1200" dirty="0">
            <a:latin typeface="HGSｺﾞｼｯｸE" pitchFamily="50" charset="-128"/>
            <a:ea typeface="HGSｺﾞｼｯｸE" pitchFamily="50" charset="-128"/>
          </a:endParaRPr>
        </a:p>
      </dsp:txBody>
      <dsp:txXfrm>
        <a:off x="8730979" y="6447226"/>
        <a:ext cx="2619053" cy="64532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45966E-A443-43FC-A8C5-77C99436D51B}">
      <dsp:nvSpPr>
        <dsp:cNvPr id="0" name=""/>
        <dsp:cNvSpPr/>
      </dsp:nvSpPr>
      <dsp:spPr>
        <a:xfrm>
          <a:off x="5439271" y="5773752"/>
          <a:ext cx="774490" cy="635658"/>
        </a:xfrm>
        <a:custGeom>
          <a:avLst/>
          <a:gdLst/>
          <a:ahLst/>
          <a:cxnLst/>
          <a:rect l="0" t="0" r="0" b="0"/>
          <a:pathLst>
            <a:path>
              <a:moveTo>
                <a:pt x="0" y="0"/>
              </a:moveTo>
              <a:lnTo>
                <a:pt x="387245" y="0"/>
              </a:lnTo>
              <a:lnTo>
                <a:pt x="387245" y="635658"/>
              </a:lnTo>
              <a:lnTo>
                <a:pt x="774490" y="63565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066800">
            <a:lnSpc>
              <a:spcPct val="90000"/>
            </a:lnSpc>
            <a:spcBef>
              <a:spcPct val="0"/>
            </a:spcBef>
            <a:spcAft>
              <a:spcPct val="35000"/>
            </a:spcAft>
          </a:pPr>
          <a:endParaRPr kumimoji="1" lang="ja-JP" altLang="en-US" sz="2400" kern="1200"/>
        </a:p>
      </dsp:txBody>
      <dsp:txXfrm>
        <a:off x="5801467" y="6066533"/>
        <a:ext cx="50097" cy="50097"/>
      </dsp:txXfrm>
    </dsp:sp>
    <dsp:sp modelId="{1F4A23D5-7C88-4710-AF65-1E804AB7CBBF}">
      <dsp:nvSpPr>
        <dsp:cNvPr id="0" name=""/>
        <dsp:cNvSpPr/>
      </dsp:nvSpPr>
      <dsp:spPr>
        <a:xfrm>
          <a:off x="5439271" y="5314961"/>
          <a:ext cx="774490" cy="458790"/>
        </a:xfrm>
        <a:custGeom>
          <a:avLst/>
          <a:gdLst/>
          <a:ahLst/>
          <a:cxnLst/>
          <a:rect l="0" t="0" r="0" b="0"/>
          <a:pathLst>
            <a:path>
              <a:moveTo>
                <a:pt x="0" y="458790"/>
              </a:moveTo>
              <a:lnTo>
                <a:pt x="387245" y="458790"/>
              </a:lnTo>
              <a:lnTo>
                <a:pt x="387245" y="0"/>
              </a:lnTo>
              <a:lnTo>
                <a:pt x="774490"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066800">
            <a:lnSpc>
              <a:spcPct val="90000"/>
            </a:lnSpc>
            <a:spcBef>
              <a:spcPct val="0"/>
            </a:spcBef>
            <a:spcAft>
              <a:spcPct val="35000"/>
            </a:spcAft>
          </a:pPr>
          <a:endParaRPr kumimoji="1" lang="ja-JP" altLang="en-US" sz="2400" kern="1200"/>
        </a:p>
      </dsp:txBody>
      <dsp:txXfrm>
        <a:off x="5804012" y="5521852"/>
        <a:ext cx="45009" cy="45009"/>
      </dsp:txXfrm>
    </dsp:sp>
    <dsp:sp modelId="{D992540D-AA17-4513-97FD-785DFBECF299}">
      <dsp:nvSpPr>
        <dsp:cNvPr id="0" name=""/>
        <dsp:cNvSpPr/>
      </dsp:nvSpPr>
      <dsp:spPr>
        <a:xfrm>
          <a:off x="5439271" y="4264193"/>
          <a:ext cx="774490" cy="1509559"/>
        </a:xfrm>
        <a:custGeom>
          <a:avLst/>
          <a:gdLst/>
          <a:ahLst/>
          <a:cxnLst/>
          <a:rect l="0" t="0" r="0" b="0"/>
          <a:pathLst>
            <a:path>
              <a:moveTo>
                <a:pt x="0" y="1509559"/>
              </a:moveTo>
              <a:lnTo>
                <a:pt x="387245" y="1509559"/>
              </a:lnTo>
              <a:lnTo>
                <a:pt x="387245" y="0"/>
              </a:lnTo>
              <a:lnTo>
                <a:pt x="774490"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066800">
            <a:lnSpc>
              <a:spcPct val="90000"/>
            </a:lnSpc>
            <a:spcBef>
              <a:spcPct val="0"/>
            </a:spcBef>
            <a:spcAft>
              <a:spcPct val="35000"/>
            </a:spcAft>
          </a:pPr>
          <a:endParaRPr kumimoji="1" lang="ja-JP" altLang="en-US" sz="2400" kern="1200"/>
        </a:p>
      </dsp:txBody>
      <dsp:txXfrm>
        <a:off x="5784100" y="4976556"/>
        <a:ext cx="84832" cy="84832"/>
      </dsp:txXfrm>
    </dsp:sp>
    <dsp:sp modelId="{0C9C6B6F-30BC-4AD8-BA08-424D51B3EF3D}">
      <dsp:nvSpPr>
        <dsp:cNvPr id="0" name=""/>
        <dsp:cNvSpPr/>
      </dsp:nvSpPr>
      <dsp:spPr>
        <a:xfrm>
          <a:off x="1789325" y="3179436"/>
          <a:ext cx="910963" cy="2594315"/>
        </a:xfrm>
        <a:custGeom>
          <a:avLst/>
          <a:gdLst/>
          <a:ahLst/>
          <a:cxnLst/>
          <a:rect l="0" t="0" r="0" b="0"/>
          <a:pathLst>
            <a:path>
              <a:moveTo>
                <a:pt x="0" y="0"/>
              </a:moveTo>
              <a:lnTo>
                <a:pt x="455481" y="0"/>
              </a:lnTo>
              <a:lnTo>
                <a:pt x="455481" y="2594315"/>
              </a:lnTo>
              <a:lnTo>
                <a:pt x="910963" y="259431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066800">
            <a:lnSpc>
              <a:spcPct val="90000"/>
            </a:lnSpc>
            <a:spcBef>
              <a:spcPct val="0"/>
            </a:spcBef>
            <a:spcAft>
              <a:spcPct val="35000"/>
            </a:spcAft>
          </a:pPr>
          <a:endParaRPr kumimoji="1" lang="ja-JP" altLang="en-US" sz="2400" kern="1200"/>
        </a:p>
      </dsp:txBody>
      <dsp:txXfrm>
        <a:off x="2176066" y="4407854"/>
        <a:ext cx="137480" cy="137480"/>
      </dsp:txXfrm>
    </dsp:sp>
    <dsp:sp modelId="{A0292688-EF0B-4F41-8DF5-88EE263D305A}">
      <dsp:nvSpPr>
        <dsp:cNvPr id="0" name=""/>
        <dsp:cNvSpPr/>
      </dsp:nvSpPr>
      <dsp:spPr>
        <a:xfrm>
          <a:off x="1789325" y="3031864"/>
          <a:ext cx="865939" cy="147572"/>
        </a:xfrm>
        <a:custGeom>
          <a:avLst/>
          <a:gdLst/>
          <a:ahLst/>
          <a:cxnLst/>
          <a:rect l="0" t="0" r="0" b="0"/>
          <a:pathLst>
            <a:path>
              <a:moveTo>
                <a:pt x="0" y="147572"/>
              </a:moveTo>
              <a:lnTo>
                <a:pt x="432969" y="147572"/>
              </a:lnTo>
              <a:lnTo>
                <a:pt x="432969" y="0"/>
              </a:lnTo>
              <a:lnTo>
                <a:pt x="865939"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066800">
            <a:lnSpc>
              <a:spcPct val="90000"/>
            </a:lnSpc>
            <a:spcBef>
              <a:spcPct val="0"/>
            </a:spcBef>
            <a:spcAft>
              <a:spcPct val="35000"/>
            </a:spcAft>
          </a:pPr>
          <a:endParaRPr kumimoji="1" lang="ja-JP" altLang="en-US" sz="2400" kern="1200"/>
        </a:p>
      </dsp:txBody>
      <dsp:txXfrm>
        <a:off x="2200334" y="3083690"/>
        <a:ext cx="43921" cy="43921"/>
      </dsp:txXfrm>
    </dsp:sp>
    <dsp:sp modelId="{118BBD35-C85A-4E8F-AAFC-CE9D47CD76E5}">
      <dsp:nvSpPr>
        <dsp:cNvPr id="0" name=""/>
        <dsp:cNvSpPr/>
      </dsp:nvSpPr>
      <dsp:spPr>
        <a:xfrm>
          <a:off x="8578529" y="715094"/>
          <a:ext cx="467453" cy="655454"/>
        </a:xfrm>
        <a:custGeom>
          <a:avLst/>
          <a:gdLst/>
          <a:ahLst/>
          <a:cxnLst/>
          <a:rect l="0" t="0" r="0" b="0"/>
          <a:pathLst>
            <a:path>
              <a:moveTo>
                <a:pt x="0" y="0"/>
              </a:moveTo>
              <a:lnTo>
                <a:pt x="233726" y="0"/>
              </a:lnTo>
              <a:lnTo>
                <a:pt x="233726" y="655454"/>
              </a:lnTo>
              <a:lnTo>
                <a:pt x="467453" y="65545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066800">
            <a:lnSpc>
              <a:spcPct val="90000"/>
            </a:lnSpc>
            <a:spcBef>
              <a:spcPct val="0"/>
            </a:spcBef>
            <a:spcAft>
              <a:spcPct val="35000"/>
            </a:spcAft>
          </a:pPr>
          <a:endParaRPr kumimoji="1" lang="ja-JP" altLang="en-US" sz="2400" kern="1200"/>
        </a:p>
      </dsp:txBody>
      <dsp:txXfrm>
        <a:off x="8792129" y="1022694"/>
        <a:ext cx="40253" cy="40253"/>
      </dsp:txXfrm>
    </dsp:sp>
    <dsp:sp modelId="{E1C87BE5-9774-4160-B999-672FE28EB581}">
      <dsp:nvSpPr>
        <dsp:cNvPr id="0" name=""/>
        <dsp:cNvSpPr/>
      </dsp:nvSpPr>
      <dsp:spPr>
        <a:xfrm>
          <a:off x="8578529" y="425444"/>
          <a:ext cx="467453" cy="289649"/>
        </a:xfrm>
        <a:custGeom>
          <a:avLst/>
          <a:gdLst/>
          <a:ahLst/>
          <a:cxnLst/>
          <a:rect l="0" t="0" r="0" b="0"/>
          <a:pathLst>
            <a:path>
              <a:moveTo>
                <a:pt x="0" y="289649"/>
              </a:moveTo>
              <a:lnTo>
                <a:pt x="233726" y="289649"/>
              </a:lnTo>
              <a:lnTo>
                <a:pt x="233726" y="0"/>
              </a:lnTo>
              <a:lnTo>
                <a:pt x="467453"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066800">
            <a:lnSpc>
              <a:spcPct val="90000"/>
            </a:lnSpc>
            <a:spcBef>
              <a:spcPct val="0"/>
            </a:spcBef>
            <a:spcAft>
              <a:spcPct val="35000"/>
            </a:spcAft>
          </a:pPr>
          <a:endParaRPr kumimoji="1" lang="ja-JP" altLang="en-US" sz="2400" kern="1200"/>
        </a:p>
      </dsp:txBody>
      <dsp:txXfrm>
        <a:off x="8798508" y="556521"/>
        <a:ext cx="27495" cy="27495"/>
      </dsp:txXfrm>
    </dsp:sp>
    <dsp:sp modelId="{187F0D42-8C01-42C3-8C0F-78ADF9E2C953}">
      <dsp:nvSpPr>
        <dsp:cNvPr id="0" name=""/>
        <dsp:cNvSpPr/>
      </dsp:nvSpPr>
      <dsp:spPr>
        <a:xfrm>
          <a:off x="1789325" y="715094"/>
          <a:ext cx="865939" cy="2464342"/>
        </a:xfrm>
        <a:custGeom>
          <a:avLst/>
          <a:gdLst/>
          <a:ahLst/>
          <a:cxnLst/>
          <a:rect l="0" t="0" r="0" b="0"/>
          <a:pathLst>
            <a:path>
              <a:moveTo>
                <a:pt x="0" y="2464342"/>
              </a:moveTo>
              <a:lnTo>
                <a:pt x="432969" y="2464342"/>
              </a:lnTo>
              <a:lnTo>
                <a:pt x="432969" y="0"/>
              </a:lnTo>
              <a:lnTo>
                <a:pt x="865939"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066800">
            <a:lnSpc>
              <a:spcPct val="90000"/>
            </a:lnSpc>
            <a:spcBef>
              <a:spcPct val="0"/>
            </a:spcBef>
            <a:spcAft>
              <a:spcPct val="35000"/>
            </a:spcAft>
          </a:pPr>
          <a:endParaRPr kumimoji="1" lang="ja-JP" altLang="en-US" sz="2400" kern="1200"/>
        </a:p>
      </dsp:txBody>
      <dsp:txXfrm>
        <a:off x="2156993" y="1881964"/>
        <a:ext cx="130602" cy="130602"/>
      </dsp:txXfrm>
    </dsp:sp>
    <dsp:sp modelId="{421786E6-20FE-4B39-9900-99846868870A}">
      <dsp:nvSpPr>
        <dsp:cNvPr id="0" name=""/>
        <dsp:cNvSpPr/>
      </dsp:nvSpPr>
      <dsp:spPr>
        <a:xfrm>
          <a:off x="315034" y="2630153"/>
          <a:ext cx="1850014" cy="109856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kumimoji="1" lang="ja-JP" altLang="en-US" sz="2400" kern="1200" dirty="0" smtClean="0">
              <a:solidFill>
                <a:schemeClr val="tx1"/>
              </a:solidFill>
              <a:latin typeface="HGSｺﾞｼｯｸE" pitchFamily="50" charset="-128"/>
              <a:ea typeface="HGSｺﾞｼｯｸE" pitchFamily="50" charset="-128"/>
            </a:rPr>
            <a:t>休養・睡眠</a:t>
          </a:r>
          <a:endParaRPr kumimoji="1" lang="ja-JP" altLang="en-US" sz="2400" kern="1200" dirty="0"/>
        </a:p>
      </dsp:txBody>
      <dsp:txXfrm>
        <a:off x="315034" y="2630153"/>
        <a:ext cx="1850014" cy="1098566"/>
      </dsp:txXfrm>
    </dsp:sp>
    <dsp:sp modelId="{A1CB9B32-0657-44B8-B12E-92F1DCAC0D40}">
      <dsp:nvSpPr>
        <dsp:cNvPr id="0" name=""/>
        <dsp:cNvSpPr/>
      </dsp:nvSpPr>
      <dsp:spPr>
        <a:xfrm>
          <a:off x="2655264" y="295730"/>
          <a:ext cx="5923265" cy="83872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kumimoji="1" lang="ja-JP" altLang="en-US" sz="2400" kern="1200" dirty="0" smtClean="0">
              <a:solidFill>
                <a:schemeClr val="tx1"/>
              </a:solidFill>
              <a:latin typeface="HGSｺﾞｼｯｸE" pitchFamily="50" charset="-128"/>
              <a:ea typeface="HGSｺﾞｼｯｸE" pitchFamily="50" charset="-128"/>
            </a:rPr>
            <a:t>休養・睡眠に関する正しい知識の普及啓発</a:t>
          </a:r>
          <a:endParaRPr kumimoji="1" lang="ja-JP" altLang="en-US" sz="2400" kern="1200" dirty="0"/>
        </a:p>
      </dsp:txBody>
      <dsp:txXfrm>
        <a:off x="2655264" y="295730"/>
        <a:ext cx="5923265" cy="838727"/>
      </dsp:txXfrm>
    </dsp:sp>
    <dsp:sp modelId="{5DEBD632-DC3B-4195-A0B3-6C39866EA42F}">
      <dsp:nvSpPr>
        <dsp:cNvPr id="0" name=""/>
        <dsp:cNvSpPr/>
      </dsp:nvSpPr>
      <dsp:spPr>
        <a:xfrm>
          <a:off x="9045983" y="45008"/>
          <a:ext cx="2174470" cy="76087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kumimoji="1" lang="ja-JP" altLang="en-US" sz="2400" kern="1200" dirty="0" smtClean="0">
              <a:latin typeface="HGSｺﾞｼｯｸE" pitchFamily="50" charset="-128"/>
              <a:ea typeface="HGSｺﾞｼｯｸE" pitchFamily="50" charset="-128"/>
            </a:rPr>
            <a:t>知識の整理</a:t>
          </a:r>
          <a:endParaRPr kumimoji="1" lang="ja-JP" altLang="en-US" sz="2400" kern="1200" dirty="0">
            <a:latin typeface="HGSｺﾞｼｯｸE" pitchFamily="50" charset="-128"/>
            <a:ea typeface="HGSｺﾞｼｯｸE" pitchFamily="50" charset="-128"/>
          </a:endParaRPr>
        </a:p>
      </dsp:txBody>
      <dsp:txXfrm>
        <a:off x="9045983" y="45008"/>
        <a:ext cx="2174470" cy="760872"/>
      </dsp:txXfrm>
    </dsp:sp>
    <dsp:sp modelId="{4AABD543-2516-4FCE-8C1B-03C9970FE515}">
      <dsp:nvSpPr>
        <dsp:cNvPr id="0" name=""/>
        <dsp:cNvSpPr/>
      </dsp:nvSpPr>
      <dsp:spPr>
        <a:xfrm>
          <a:off x="9045983" y="990112"/>
          <a:ext cx="2174470" cy="76087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kumimoji="1" lang="ja-JP" altLang="en-US" sz="2400" kern="1200" dirty="0" smtClean="0">
              <a:latin typeface="HGSｺﾞｼｯｸE" pitchFamily="50" charset="-128"/>
              <a:ea typeface="HGSｺﾞｼｯｸE" pitchFamily="50" charset="-128"/>
            </a:rPr>
            <a:t>普及啓発</a:t>
          </a:r>
          <a:endParaRPr kumimoji="1" lang="ja-JP" altLang="en-US" sz="2400" kern="1200" dirty="0">
            <a:latin typeface="HGSｺﾞｼｯｸE" pitchFamily="50" charset="-128"/>
            <a:ea typeface="HGSｺﾞｼｯｸE" pitchFamily="50" charset="-128"/>
          </a:endParaRPr>
        </a:p>
      </dsp:txBody>
      <dsp:txXfrm>
        <a:off x="9045983" y="990112"/>
        <a:ext cx="2174470" cy="760872"/>
      </dsp:txXfrm>
    </dsp:sp>
    <dsp:sp modelId="{3C913E07-5660-4E0F-8AB9-C0FF97B11E9A}">
      <dsp:nvSpPr>
        <dsp:cNvPr id="0" name=""/>
        <dsp:cNvSpPr/>
      </dsp:nvSpPr>
      <dsp:spPr>
        <a:xfrm>
          <a:off x="2655264" y="2591718"/>
          <a:ext cx="3517427" cy="880291"/>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kumimoji="1" lang="ja-JP" altLang="en-US" sz="2400" kern="1200" dirty="0" smtClean="0">
              <a:latin typeface="HGSｺﾞｼｯｸE" panose="020B0900000000000000" pitchFamily="50" charset="-128"/>
              <a:ea typeface="HGSｺﾞｼｯｸE" panose="020B0900000000000000" pitchFamily="50" charset="-128"/>
            </a:rPr>
            <a:t>健やかな生活習慣の確立</a:t>
          </a:r>
          <a:endParaRPr kumimoji="1" lang="ja-JP" altLang="en-US" sz="2400" kern="1200" dirty="0">
            <a:latin typeface="HGSｺﾞｼｯｸE" panose="020B0900000000000000" pitchFamily="50" charset="-128"/>
            <a:ea typeface="HGSｺﾞｼｯｸE" panose="020B0900000000000000" pitchFamily="50" charset="-128"/>
          </a:endParaRPr>
        </a:p>
      </dsp:txBody>
      <dsp:txXfrm>
        <a:off x="2655264" y="2591718"/>
        <a:ext cx="3517427" cy="880291"/>
      </dsp:txXfrm>
    </dsp:sp>
    <dsp:sp modelId="{26920A13-15BB-419C-990E-58E4E3B2034B}">
      <dsp:nvSpPr>
        <dsp:cNvPr id="0" name=""/>
        <dsp:cNvSpPr/>
      </dsp:nvSpPr>
      <dsp:spPr>
        <a:xfrm>
          <a:off x="2700288" y="5220585"/>
          <a:ext cx="2738982" cy="1106333"/>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kumimoji="1" lang="ja-JP" altLang="en-US" sz="2400" kern="1200" dirty="0" smtClean="0">
              <a:latin typeface="HGSｺﾞｼｯｸE" panose="020B0900000000000000" pitchFamily="50" charset="-128"/>
              <a:ea typeface="HGSｺﾞｼｯｸE" panose="020B0900000000000000" pitchFamily="50" charset="-128"/>
            </a:rPr>
            <a:t>労働環境の改善</a:t>
          </a:r>
          <a:endParaRPr kumimoji="1" lang="ja-JP" altLang="en-US" sz="2400" kern="1200" dirty="0">
            <a:latin typeface="HGSｺﾞｼｯｸE" panose="020B0900000000000000" pitchFamily="50" charset="-128"/>
            <a:ea typeface="HGSｺﾞｼｯｸE" panose="020B0900000000000000" pitchFamily="50" charset="-128"/>
          </a:endParaRPr>
        </a:p>
      </dsp:txBody>
      <dsp:txXfrm>
        <a:off x="2700288" y="5220585"/>
        <a:ext cx="2738982" cy="1106333"/>
      </dsp:txXfrm>
    </dsp:sp>
    <dsp:sp modelId="{4A37945C-73A8-4CE4-BEF2-C4ED06F0BD86}">
      <dsp:nvSpPr>
        <dsp:cNvPr id="0" name=""/>
        <dsp:cNvSpPr/>
      </dsp:nvSpPr>
      <dsp:spPr>
        <a:xfrm>
          <a:off x="6213762" y="3917334"/>
          <a:ext cx="3382623" cy="69371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kumimoji="1" lang="ja-JP" altLang="en-US" sz="2400" kern="1200" dirty="0" smtClean="0">
              <a:latin typeface="HGSｺﾞｼｯｸE" panose="020B0900000000000000" pitchFamily="50" charset="-128"/>
              <a:ea typeface="HGSｺﾞｼｯｸE" panose="020B0900000000000000" pitchFamily="50" charset="-128"/>
            </a:rPr>
            <a:t>関係部局との連携</a:t>
          </a:r>
          <a:endParaRPr kumimoji="1" lang="ja-JP" altLang="en-US" sz="2400" kern="1200" dirty="0">
            <a:latin typeface="HGSｺﾞｼｯｸE" panose="020B0900000000000000" pitchFamily="50" charset="-128"/>
            <a:ea typeface="HGSｺﾞｼｯｸE" panose="020B0900000000000000" pitchFamily="50" charset="-128"/>
          </a:endParaRPr>
        </a:p>
      </dsp:txBody>
      <dsp:txXfrm>
        <a:off x="6213762" y="3917334"/>
        <a:ext cx="3382623" cy="693717"/>
      </dsp:txXfrm>
    </dsp:sp>
    <dsp:sp modelId="{81380239-11D8-476C-9F81-FC5CE3687DB5}">
      <dsp:nvSpPr>
        <dsp:cNvPr id="0" name=""/>
        <dsp:cNvSpPr/>
      </dsp:nvSpPr>
      <dsp:spPr>
        <a:xfrm>
          <a:off x="6213762" y="4953540"/>
          <a:ext cx="3382623" cy="72284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kumimoji="1" lang="ja-JP" altLang="en-US" sz="2400" kern="1200" dirty="0" smtClean="0">
              <a:latin typeface="HGSｺﾞｼｯｸE" panose="020B0900000000000000" pitchFamily="50" charset="-128"/>
              <a:ea typeface="HGSｺﾞｼｯｸE" panose="020B0900000000000000" pitchFamily="50" charset="-128"/>
            </a:rPr>
            <a:t>指導者・支援者育成</a:t>
          </a:r>
          <a:endParaRPr kumimoji="1" lang="ja-JP" altLang="en-US" sz="2400" kern="1200" dirty="0">
            <a:latin typeface="HGSｺﾞｼｯｸE" panose="020B0900000000000000" pitchFamily="50" charset="-128"/>
            <a:ea typeface="HGSｺﾞｼｯｸE" panose="020B0900000000000000" pitchFamily="50" charset="-128"/>
          </a:endParaRPr>
        </a:p>
      </dsp:txBody>
      <dsp:txXfrm>
        <a:off x="6213762" y="4953540"/>
        <a:ext cx="3382623" cy="722842"/>
      </dsp:txXfrm>
    </dsp:sp>
    <dsp:sp modelId="{7A8C00B1-4579-4D30-BD88-A741DA2F61C6}">
      <dsp:nvSpPr>
        <dsp:cNvPr id="0" name=""/>
        <dsp:cNvSpPr/>
      </dsp:nvSpPr>
      <dsp:spPr>
        <a:xfrm>
          <a:off x="6213762" y="6018871"/>
          <a:ext cx="3382623" cy="781079"/>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kumimoji="1" lang="ja-JP" altLang="en-US" sz="2400" kern="1200" dirty="0" smtClean="0">
              <a:latin typeface="HGSｺﾞｼｯｸE" panose="020B0900000000000000" pitchFamily="50" charset="-128"/>
              <a:ea typeface="HGSｺﾞｼｯｸE" panose="020B0900000000000000" pitchFamily="50" charset="-128"/>
            </a:rPr>
            <a:t>相談体制の整備</a:t>
          </a:r>
          <a:endParaRPr kumimoji="1" lang="ja-JP" altLang="en-US" sz="2400" kern="1200" dirty="0">
            <a:latin typeface="HGSｺﾞｼｯｸE" panose="020B0900000000000000" pitchFamily="50" charset="-128"/>
            <a:ea typeface="HGSｺﾞｼｯｸE" panose="020B0900000000000000" pitchFamily="50" charset="-128"/>
          </a:endParaRPr>
        </a:p>
      </dsp:txBody>
      <dsp:txXfrm>
        <a:off x="6213762" y="6018871"/>
        <a:ext cx="3382623" cy="781079"/>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8"/>
            <a:ext cx="2949678" cy="497460"/>
          </a:xfrm>
          <a:prstGeom prst="rect">
            <a:avLst/>
          </a:prstGeom>
        </p:spPr>
        <p:txBody>
          <a:bodyPr vert="horz" lIns="62969" tIns="31485" rIns="62969" bIns="31485" rtlCol="0"/>
          <a:lstStyle>
            <a:lvl1pPr algn="l">
              <a:defRPr sz="800"/>
            </a:lvl1pPr>
          </a:lstStyle>
          <a:p>
            <a:endParaRPr kumimoji="1" lang="ja-JP" altLang="en-US"/>
          </a:p>
        </p:txBody>
      </p:sp>
      <p:sp>
        <p:nvSpPr>
          <p:cNvPr id="3" name="日付プレースホルダー 2"/>
          <p:cNvSpPr>
            <a:spLocks noGrp="1"/>
          </p:cNvSpPr>
          <p:nvPr>
            <p:ph type="dt" sz="quarter" idx="1"/>
          </p:nvPr>
        </p:nvSpPr>
        <p:spPr>
          <a:xfrm>
            <a:off x="3855356" y="8"/>
            <a:ext cx="2950765" cy="497460"/>
          </a:xfrm>
          <a:prstGeom prst="rect">
            <a:avLst/>
          </a:prstGeom>
        </p:spPr>
        <p:txBody>
          <a:bodyPr vert="horz" lIns="62969" tIns="31485" rIns="62969" bIns="31485" rtlCol="0"/>
          <a:lstStyle>
            <a:lvl1pPr algn="r">
              <a:defRPr sz="800"/>
            </a:lvl1pPr>
          </a:lstStyle>
          <a:p>
            <a:fld id="{2CD4228D-7C32-4A0B-A364-F9D157F7538B}" type="datetime1">
              <a:rPr kumimoji="1" lang="ja-JP" altLang="en-US" smtClean="0"/>
              <a:t>2014/1/30</a:t>
            </a:fld>
            <a:endParaRPr kumimoji="1" lang="ja-JP" altLang="en-US"/>
          </a:p>
        </p:txBody>
      </p:sp>
      <p:sp>
        <p:nvSpPr>
          <p:cNvPr id="4" name="フッター プレースホルダー 3"/>
          <p:cNvSpPr>
            <a:spLocks noGrp="1"/>
          </p:cNvSpPr>
          <p:nvPr>
            <p:ph type="ftr" sz="quarter" idx="2"/>
          </p:nvPr>
        </p:nvSpPr>
        <p:spPr>
          <a:xfrm>
            <a:off x="0" y="9440780"/>
            <a:ext cx="2949678" cy="496362"/>
          </a:xfrm>
          <a:prstGeom prst="rect">
            <a:avLst/>
          </a:prstGeom>
        </p:spPr>
        <p:txBody>
          <a:bodyPr vert="horz" lIns="62969" tIns="31485" rIns="62969" bIns="31485" rtlCol="0" anchor="b"/>
          <a:lstStyle>
            <a:lvl1pPr algn="l">
              <a:defRPr sz="800"/>
            </a:lvl1pPr>
          </a:lstStyle>
          <a:p>
            <a:endParaRPr kumimoji="1" lang="ja-JP" altLang="en-US"/>
          </a:p>
        </p:txBody>
      </p:sp>
      <p:sp>
        <p:nvSpPr>
          <p:cNvPr id="5" name="スライド番号プレースホルダー 4"/>
          <p:cNvSpPr>
            <a:spLocks noGrp="1"/>
          </p:cNvSpPr>
          <p:nvPr>
            <p:ph type="sldNum" sz="quarter" idx="3"/>
          </p:nvPr>
        </p:nvSpPr>
        <p:spPr>
          <a:xfrm>
            <a:off x="3855356" y="9440780"/>
            <a:ext cx="2950765" cy="496362"/>
          </a:xfrm>
          <a:prstGeom prst="rect">
            <a:avLst/>
          </a:prstGeom>
        </p:spPr>
        <p:txBody>
          <a:bodyPr vert="horz" lIns="62969" tIns="31485" rIns="62969" bIns="31485" rtlCol="0" anchor="b"/>
          <a:lstStyle>
            <a:lvl1pPr algn="r">
              <a:defRPr sz="800"/>
            </a:lvl1pPr>
          </a:lstStyle>
          <a:p>
            <a:fld id="{42DACE9D-7944-4752-BB18-A32DBDF5626B}" type="slidenum">
              <a:rPr kumimoji="1" lang="ja-JP" altLang="en-US" smtClean="0"/>
              <a:t>‹#›</a:t>
            </a:fld>
            <a:endParaRPr kumimoji="1" lang="ja-JP" altLang="en-US"/>
          </a:p>
        </p:txBody>
      </p:sp>
    </p:spTree>
    <p:extLst>
      <p:ext uri="{BB962C8B-B14F-4D97-AF65-F5344CB8AC3E}">
        <p14:creationId xmlns:p14="http://schemas.microsoft.com/office/powerpoint/2010/main" val="428046884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8"/>
            <a:ext cx="2949678" cy="497460"/>
          </a:xfrm>
          <a:prstGeom prst="rect">
            <a:avLst/>
          </a:prstGeom>
        </p:spPr>
        <p:txBody>
          <a:bodyPr vert="horz" lIns="62965" tIns="31483" rIns="62965" bIns="31483" rtlCol="0"/>
          <a:lstStyle>
            <a:lvl1pPr algn="l">
              <a:defRPr sz="800"/>
            </a:lvl1pPr>
          </a:lstStyle>
          <a:p>
            <a:endParaRPr kumimoji="1" lang="ja-JP" altLang="en-US"/>
          </a:p>
        </p:txBody>
      </p:sp>
      <p:sp>
        <p:nvSpPr>
          <p:cNvPr id="3" name="日付プレースホルダー 2"/>
          <p:cNvSpPr>
            <a:spLocks noGrp="1"/>
          </p:cNvSpPr>
          <p:nvPr>
            <p:ph type="dt" idx="1"/>
          </p:nvPr>
        </p:nvSpPr>
        <p:spPr>
          <a:xfrm>
            <a:off x="3855357" y="8"/>
            <a:ext cx="2950765" cy="497460"/>
          </a:xfrm>
          <a:prstGeom prst="rect">
            <a:avLst/>
          </a:prstGeom>
        </p:spPr>
        <p:txBody>
          <a:bodyPr vert="horz" lIns="62965" tIns="31483" rIns="62965" bIns="31483" rtlCol="0"/>
          <a:lstStyle>
            <a:lvl1pPr algn="r">
              <a:defRPr sz="800"/>
            </a:lvl1pPr>
          </a:lstStyle>
          <a:p>
            <a:fld id="{AC656697-4A39-4995-91C6-53A1695A9073}" type="datetime1">
              <a:rPr kumimoji="1" lang="ja-JP" altLang="en-US" smtClean="0"/>
              <a:t>2014/1/30</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62965" tIns="31483" rIns="62965" bIns="31483" rtlCol="0" anchor="ctr"/>
          <a:lstStyle/>
          <a:p>
            <a:endParaRPr lang="ja-JP" altLang="en-US"/>
          </a:p>
        </p:txBody>
      </p:sp>
      <p:sp>
        <p:nvSpPr>
          <p:cNvPr id="5" name="ノート プレースホルダー 4"/>
          <p:cNvSpPr>
            <a:spLocks noGrp="1"/>
          </p:cNvSpPr>
          <p:nvPr>
            <p:ph type="body" sz="quarter" idx="3"/>
          </p:nvPr>
        </p:nvSpPr>
        <p:spPr>
          <a:xfrm>
            <a:off x="680612" y="4720939"/>
            <a:ext cx="5445978" cy="4472758"/>
          </a:xfrm>
          <a:prstGeom prst="rect">
            <a:avLst/>
          </a:prstGeom>
        </p:spPr>
        <p:txBody>
          <a:bodyPr vert="horz" lIns="62965" tIns="31483" rIns="62965" bIns="31483"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780"/>
            <a:ext cx="2949678" cy="496362"/>
          </a:xfrm>
          <a:prstGeom prst="rect">
            <a:avLst/>
          </a:prstGeom>
        </p:spPr>
        <p:txBody>
          <a:bodyPr vert="horz" lIns="62965" tIns="31483" rIns="62965" bIns="31483"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3855357" y="9440780"/>
            <a:ext cx="2950765" cy="496362"/>
          </a:xfrm>
          <a:prstGeom prst="rect">
            <a:avLst/>
          </a:prstGeom>
        </p:spPr>
        <p:txBody>
          <a:bodyPr vert="horz" lIns="62965" tIns="31483" rIns="62965" bIns="31483" rtlCol="0" anchor="b"/>
          <a:lstStyle>
            <a:lvl1pPr algn="r">
              <a:defRPr sz="800"/>
            </a:lvl1pPr>
          </a:lstStyle>
          <a:p>
            <a:fld id="{5EB0201D-28AE-469B-80FB-929D3DCBD0A9}" type="slidenum">
              <a:rPr kumimoji="1" lang="ja-JP" altLang="en-US" smtClean="0"/>
              <a:t>‹#›</a:t>
            </a:fld>
            <a:endParaRPr kumimoji="1" lang="ja-JP" altLang="en-US"/>
          </a:p>
        </p:txBody>
      </p:sp>
    </p:spTree>
    <p:extLst>
      <p:ext uri="{BB962C8B-B14F-4D97-AF65-F5344CB8AC3E}">
        <p14:creationId xmlns:p14="http://schemas.microsoft.com/office/powerpoint/2010/main" val="1481223993"/>
      </p:ext>
    </p:extLst>
  </p:cSld>
  <p:clrMap bg1="lt1" tx1="dk1" bg2="lt2" tx2="dk2" accent1="accent1" accent2="accent2" accent3="accent3" accent4="accent4" accent5="accent5" accent6="accent6" hlink="hlink" folHlink="folHlink"/>
  <p:hf hdr="0" ftr="0" dt="0"/>
  <p:notesStyle>
    <a:lvl1pPr marL="0" algn="l" defTabSz="914319" rtl="0" eaLnBrk="1" latinLnBrk="0" hangingPunct="1">
      <a:defRPr kumimoji="1" sz="1200" kern="1200">
        <a:solidFill>
          <a:schemeClr val="tx1"/>
        </a:solidFill>
        <a:latin typeface="+mn-lt"/>
        <a:ea typeface="+mn-ea"/>
        <a:cs typeface="+mn-cs"/>
      </a:defRPr>
    </a:lvl1pPr>
    <a:lvl2pPr marL="457160" algn="l" defTabSz="914319" rtl="0" eaLnBrk="1" latinLnBrk="0" hangingPunct="1">
      <a:defRPr kumimoji="1" sz="1200" kern="1200">
        <a:solidFill>
          <a:schemeClr val="tx1"/>
        </a:solidFill>
        <a:latin typeface="+mn-lt"/>
        <a:ea typeface="+mn-ea"/>
        <a:cs typeface="+mn-cs"/>
      </a:defRPr>
    </a:lvl2pPr>
    <a:lvl3pPr marL="914319" algn="l" defTabSz="914319" rtl="0" eaLnBrk="1" latinLnBrk="0" hangingPunct="1">
      <a:defRPr kumimoji="1" sz="1200" kern="1200">
        <a:solidFill>
          <a:schemeClr val="tx1"/>
        </a:solidFill>
        <a:latin typeface="+mn-lt"/>
        <a:ea typeface="+mn-ea"/>
        <a:cs typeface="+mn-cs"/>
      </a:defRPr>
    </a:lvl3pPr>
    <a:lvl4pPr marL="1371479" algn="l" defTabSz="914319" rtl="0" eaLnBrk="1" latinLnBrk="0" hangingPunct="1">
      <a:defRPr kumimoji="1" sz="1200" kern="1200">
        <a:solidFill>
          <a:schemeClr val="tx1"/>
        </a:solidFill>
        <a:latin typeface="+mn-lt"/>
        <a:ea typeface="+mn-ea"/>
        <a:cs typeface="+mn-cs"/>
      </a:defRPr>
    </a:lvl4pPr>
    <a:lvl5pPr marL="1828639" algn="l" defTabSz="914319" rtl="0" eaLnBrk="1" latinLnBrk="0" hangingPunct="1">
      <a:defRPr kumimoji="1" sz="1200" kern="1200">
        <a:solidFill>
          <a:schemeClr val="tx1"/>
        </a:solidFill>
        <a:latin typeface="+mn-lt"/>
        <a:ea typeface="+mn-ea"/>
        <a:cs typeface="+mn-cs"/>
      </a:defRPr>
    </a:lvl5pPr>
    <a:lvl6pPr marL="2285799" algn="l" defTabSz="914319" rtl="0" eaLnBrk="1" latinLnBrk="0" hangingPunct="1">
      <a:defRPr kumimoji="1" sz="1200" kern="1200">
        <a:solidFill>
          <a:schemeClr val="tx1"/>
        </a:solidFill>
        <a:latin typeface="+mn-lt"/>
        <a:ea typeface="+mn-ea"/>
        <a:cs typeface="+mn-cs"/>
      </a:defRPr>
    </a:lvl6pPr>
    <a:lvl7pPr marL="2742959" algn="l" defTabSz="914319" rtl="0" eaLnBrk="1" latinLnBrk="0" hangingPunct="1">
      <a:defRPr kumimoji="1" sz="1200" kern="1200">
        <a:solidFill>
          <a:schemeClr val="tx1"/>
        </a:solidFill>
        <a:latin typeface="+mn-lt"/>
        <a:ea typeface="+mn-ea"/>
        <a:cs typeface="+mn-cs"/>
      </a:defRPr>
    </a:lvl7pPr>
    <a:lvl8pPr marL="3200118" algn="l" defTabSz="914319" rtl="0" eaLnBrk="1" latinLnBrk="0" hangingPunct="1">
      <a:defRPr kumimoji="1" sz="1200" kern="1200">
        <a:solidFill>
          <a:schemeClr val="tx1"/>
        </a:solidFill>
        <a:latin typeface="+mn-lt"/>
        <a:ea typeface="+mn-ea"/>
        <a:cs typeface="+mn-cs"/>
      </a:defRPr>
    </a:lvl8pPr>
    <a:lvl9pPr marL="3657278" algn="l" defTabSz="914319"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5EB0201D-28AE-469B-80FB-929D3DCBD0A9}" type="slidenum">
              <a:rPr kumimoji="1" lang="ja-JP" altLang="en-US" smtClean="0"/>
              <a:t>1</a:t>
            </a:fld>
            <a:endParaRPr kumimoji="1" lang="ja-JP" altLang="en-US"/>
          </a:p>
        </p:txBody>
      </p:sp>
    </p:spTree>
    <p:extLst>
      <p:ext uri="{BB962C8B-B14F-4D97-AF65-F5344CB8AC3E}">
        <p14:creationId xmlns:p14="http://schemas.microsoft.com/office/powerpoint/2010/main" val="8313108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EB0201D-28AE-469B-80FB-929D3DCBD0A9}" type="slidenum">
              <a:rPr kumimoji="1" lang="ja-JP" altLang="en-US" smtClean="0"/>
              <a:t>3</a:t>
            </a:fld>
            <a:endParaRPr kumimoji="1" lang="ja-JP" altLang="en-US"/>
          </a:p>
        </p:txBody>
      </p:sp>
    </p:spTree>
    <p:extLst>
      <p:ext uri="{BB962C8B-B14F-4D97-AF65-F5344CB8AC3E}">
        <p14:creationId xmlns:p14="http://schemas.microsoft.com/office/powerpoint/2010/main" val="6727539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EB0201D-28AE-469B-80FB-929D3DCBD0A9}" type="slidenum">
              <a:rPr kumimoji="1" lang="ja-JP" altLang="en-US" smtClean="0"/>
              <a:t>6</a:t>
            </a:fld>
            <a:endParaRPr kumimoji="1" lang="ja-JP" altLang="en-US"/>
          </a:p>
        </p:txBody>
      </p:sp>
    </p:spTree>
    <p:extLst>
      <p:ext uri="{BB962C8B-B14F-4D97-AF65-F5344CB8AC3E}">
        <p14:creationId xmlns:p14="http://schemas.microsoft.com/office/powerpoint/2010/main" val="6727539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EB0201D-28AE-469B-80FB-929D3DCBD0A9}" type="slidenum">
              <a:rPr lang="ja-JP" altLang="en-US" smtClean="0">
                <a:solidFill>
                  <a:prstClr val="black"/>
                </a:solidFill>
              </a:rPr>
              <a:pPr/>
              <a:t>9</a:t>
            </a:fld>
            <a:endParaRPr lang="ja-JP" altLang="en-US">
              <a:solidFill>
                <a:prstClr val="black"/>
              </a:solidFill>
            </a:endParaRPr>
          </a:p>
        </p:txBody>
      </p:sp>
    </p:spTree>
    <p:extLst>
      <p:ext uri="{BB962C8B-B14F-4D97-AF65-F5344CB8AC3E}">
        <p14:creationId xmlns:p14="http://schemas.microsoft.com/office/powerpoint/2010/main" val="6727539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EB0201D-28AE-469B-80FB-929D3DCBD0A9}" type="slidenum">
              <a:rPr kumimoji="1" lang="ja-JP" altLang="en-US" smtClean="0"/>
              <a:t>11</a:t>
            </a:fld>
            <a:endParaRPr kumimoji="1" lang="ja-JP" altLang="en-US"/>
          </a:p>
        </p:txBody>
      </p:sp>
    </p:spTree>
    <p:extLst>
      <p:ext uri="{BB962C8B-B14F-4D97-AF65-F5344CB8AC3E}">
        <p14:creationId xmlns:p14="http://schemas.microsoft.com/office/powerpoint/2010/main" val="6727539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EB0201D-28AE-469B-80FB-929D3DCBD0A9}" type="slidenum">
              <a:rPr kumimoji="1" lang="ja-JP" altLang="en-US" smtClean="0"/>
              <a:t>14</a:t>
            </a:fld>
            <a:endParaRPr kumimoji="1" lang="ja-JP" altLang="en-US"/>
          </a:p>
        </p:txBody>
      </p:sp>
    </p:spTree>
    <p:extLst>
      <p:ext uri="{BB962C8B-B14F-4D97-AF65-F5344CB8AC3E}">
        <p14:creationId xmlns:p14="http://schemas.microsoft.com/office/powerpoint/2010/main" val="29960556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7"/>
            <a:ext cx="10881360" cy="205803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23" indent="0" algn="ctr">
              <a:buNone/>
              <a:defRPr>
                <a:solidFill>
                  <a:schemeClr val="tx1">
                    <a:tint val="75000"/>
                  </a:schemeClr>
                </a:solidFill>
              </a:defRPr>
            </a:lvl2pPr>
            <a:lvl3pPr marL="1280047" indent="0" algn="ctr">
              <a:buNone/>
              <a:defRPr>
                <a:solidFill>
                  <a:schemeClr val="tx1">
                    <a:tint val="75000"/>
                  </a:schemeClr>
                </a:solidFill>
              </a:defRPr>
            </a:lvl3pPr>
            <a:lvl4pPr marL="1920071" indent="0" algn="ctr">
              <a:buNone/>
              <a:defRPr>
                <a:solidFill>
                  <a:schemeClr val="tx1">
                    <a:tint val="75000"/>
                  </a:schemeClr>
                </a:solidFill>
              </a:defRPr>
            </a:lvl4pPr>
            <a:lvl5pPr marL="2560095" indent="0" algn="ctr">
              <a:buNone/>
              <a:defRPr>
                <a:solidFill>
                  <a:schemeClr val="tx1">
                    <a:tint val="75000"/>
                  </a:schemeClr>
                </a:solidFill>
              </a:defRPr>
            </a:lvl5pPr>
            <a:lvl6pPr marL="3200118" indent="0" algn="ctr">
              <a:buNone/>
              <a:defRPr>
                <a:solidFill>
                  <a:schemeClr val="tx1">
                    <a:tint val="75000"/>
                  </a:schemeClr>
                </a:solidFill>
              </a:defRPr>
            </a:lvl6pPr>
            <a:lvl7pPr marL="3840142" indent="0" algn="ctr">
              <a:buNone/>
              <a:defRPr>
                <a:solidFill>
                  <a:schemeClr val="tx1">
                    <a:tint val="75000"/>
                  </a:schemeClr>
                </a:solidFill>
              </a:defRPr>
            </a:lvl7pPr>
            <a:lvl8pPr marL="4480166" indent="0" algn="ctr">
              <a:buNone/>
              <a:defRPr>
                <a:solidFill>
                  <a:schemeClr val="tx1">
                    <a:tint val="75000"/>
                  </a:schemeClr>
                </a:solidFill>
              </a:defRPr>
            </a:lvl8pPr>
            <a:lvl9pPr marL="5120189"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C5A2F218-B9D1-4FF8-B633-07B22844CCCC}" type="datetimeFigureOut">
              <a:rPr kumimoji="1" lang="ja-JP" altLang="en-US" smtClean="0"/>
              <a:t>2014/1/30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63646A9-4F4D-45C3-A1EA-0F66191BD4DE}" type="slidenum">
              <a:rPr kumimoji="1" lang="ja-JP" altLang="en-US" smtClean="0"/>
              <a:t>‹#›</a:t>
            </a:fld>
            <a:endParaRPr kumimoji="1" lang="ja-JP" altLang="en-US"/>
          </a:p>
        </p:txBody>
      </p:sp>
    </p:spTree>
    <p:extLst>
      <p:ext uri="{BB962C8B-B14F-4D97-AF65-F5344CB8AC3E}">
        <p14:creationId xmlns:p14="http://schemas.microsoft.com/office/powerpoint/2010/main" val="175793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5A2F218-B9D1-4FF8-B633-07B22844CCCC}" type="datetimeFigureOut">
              <a:rPr kumimoji="1" lang="ja-JP" altLang="en-US" smtClean="0"/>
              <a:t>2014/1/30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63646A9-4F4D-45C3-A1EA-0F66191BD4DE}" type="slidenum">
              <a:rPr kumimoji="1" lang="ja-JP" altLang="en-US" smtClean="0"/>
              <a:t>‹#›</a:t>
            </a:fld>
            <a:endParaRPr kumimoji="1" lang="ja-JP" altLang="en-US"/>
          </a:p>
        </p:txBody>
      </p:sp>
    </p:spTree>
    <p:extLst>
      <p:ext uri="{BB962C8B-B14F-4D97-AF65-F5344CB8AC3E}">
        <p14:creationId xmlns:p14="http://schemas.microsoft.com/office/powerpoint/2010/main" val="2872920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2" y="384495"/>
            <a:ext cx="2880360" cy="819213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40082" y="384495"/>
            <a:ext cx="8427720" cy="819213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5A2F218-B9D1-4FF8-B633-07B22844CCCC}" type="datetimeFigureOut">
              <a:rPr kumimoji="1" lang="ja-JP" altLang="en-US" smtClean="0"/>
              <a:t>2014/1/30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63646A9-4F4D-45C3-A1EA-0F66191BD4DE}" type="slidenum">
              <a:rPr kumimoji="1" lang="ja-JP" altLang="en-US" smtClean="0"/>
              <a:t>‹#›</a:t>
            </a:fld>
            <a:endParaRPr kumimoji="1" lang="ja-JP" altLang="en-US"/>
          </a:p>
        </p:txBody>
      </p:sp>
    </p:spTree>
    <p:extLst>
      <p:ext uri="{BB962C8B-B14F-4D97-AF65-F5344CB8AC3E}">
        <p14:creationId xmlns:p14="http://schemas.microsoft.com/office/powerpoint/2010/main" val="440861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5A2F218-B9D1-4FF8-B633-07B22844CCCC}" type="datetimeFigureOut">
              <a:rPr kumimoji="1" lang="ja-JP" altLang="en-US" smtClean="0"/>
              <a:t>2014/1/30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63646A9-4F4D-45C3-A1EA-0F66191BD4DE}" type="slidenum">
              <a:rPr kumimoji="1" lang="ja-JP" altLang="en-US" smtClean="0"/>
              <a:t>‹#›</a:t>
            </a:fld>
            <a:endParaRPr kumimoji="1" lang="ja-JP" altLang="en-US"/>
          </a:p>
        </p:txBody>
      </p:sp>
    </p:spTree>
    <p:extLst>
      <p:ext uri="{BB962C8B-B14F-4D97-AF65-F5344CB8AC3E}">
        <p14:creationId xmlns:p14="http://schemas.microsoft.com/office/powerpoint/2010/main" val="477842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2"/>
            <a:ext cx="10881360" cy="1906905"/>
          </a:xfrm>
        </p:spPr>
        <p:txBody>
          <a:bodyPr anchor="t"/>
          <a:lstStyle>
            <a:lvl1pPr algn="l">
              <a:defRPr sz="56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1011238" y="4069400"/>
            <a:ext cx="10881360" cy="2100262"/>
          </a:xfrm>
        </p:spPr>
        <p:txBody>
          <a:bodyPr anchor="b"/>
          <a:lstStyle>
            <a:lvl1pPr marL="0" indent="0">
              <a:buNone/>
              <a:defRPr sz="2800">
                <a:solidFill>
                  <a:schemeClr val="tx1">
                    <a:tint val="75000"/>
                  </a:schemeClr>
                </a:solidFill>
              </a:defRPr>
            </a:lvl1pPr>
            <a:lvl2pPr marL="640023" indent="0">
              <a:buNone/>
              <a:defRPr sz="2500">
                <a:solidFill>
                  <a:schemeClr val="tx1">
                    <a:tint val="75000"/>
                  </a:schemeClr>
                </a:solidFill>
              </a:defRPr>
            </a:lvl2pPr>
            <a:lvl3pPr marL="1280047" indent="0">
              <a:buNone/>
              <a:defRPr sz="2200">
                <a:solidFill>
                  <a:schemeClr val="tx1">
                    <a:tint val="75000"/>
                  </a:schemeClr>
                </a:solidFill>
              </a:defRPr>
            </a:lvl3pPr>
            <a:lvl4pPr marL="1920071" indent="0">
              <a:buNone/>
              <a:defRPr sz="2000">
                <a:solidFill>
                  <a:schemeClr val="tx1">
                    <a:tint val="75000"/>
                  </a:schemeClr>
                </a:solidFill>
              </a:defRPr>
            </a:lvl4pPr>
            <a:lvl5pPr marL="2560095" indent="0">
              <a:buNone/>
              <a:defRPr sz="2000">
                <a:solidFill>
                  <a:schemeClr val="tx1">
                    <a:tint val="75000"/>
                  </a:schemeClr>
                </a:solidFill>
              </a:defRPr>
            </a:lvl5pPr>
            <a:lvl6pPr marL="3200118" indent="0">
              <a:buNone/>
              <a:defRPr sz="2000">
                <a:solidFill>
                  <a:schemeClr val="tx1">
                    <a:tint val="75000"/>
                  </a:schemeClr>
                </a:solidFill>
              </a:defRPr>
            </a:lvl6pPr>
            <a:lvl7pPr marL="3840142" indent="0">
              <a:buNone/>
              <a:defRPr sz="2000">
                <a:solidFill>
                  <a:schemeClr val="tx1">
                    <a:tint val="75000"/>
                  </a:schemeClr>
                </a:solidFill>
              </a:defRPr>
            </a:lvl7pPr>
            <a:lvl8pPr marL="4480166" indent="0">
              <a:buNone/>
              <a:defRPr sz="2000">
                <a:solidFill>
                  <a:schemeClr val="tx1">
                    <a:tint val="75000"/>
                  </a:schemeClr>
                </a:solidFill>
              </a:defRPr>
            </a:lvl8pPr>
            <a:lvl9pPr marL="5120189" indent="0">
              <a:buNone/>
              <a:defRPr sz="20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C5A2F218-B9D1-4FF8-B633-07B22844CCCC}" type="datetimeFigureOut">
              <a:rPr kumimoji="1" lang="ja-JP" altLang="en-US" smtClean="0"/>
              <a:t>2014/1/30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63646A9-4F4D-45C3-A1EA-0F66191BD4DE}" type="slidenum">
              <a:rPr kumimoji="1" lang="ja-JP" altLang="en-US" smtClean="0"/>
              <a:t>‹#›</a:t>
            </a:fld>
            <a:endParaRPr kumimoji="1" lang="ja-JP" altLang="en-US"/>
          </a:p>
        </p:txBody>
      </p:sp>
    </p:spTree>
    <p:extLst>
      <p:ext uri="{BB962C8B-B14F-4D97-AF65-F5344CB8AC3E}">
        <p14:creationId xmlns:p14="http://schemas.microsoft.com/office/powerpoint/2010/main" val="709895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40082"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507482"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C5A2F218-B9D1-4FF8-B633-07B22844CCCC}" type="datetimeFigureOut">
              <a:rPr kumimoji="1" lang="ja-JP" altLang="en-US" smtClean="0"/>
              <a:t>2014/1/30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63646A9-4F4D-45C3-A1EA-0F66191BD4DE}" type="slidenum">
              <a:rPr kumimoji="1" lang="ja-JP" altLang="en-US" smtClean="0"/>
              <a:t>‹#›</a:t>
            </a:fld>
            <a:endParaRPr kumimoji="1" lang="ja-JP" altLang="en-US"/>
          </a:p>
        </p:txBody>
      </p:sp>
    </p:spTree>
    <p:extLst>
      <p:ext uri="{BB962C8B-B14F-4D97-AF65-F5344CB8AC3E}">
        <p14:creationId xmlns:p14="http://schemas.microsoft.com/office/powerpoint/2010/main" val="3367474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40081" y="2149160"/>
            <a:ext cx="5656263" cy="895667"/>
          </a:xfrm>
        </p:spPr>
        <p:txBody>
          <a:bodyPr anchor="b"/>
          <a:lstStyle>
            <a:lvl1pPr marL="0" indent="0">
              <a:buNone/>
              <a:defRPr sz="3400" b="1"/>
            </a:lvl1pPr>
            <a:lvl2pPr marL="640023" indent="0">
              <a:buNone/>
              <a:defRPr sz="2800" b="1"/>
            </a:lvl2pPr>
            <a:lvl3pPr marL="1280047" indent="0">
              <a:buNone/>
              <a:defRPr sz="2500" b="1"/>
            </a:lvl3pPr>
            <a:lvl4pPr marL="1920071" indent="0">
              <a:buNone/>
              <a:defRPr sz="2200" b="1"/>
            </a:lvl4pPr>
            <a:lvl5pPr marL="2560095" indent="0">
              <a:buNone/>
              <a:defRPr sz="2200" b="1"/>
            </a:lvl5pPr>
            <a:lvl6pPr marL="3200118" indent="0">
              <a:buNone/>
              <a:defRPr sz="2200" b="1"/>
            </a:lvl6pPr>
            <a:lvl7pPr marL="3840142" indent="0">
              <a:buNone/>
              <a:defRPr sz="2200" b="1"/>
            </a:lvl7pPr>
            <a:lvl8pPr marL="4480166" indent="0">
              <a:buNone/>
              <a:defRPr sz="2200" b="1"/>
            </a:lvl8pPr>
            <a:lvl9pPr marL="5120189" indent="0">
              <a:buNone/>
              <a:defRPr sz="2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40081" y="3044827"/>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503037" y="2149160"/>
            <a:ext cx="5658485" cy="895667"/>
          </a:xfrm>
        </p:spPr>
        <p:txBody>
          <a:bodyPr anchor="b"/>
          <a:lstStyle>
            <a:lvl1pPr marL="0" indent="0">
              <a:buNone/>
              <a:defRPr sz="3400" b="1"/>
            </a:lvl1pPr>
            <a:lvl2pPr marL="640023" indent="0">
              <a:buNone/>
              <a:defRPr sz="2800" b="1"/>
            </a:lvl2pPr>
            <a:lvl3pPr marL="1280047" indent="0">
              <a:buNone/>
              <a:defRPr sz="2500" b="1"/>
            </a:lvl3pPr>
            <a:lvl4pPr marL="1920071" indent="0">
              <a:buNone/>
              <a:defRPr sz="2200" b="1"/>
            </a:lvl4pPr>
            <a:lvl5pPr marL="2560095" indent="0">
              <a:buNone/>
              <a:defRPr sz="2200" b="1"/>
            </a:lvl5pPr>
            <a:lvl6pPr marL="3200118" indent="0">
              <a:buNone/>
              <a:defRPr sz="2200" b="1"/>
            </a:lvl6pPr>
            <a:lvl7pPr marL="3840142" indent="0">
              <a:buNone/>
              <a:defRPr sz="2200" b="1"/>
            </a:lvl7pPr>
            <a:lvl8pPr marL="4480166" indent="0">
              <a:buNone/>
              <a:defRPr sz="2200" b="1"/>
            </a:lvl8pPr>
            <a:lvl9pPr marL="5120189" indent="0">
              <a:buNone/>
              <a:defRPr sz="2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503037" y="3044827"/>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C5A2F218-B9D1-4FF8-B633-07B22844CCCC}" type="datetimeFigureOut">
              <a:rPr kumimoji="1" lang="ja-JP" altLang="en-US" smtClean="0"/>
              <a:t>2014/1/30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63646A9-4F4D-45C3-A1EA-0F66191BD4DE}" type="slidenum">
              <a:rPr kumimoji="1" lang="ja-JP" altLang="en-US" smtClean="0"/>
              <a:t>‹#›</a:t>
            </a:fld>
            <a:endParaRPr kumimoji="1" lang="ja-JP" altLang="en-US"/>
          </a:p>
        </p:txBody>
      </p:sp>
    </p:spTree>
    <p:extLst>
      <p:ext uri="{BB962C8B-B14F-4D97-AF65-F5344CB8AC3E}">
        <p14:creationId xmlns:p14="http://schemas.microsoft.com/office/powerpoint/2010/main" val="1711845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C5A2F218-B9D1-4FF8-B633-07B22844CCCC}" type="datetimeFigureOut">
              <a:rPr kumimoji="1" lang="ja-JP" altLang="en-US" smtClean="0"/>
              <a:t>2014/1/30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63646A9-4F4D-45C3-A1EA-0F66191BD4DE}" type="slidenum">
              <a:rPr kumimoji="1" lang="ja-JP" altLang="en-US" smtClean="0"/>
              <a:t>‹#›</a:t>
            </a:fld>
            <a:endParaRPr kumimoji="1" lang="ja-JP" altLang="en-US"/>
          </a:p>
        </p:txBody>
      </p:sp>
    </p:spTree>
    <p:extLst>
      <p:ext uri="{BB962C8B-B14F-4D97-AF65-F5344CB8AC3E}">
        <p14:creationId xmlns:p14="http://schemas.microsoft.com/office/powerpoint/2010/main" val="1365869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5A2F218-B9D1-4FF8-B633-07B22844CCCC}" type="datetimeFigureOut">
              <a:rPr kumimoji="1" lang="ja-JP" altLang="en-US" smtClean="0"/>
              <a:t>2014/1/30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63646A9-4F4D-45C3-A1EA-0F66191BD4DE}" type="slidenum">
              <a:rPr kumimoji="1" lang="ja-JP" altLang="en-US" smtClean="0"/>
              <a:t>‹#›</a:t>
            </a:fld>
            <a:endParaRPr kumimoji="1" lang="ja-JP" altLang="en-US"/>
          </a:p>
        </p:txBody>
      </p:sp>
    </p:spTree>
    <p:extLst>
      <p:ext uri="{BB962C8B-B14F-4D97-AF65-F5344CB8AC3E}">
        <p14:creationId xmlns:p14="http://schemas.microsoft.com/office/powerpoint/2010/main" val="1450383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3" y="382270"/>
            <a:ext cx="4211638" cy="1626870"/>
          </a:xfrm>
        </p:spPr>
        <p:txBody>
          <a:bodyPr anchor="b"/>
          <a:lstStyle>
            <a:lvl1pPr algn="l">
              <a:defRPr sz="28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40083" y="2009141"/>
            <a:ext cx="4211638" cy="6567488"/>
          </a:xfrm>
        </p:spPr>
        <p:txBody>
          <a:bodyPr/>
          <a:lstStyle>
            <a:lvl1pPr marL="0" indent="0">
              <a:buNone/>
              <a:defRPr sz="2000"/>
            </a:lvl1pPr>
            <a:lvl2pPr marL="640023" indent="0">
              <a:buNone/>
              <a:defRPr sz="1700"/>
            </a:lvl2pPr>
            <a:lvl3pPr marL="1280047" indent="0">
              <a:buNone/>
              <a:defRPr sz="1400"/>
            </a:lvl3pPr>
            <a:lvl4pPr marL="1920071" indent="0">
              <a:buNone/>
              <a:defRPr sz="1300"/>
            </a:lvl4pPr>
            <a:lvl5pPr marL="2560095" indent="0">
              <a:buNone/>
              <a:defRPr sz="1300"/>
            </a:lvl5pPr>
            <a:lvl6pPr marL="3200118" indent="0">
              <a:buNone/>
              <a:defRPr sz="1300"/>
            </a:lvl6pPr>
            <a:lvl7pPr marL="3840142" indent="0">
              <a:buNone/>
              <a:defRPr sz="1300"/>
            </a:lvl7pPr>
            <a:lvl8pPr marL="4480166" indent="0">
              <a:buNone/>
              <a:defRPr sz="1300"/>
            </a:lvl8pPr>
            <a:lvl9pPr marL="5120189" indent="0">
              <a:buNone/>
              <a:defRPr sz="13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5A2F218-B9D1-4FF8-B633-07B22844CCCC}" type="datetimeFigureOut">
              <a:rPr kumimoji="1" lang="ja-JP" altLang="en-US" smtClean="0"/>
              <a:t>2014/1/30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63646A9-4F4D-45C3-A1EA-0F66191BD4DE}" type="slidenum">
              <a:rPr kumimoji="1" lang="ja-JP" altLang="en-US" smtClean="0"/>
              <a:t>‹#›</a:t>
            </a:fld>
            <a:endParaRPr kumimoji="1" lang="ja-JP" altLang="en-US"/>
          </a:p>
        </p:txBody>
      </p:sp>
    </p:spTree>
    <p:extLst>
      <p:ext uri="{BB962C8B-B14F-4D97-AF65-F5344CB8AC3E}">
        <p14:creationId xmlns:p14="http://schemas.microsoft.com/office/powerpoint/2010/main" val="866602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509203" y="857887"/>
            <a:ext cx="7680960" cy="5760720"/>
          </a:xfrm>
        </p:spPr>
        <p:txBody>
          <a:bodyPr/>
          <a:lstStyle>
            <a:lvl1pPr marL="0" indent="0">
              <a:buNone/>
              <a:defRPr sz="4500"/>
            </a:lvl1pPr>
            <a:lvl2pPr marL="640023" indent="0">
              <a:buNone/>
              <a:defRPr sz="3900"/>
            </a:lvl2pPr>
            <a:lvl3pPr marL="1280047" indent="0">
              <a:buNone/>
              <a:defRPr sz="3400"/>
            </a:lvl3pPr>
            <a:lvl4pPr marL="1920071" indent="0">
              <a:buNone/>
              <a:defRPr sz="2800"/>
            </a:lvl4pPr>
            <a:lvl5pPr marL="2560095" indent="0">
              <a:buNone/>
              <a:defRPr sz="2800"/>
            </a:lvl5pPr>
            <a:lvl6pPr marL="3200118" indent="0">
              <a:buNone/>
              <a:defRPr sz="2800"/>
            </a:lvl6pPr>
            <a:lvl7pPr marL="3840142" indent="0">
              <a:buNone/>
              <a:defRPr sz="2800"/>
            </a:lvl7pPr>
            <a:lvl8pPr marL="4480166" indent="0">
              <a:buNone/>
              <a:defRPr sz="2800"/>
            </a:lvl8pPr>
            <a:lvl9pPr marL="5120189"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4"/>
            <a:ext cx="7680960" cy="1126807"/>
          </a:xfrm>
        </p:spPr>
        <p:txBody>
          <a:bodyPr/>
          <a:lstStyle>
            <a:lvl1pPr marL="0" indent="0">
              <a:buNone/>
              <a:defRPr sz="2000"/>
            </a:lvl1pPr>
            <a:lvl2pPr marL="640023" indent="0">
              <a:buNone/>
              <a:defRPr sz="1700"/>
            </a:lvl2pPr>
            <a:lvl3pPr marL="1280047" indent="0">
              <a:buNone/>
              <a:defRPr sz="1400"/>
            </a:lvl3pPr>
            <a:lvl4pPr marL="1920071" indent="0">
              <a:buNone/>
              <a:defRPr sz="1300"/>
            </a:lvl4pPr>
            <a:lvl5pPr marL="2560095" indent="0">
              <a:buNone/>
              <a:defRPr sz="1300"/>
            </a:lvl5pPr>
            <a:lvl6pPr marL="3200118" indent="0">
              <a:buNone/>
              <a:defRPr sz="1300"/>
            </a:lvl6pPr>
            <a:lvl7pPr marL="3840142" indent="0">
              <a:buNone/>
              <a:defRPr sz="1300"/>
            </a:lvl7pPr>
            <a:lvl8pPr marL="4480166" indent="0">
              <a:buNone/>
              <a:defRPr sz="1300"/>
            </a:lvl8pPr>
            <a:lvl9pPr marL="5120189" indent="0">
              <a:buNone/>
              <a:defRPr sz="13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5A2F218-B9D1-4FF8-B633-07B22844CCCC}" type="datetimeFigureOut">
              <a:rPr kumimoji="1" lang="ja-JP" altLang="en-US" smtClean="0"/>
              <a:t>2014/1/30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63646A9-4F4D-45C3-A1EA-0F66191BD4DE}" type="slidenum">
              <a:rPr kumimoji="1" lang="ja-JP" altLang="en-US" smtClean="0"/>
              <a:t>‹#›</a:t>
            </a:fld>
            <a:endParaRPr kumimoji="1" lang="ja-JP" altLang="en-US"/>
          </a:p>
        </p:txBody>
      </p:sp>
    </p:spTree>
    <p:extLst>
      <p:ext uri="{BB962C8B-B14F-4D97-AF65-F5344CB8AC3E}">
        <p14:creationId xmlns:p14="http://schemas.microsoft.com/office/powerpoint/2010/main" val="249575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128005" tIns="64002" rIns="128005" bIns="64002"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128005" tIns="64002" rIns="128005" bIns="64002"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128005" tIns="64002" rIns="128005" bIns="64002" rtlCol="0" anchor="ctr"/>
          <a:lstStyle>
            <a:lvl1pPr algn="l">
              <a:defRPr sz="1700">
                <a:solidFill>
                  <a:schemeClr val="tx1">
                    <a:tint val="75000"/>
                  </a:schemeClr>
                </a:solidFill>
              </a:defRPr>
            </a:lvl1pPr>
          </a:lstStyle>
          <a:p>
            <a:fld id="{C5A2F218-B9D1-4FF8-B633-07B22844CCCC}" type="datetimeFigureOut">
              <a:rPr kumimoji="1" lang="ja-JP" altLang="en-US" smtClean="0"/>
              <a:t>2014/1/30</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128005" tIns="64002" rIns="128005" bIns="64002" rtlCol="0" anchor="ctr"/>
          <a:lstStyle>
            <a:lvl1pPr algn="ctr">
              <a:defRPr sz="17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128005" tIns="64002" rIns="128005" bIns="64002" rtlCol="0" anchor="ctr"/>
          <a:lstStyle>
            <a:lvl1pPr algn="r">
              <a:defRPr sz="1700">
                <a:solidFill>
                  <a:schemeClr val="tx1">
                    <a:tint val="75000"/>
                  </a:schemeClr>
                </a:solidFill>
              </a:defRPr>
            </a:lvl1pPr>
          </a:lstStyle>
          <a:p>
            <a:fld id="{063646A9-4F4D-45C3-A1EA-0F66191BD4DE}" type="slidenum">
              <a:rPr kumimoji="1" lang="ja-JP" altLang="en-US" smtClean="0"/>
              <a:t>‹#›</a:t>
            </a:fld>
            <a:endParaRPr kumimoji="1" lang="ja-JP" altLang="en-US"/>
          </a:p>
        </p:txBody>
      </p:sp>
    </p:spTree>
    <p:extLst>
      <p:ext uri="{BB962C8B-B14F-4D97-AF65-F5344CB8AC3E}">
        <p14:creationId xmlns:p14="http://schemas.microsoft.com/office/powerpoint/2010/main" val="3459827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047" rtl="0" eaLnBrk="1" latinLnBrk="0" hangingPunct="1">
        <a:spcBef>
          <a:spcPct val="0"/>
        </a:spcBef>
        <a:buNone/>
        <a:defRPr kumimoji="1" sz="6200" kern="1200">
          <a:solidFill>
            <a:schemeClr val="tx1"/>
          </a:solidFill>
          <a:latin typeface="+mj-lt"/>
          <a:ea typeface="+mj-ea"/>
          <a:cs typeface="+mj-cs"/>
        </a:defRPr>
      </a:lvl1pPr>
    </p:titleStyle>
    <p:bodyStyle>
      <a:lvl1pPr marL="480018" indent="-480018" algn="l" defTabSz="1280047" rtl="0" eaLnBrk="1" latinLnBrk="0" hangingPunct="1">
        <a:spcBef>
          <a:spcPct val="20000"/>
        </a:spcBef>
        <a:buFont typeface="Arial" pitchFamily="34" charset="0"/>
        <a:buChar char="•"/>
        <a:defRPr kumimoji="1" sz="4500" kern="1200">
          <a:solidFill>
            <a:schemeClr val="tx1"/>
          </a:solidFill>
          <a:latin typeface="+mn-lt"/>
          <a:ea typeface="+mn-ea"/>
          <a:cs typeface="+mn-cs"/>
        </a:defRPr>
      </a:lvl1pPr>
      <a:lvl2pPr marL="1040038" indent="-400015" algn="l" defTabSz="1280047" rtl="0" eaLnBrk="1" latinLnBrk="0" hangingPunct="1">
        <a:spcBef>
          <a:spcPct val="20000"/>
        </a:spcBef>
        <a:buFont typeface="Arial" pitchFamily="34" charset="0"/>
        <a:buChar char="–"/>
        <a:defRPr kumimoji="1" sz="3900" kern="1200">
          <a:solidFill>
            <a:schemeClr val="tx1"/>
          </a:solidFill>
          <a:latin typeface="+mn-lt"/>
          <a:ea typeface="+mn-ea"/>
          <a:cs typeface="+mn-cs"/>
        </a:defRPr>
      </a:lvl2pPr>
      <a:lvl3pPr marL="1600060" indent="-320012" algn="l" defTabSz="1280047" rtl="0" eaLnBrk="1" latinLnBrk="0" hangingPunct="1">
        <a:spcBef>
          <a:spcPct val="20000"/>
        </a:spcBef>
        <a:buFont typeface="Arial" pitchFamily="34" charset="0"/>
        <a:buChar char="•"/>
        <a:defRPr kumimoji="1" sz="3400" kern="1200">
          <a:solidFill>
            <a:schemeClr val="tx1"/>
          </a:solidFill>
          <a:latin typeface="+mn-lt"/>
          <a:ea typeface="+mn-ea"/>
          <a:cs typeface="+mn-cs"/>
        </a:defRPr>
      </a:lvl3pPr>
      <a:lvl4pPr marL="2240083" indent="-320012" algn="l" defTabSz="1280047" rtl="0" eaLnBrk="1" latinLnBrk="0" hangingPunct="1">
        <a:spcBef>
          <a:spcPct val="20000"/>
        </a:spcBef>
        <a:buFont typeface="Arial" pitchFamily="34" charset="0"/>
        <a:buChar char="–"/>
        <a:defRPr kumimoji="1" sz="2800" kern="1200">
          <a:solidFill>
            <a:schemeClr val="tx1"/>
          </a:solidFill>
          <a:latin typeface="+mn-lt"/>
          <a:ea typeface="+mn-ea"/>
          <a:cs typeface="+mn-cs"/>
        </a:defRPr>
      </a:lvl4pPr>
      <a:lvl5pPr marL="2880106" indent="-320012" algn="l" defTabSz="1280047" rtl="0" eaLnBrk="1" latinLnBrk="0" hangingPunct="1">
        <a:spcBef>
          <a:spcPct val="20000"/>
        </a:spcBef>
        <a:buFont typeface="Arial" pitchFamily="34" charset="0"/>
        <a:buChar char="»"/>
        <a:defRPr kumimoji="1" sz="2800" kern="1200">
          <a:solidFill>
            <a:schemeClr val="tx1"/>
          </a:solidFill>
          <a:latin typeface="+mn-lt"/>
          <a:ea typeface="+mn-ea"/>
          <a:cs typeface="+mn-cs"/>
        </a:defRPr>
      </a:lvl5pPr>
      <a:lvl6pPr marL="3520130" indent="-320012" algn="l" defTabSz="1280047" rtl="0" eaLnBrk="1" latinLnBrk="0" hangingPunct="1">
        <a:spcBef>
          <a:spcPct val="20000"/>
        </a:spcBef>
        <a:buFont typeface="Arial" pitchFamily="34" charset="0"/>
        <a:buChar char="•"/>
        <a:defRPr kumimoji="1" sz="2800" kern="1200">
          <a:solidFill>
            <a:schemeClr val="tx1"/>
          </a:solidFill>
          <a:latin typeface="+mn-lt"/>
          <a:ea typeface="+mn-ea"/>
          <a:cs typeface="+mn-cs"/>
        </a:defRPr>
      </a:lvl6pPr>
      <a:lvl7pPr marL="4160154" indent="-320012" algn="l" defTabSz="1280047" rtl="0" eaLnBrk="1" latinLnBrk="0" hangingPunct="1">
        <a:spcBef>
          <a:spcPct val="20000"/>
        </a:spcBef>
        <a:buFont typeface="Arial" pitchFamily="34" charset="0"/>
        <a:buChar char="•"/>
        <a:defRPr kumimoji="1" sz="2800" kern="1200">
          <a:solidFill>
            <a:schemeClr val="tx1"/>
          </a:solidFill>
          <a:latin typeface="+mn-lt"/>
          <a:ea typeface="+mn-ea"/>
          <a:cs typeface="+mn-cs"/>
        </a:defRPr>
      </a:lvl7pPr>
      <a:lvl8pPr marL="4800178" indent="-320012" algn="l" defTabSz="1280047" rtl="0" eaLnBrk="1" latinLnBrk="0" hangingPunct="1">
        <a:spcBef>
          <a:spcPct val="20000"/>
        </a:spcBef>
        <a:buFont typeface="Arial" pitchFamily="34" charset="0"/>
        <a:buChar char="•"/>
        <a:defRPr kumimoji="1" sz="2800" kern="1200">
          <a:solidFill>
            <a:schemeClr val="tx1"/>
          </a:solidFill>
          <a:latin typeface="+mn-lt"/>
          <a:ea typeface="+mn-ea"/>
          <a:cs typeface="+mn-cs"/>
        </a:defRPr>
      </a:lvl8pPr>
      <a:lvl9pPr marL="5440201" indent="-320012" algn="l" defTabSz="1280047" rtl="0" eaLnBrk="1" latinLnBrk="0" hangingPunct="1">
        <a:spcBef>
          <a:spcPct val="20000"/>
        </a:spcBef>
        <a:buFont typeface="Arial" pitchFamily="34" charset="0"/>
        <a:buChar char="•"/>
        <a:defRPr kumimoji="1" sz="2800" kern="1200">
          <a:solidFill>
            <a:schemeClr val="tx1"/>
          </a:solidFill>
          <a:latin typeface="+mn-lt"/>
          <a:ea typeface="+mn-ea"/>
          <a:cs typeface="+mn-cs"/>
        </a:defRPr>
      </a:lvl9pPr>
    </p:bodyStyle>
    <p:otherStyle>
      <a:defPPr>
        <a:defRPr lang="ja-JP"/>
      </a:defPPr>
      <a:lvl1pPr marL="0" algn="l" defTabSz="1280047" rtl="0" eaLnBrk="1" latinLnBrk="0" hangingPunct="1">
        <a:defRPr kumimoji="1" sz="2500" kern="1200">
          <a:solidFill>
            <a:schemeClr val="tx1"/>
          </a:solidFill>
          <a:latin typeface="+mn-lt"/>
          <a:ea typeface="+mn-ea"/>
          <a:cs typeface="+mn-cs"/>
        </a:defRPr>
      </a:lvl1pPr>
      <a:lvl2pPr marL="640023" algn="l" defTabSz="1280047" rtl="0" eaLnBrk="1" latinLnBrk="0" hangingPunct="1">
        <a:defRPr kumimoji="1" sz="2500" kern="1200">
          <a:solidFill>
            <a:schemeClr val="tx1"/>
          </a:solidFill>
          <a:latin typeface="+mn-lt"/>
          <a:ea typeface="+mn-ea"/>
          <a:cs typeface="+mn-cs"/>
        </a:defRPr>
      </a:lvl2pPr>
      <a:lvl3pPr marL="1280047" algn="l" defTabSz="1280047" rtl="0" eaLnBrk="1" latinLnBrk="0" hangingPunct="1">
        <a:defRPr kumimoji="1" sz="2500" kern="1200">
          <a:solidFill>
            <a:schemeClr val="tx1"/>
          </a:solidFill>
          <a:latin typeface="+mn-lt"/>
          <a:ea typeface="+mn-ea"/>
          <a:cs typeface="+mn-cs"/>
        </a:defRPr>
      </a:lvl3pPr>
      <a:lvl4pPr marL="1920071" algn="l" defTabSz="1280047" rtl="0" eaLnBrk="1" latinLnBrk="0" hangingPunct="1">
        <a:defRPr kumimoji="1" sz="2500" kern="1200">
          <a:solidFill>
            <a:schemeClr val="tx1"/>
          </a:solidFill>
          <a:latin typeface="+mn-lt"/>
          <a:ea typeface="+mn-ea"/>
          <a:cs typeface="+mn-cs"/>
        </a:defRPr>
      </a:lvl4pPr>
      <a:lvl5pPr marL="2560095" algn="l" defTabSz="1280047" rtl="0" eaLnBrk="1" latinLnBrk="0" hangingPunct="1">
        <a:defRPr kumimoji="1" sz="2500" kern="1200">
          <a:solidFill>
            <a:schemeClr val="tx1"/>
          </a:solidFill>
          <a:latin typeface="+mn-lt"/>
          <a:ea typeface="+mn-ea"/>
          <a:cs typeface="+mn-cs"/>
        </a:defRPr>
      </a:lvl5pPr>
      <a:lvl6pPr marL="3200118" algn="l" defTabSz="1280047" rtl="0" eaLnBrk="1" latinLnBrk="0" hangingPunct="1">
        <a:defRPr kumimoji="1" sz="2500" kern="1200">
          <a:solidFill>
            <a:schemeClr val="tx1"/>
          </a:solidFill>
          <a:latin typeface="+mn-lt"/>
          <a:ea typeface="+mn-ea"/>
          <a:cs typeface="+mn-cs"/>
        </a:defRPr>
      </a:lvl6pPr>
      <a:lvl7pPr marL="3840142" algn="l" defTabSz="1280047" rtl="0" eaLnBrk="1" latinLnBrk="0" hangingPunct="1">
        <a:defRPr kumimoji="1" sz="2500" kern="1200">
          <a:solidFill>
            <a:schemeClr val="tx1"/>
          </a:solidFill>
          <a:latin typeface="+mn-lt"/>
          <a:ea typeface="+mn-ea"/>
          <a:cs typeface="+mn-cs"/>
        </a:defRPr>
      </a:lvl7pPr>
      <a:lvl8pPr marL="4480166" algn="l" defTabSz="1280047" rtl="0" eaLnBrk="1" latinLnBrk="0" hangingPunct="1">
        <a:defRPr kumimoji="1" sz="2500" kern="1200">
          <a:solidFill>
            <a:schemeClr val="tx1"/>
          </a:solidFill>
          <a:latin typeface="+mn-lt"/>
          <a:ea typeface="+mn-ea"/>
          <a:cs typeface="+mn-cs"/>
        </a:defRPr>
      </a:lvl8pPr>
      <a:lvl9pPr marL="5120189" algn="l" defTabSz="1280047"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5165" y="210090"/>
            <a:ext cx="11521440" cy="680692"/>
          </a:xfrm>
        </p:spPr>
        <p:txBody>
          <a:bodyPr>
            <a:noAutofit/>
          </a:bodyPr>
          <a:lstStyle/>
          <a:p>
            <a:r>
              <a:rPr lang="ja-JP" altLang="en-US" sz="2800" b="1" dirty="0" smtClean="0">
                <a:latin typeface="HGSｺﾞｼｯｸE" pitchFamily="50" charset="-128"/>
                <a:ea typeface="HGSｺﾞｼｯｸE" pitchFamily="50" charset="-128"/>
              </a:rPr>
              <a:t>高血圧</a:t>
            </a:r>
            <a:r>
              <a:rPr kumimoji="1" lang="ja-JP" altLang="en-US" sz="2800" b="1" dirty="0" smtClean="0">
                <a:latin typeface="HGSｺﾞｼｯｸE" pitchFamily="50" charset="-128"/>
                <a:ea typeface="HGSｺﾞｼｯｸE" pitchFamily="50" charset="-128"/>
              </a:rPr>
              <a:t>対策</a:t>
            </a:r>
            <a:r>
              <a:rPr kumimoji="1" lang="en-US" altLang="ja-JP" sz="2800" b="1" dirty="0" smtClean="0">
                <a:latin typeface="HGSｺﾞｼｯｸE" pitchFamily="50" charset="-128"/>
                <a:ea typeface="HGSｺﾞｼｯｸE" pitchFamily="50" charset="-128"/>
              </a:rPr>
              <a:t/>
            </a:r>
            <a:br>
              <a:rPr kumimoji="1" lang="en-US" altLang="ja-JP" sz="2800" b="1" dirty="0" smtClean="0">
                <a:latin typeface="HGSｺﾞｼｯｸE" pitchFamily="50" charset="-128"/>
                <a:ea typeface="HGSｺﾞｼｯｸE" pitchFamily="50" charset="-128"/>
              </a:rPr>
            </a:br>
            <a:r>
              <a:rPr lang="ja-JP" altLang="en-US" sz="2800" b="1" dirty="0">
                <a:latin typeface="HGSｺﾞｼｯｸE" pitchFamily="50" charset="-128"/>
                <a:ea typeface="HGSｺﾞｼｯｸE" pitchFamily="50" charset="-128"/>
              </a:rPr>
              <a:t>第２次大阪府健康増進計画</a:t>
            </a:r>
            <a:r>
              <a:rPr lang="ja-JP" altLang="en-US" sz="2800" b="1" dirty="0" smtClean="0">
                <a:latin typeface="HGSｺﾞｼｯｸE" pitchFamily="50" charset="-128"/>
                <a:ea typeface="HGSｺﾞｼｯｸE" pitchFamily="50" charset="-128"/>
              </a:rPr>
              <a:t>目標</a:t>
            </a:r>
            <a:endParaRPr kumimoji="1" lang="ja-JP" altLang="en-US" sz="2800" b="1" dirty="0">
              <a:latin typeface="HGSｺﾞｼｯｸE" pitchFamily="50" charset="-128"/>
              <a:ea typeface="HGSｺﾞｼｯｸE"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2690638475"/>
              </p:ext>
            </p:extLst>
          </p:nvPr>
        </p:nvGraphicFramePr>
        <p:xfrm>
          <a:off x="415134" y="1503984"/>
          <a:ext cx="12170136" cy="2011680"/>
        </p:xfrm>
        <a:graphic>
          <a:graphicData uri="http://schemas.openxmlformats.org/drawingml/2006/table">
            <a:tbl>
              <a:tblPr firstRow="1" bandRow="1">
                <a:tableStyleId>{7DF18680-E054-41AD-8BC1-D1AEF772440D}</a:tableStyleId>
              </a:tblPr>
              <a:tblGrid>
                <a:gridCol w="7020779"/>
                <a:gridCol w="2520280"/>
                <a:gridCol w="2629077"/>
              </a:tblGrid>
              <a:tr h="320093">
                <a:tc>
                  <a:txBody>
                    <a:bodyPr/>
                    <a:lstStyle/>
                    <a:p>
                      <a:pPr algn="ctr"/>
                      <a:r>
                        <a:rPr kumimoji="1" lang="ja-JP" altLang="en-US" sz="1800" dirty="0" smtClean="0">
                          <a:latin typeface="HGSｺﾞｼｯｸE" pitchFamily="50" charset="-128"/>
                          <a:ea typeface="HGSｺﾞｼｯｸE" pitchFamily="50" charset="-128"/>
                        </a:rPr>
                        <a:t>目標項目</a:t>
                      </a:r>
                      <a:endParaRPr kumimoji="1" lang="ja-JP" altLang="en-US" sz="1800" dirty="0">
                        <a:latin typeface="HGSｺﾞｼｯｸE" pitchFamily="50" charset="-128"/>
                        <a:ea typeface="HGSｺﾞｼｯｸE" pitchFamily="50" charset="-128"/>
                      </a:endParaRPr>
                    </a:p>
                  </a:txBody>
                  <a:tcPr/>
                </a:tc>
                <a:tc>
                  <a:txBody>
                    <a:bodyPr/>
                    <a:lstStyle/>
                    <a:p>
                      <a:pPr algn="ctr"/>
                      <a:r>
                        <a:rPr kumimoji="1" lang="ja-JP" altLang="en-US" sz="1800" dirty="0" smtClean="0">
                          <a:latin typeface="HGSｺﾞｼｯｸE" pitchFamily="50" charset="-128"/>
                          <a:ea typeface="HGSｺﾞｼｯｸE" pitchFamily="50" charset="-128"/>
                        </a:rPr>
                        <a:t>現状</a:t>
                      </a:r>
                      <a:endParaRPr kumimoji="1" lang="ja-JP" altLang="en-US" sz="1800" dirty="0">
                        <a:latin typeface="HGSｺﾞｼｯｸE" pitchFamily="50" charset="-128"/>
                        <a:ea typeface="HGSｺﾞｼｯｸE" pitchFamily="50" charset="-128"/>
                      </a:endParaRPr>
                    </a:p>
                  </a:txBody>
                  <a:tcPr/>
                </a:tc>
                <a:tc>
                  <a:txBody>
                    <a:bodyPr/>
                    <a:lstStyle/>
                    <a:p>
                      <a:pPr algn="ctr"/>
                      <a:r>
                        <a:rPr kumimoji="1" lang="ja-JP" altLang="en-US" sz="1800" dirty="0" smtClean="0">
                          <a:latin typeface="HGSｺﾞｼｯｸE" pitchFamily="50" charset="-128"/>
                          <a:ea typeface="HGSｺﾞｼｯｸE" pitchFamily="50" charset="-128"/>
                        </a:rPr>
                        <a:t>目標</a:t>
                      </a:r>
                      <a:r>
                        <a:rPr kumimoji="1" lang="en-US" altLang="ja-JP" sz="1800" dirty="0" smtClean="0">
                          <a:latin typeface="HGSｺﾞｼｯｸE" pitchFamily="50" charset="-128"/>
                          <a:ea typeface="HGSｺﾞｼｯｸE" pitchFamily="50" charset="-128"/>
                        </a:rPr>
                        <a:t>(</a:t>
                      </a:r>
                      <a:r>
                        <a:rPr kumimoji="1" lang="ja-JP" altLang="en-US" sz="1800" dirty="0" smtClean="0">
                          <a:latin typeface="HGSｺﾞｼｯｸE" pitchFamily="50" charset="-128"/>
                          <a:ea typeface="HGSｺﾞｼｯｸE" pitchFamily="50" charset="-128"/>
                        </a:rPr>
                        <a:t>Ｈ</a:t>
                      </a:r>
                      <a:r>
                        <a:rPr kumimoji="1" lang="en-US" altLang="ja-JP" sz="1800" dirty="0" smtClean="0">
                          <a:latin typeface="HGSｺﾞｼｯｸE" pitchFamily="50" charset="-128"/>
                          <a:ea typeface="HGSｺﾞｼｯｸE" pitchFamily="50" charset="-128"/>
                        </a:rPr>
                        <a:t>29</a:t>
                      </a:r>
                      <a:r>
                        <a:rPr kumimoji="1" lang="ja-JP" altLang="en-US" sz="1800" dirty="0" smtClean="0">
                          <a:latin typeface="HGSｺﾞｼｯｸE" pitchFamily="50" charset="-128"/>
                          <a:ea typeface="HGSｺﾞｼｯｸE" pitchFamily="50" charset="-128"/>
                        </a:rPr>
                        <a:t>年度）</a:t>
                      </a:r>
                      <a:endParaRPr kumimoji="1" lang="ja-JP" altLang="en-US" sz="1800" dirty="0">
                        <a:latin typeface="HGSｺﾞｼｯｸE" pitchFamily="50" charset="-128"/>
                        <a:ea typeface="HGSｺﾞｼｯｸE" pitchFamily="50" charset="-128"/>
                      </a:endParaRPr>
                    </a:p>
                  </a:txBody>
                  <a:tcPr/>
                </a:tc>
              </a:tr>
              <a:tr h="560162">
                <a:tc>
                  <a:txBody>
                    <a:bodyPr/>
                    <a:lstStyle/>
                    <a:p>
                      <a:r>
                        <a:rPr kumimoji="1" lang="ja-JP" altLang="en-US" sz="1800" b="1" dirty="0" smtClean="0">
                          <a:solidFill>
                            <a:srgbClr val="FF0000"/>
                          </a:solidFill>
                          <a:latin typeface="HGSｺﾞｼｯｸE" pitchFamily="50" charset="-128"/>
                          <a:ea typeface="HGSｺﾞｼｯｸE" pitchFamily="50" charset="-128"/>
                        </a:rPr>
                        <a:t>収縮期血圧</a:t>
                      </a:r>
                      <a:r>
                        <a:rPr kumimoji="1" lang="en-US" altLang="ja-JP" sz="1800" b="1" dirty="0" smtClean="0">
                          <a:solidFill>
                            <a:srgbClr val="FF0000"/>
                          </a:solidFill>
                          <a:latin typeface="HGSｺﾞｼｯｸE" pitchFamily="50" charset="-128"/>
                          <a:ea typeface="HGSｺﾞｼｯｸE" pitchFamily="50" charset="-128"/>
                        </a:rPr>
                        <a:t>(</a:t>
                      </a:r>
                      <a:r>
                        <a:rPr kumimoji="1" lang="ja-JP" altLang="en-US" sz="1800" b="1" dirty="0" smtClean="0">
                          <a:solidFill>
                            <a:srgbClr val="FF0000"/>
                          </a:solidFill>
                          <a:latin typeface="HGSｺﾞｼｯｸE" pitchFamily="50" charset="-128"/>
                          <a:ea typeface="HGSｺﾞｼｯｸE" pitchFamily="50" charset="-128"/>
                        </a:rPr>
                        <a:t>平均値）</a:t>
                      </a:r>
                      <a:endParaRPr kumimoji="1" lang="ja-JP" altLang="en-US" sz="1800" b="1" dirty="0">
                        <a:solidFill>
                          <a:srgbClr val="FF0000"/>
                        </a:solidFill>
                        <a:latin typeface="HGSｺﾞｼｯｸE" pitchFamily="50" charset="-128"/>
                        <a:ea typeface="HGSｺﾞｼｯｸE" pitchFamily="50" charset="-128"/>
                      </a:endParaRPr>
                    </a:p>
                  </a:txBody>
                  <a:tcPr>
                    <a:solidFill>
                      <a:schemeClr val="bg1">
                        <a:lumMod val="95000"/>
                      </a:schemeClr>
                    </a:solidFill>
                  </a:tcPr>
                </a:tc>
                <a:tc>
                  <a:txBody>
                    <a:bodyPr/>
                    <a:lstStyle/>
                    <a:p>
                      <a:pPr marL="0" indent="0" algn="ctr">
                        <a:buNone/>
                      </a:pPr>
                      <a:r>
                        <a:rPr lang="ja-JP" altLang="en-US" sz="1800" b="1" dirty="0" smtClean="0">
                          <a:solidFill>
                            <a:srgbClr val="FF0000"/>
                          </a:solidFill>
                          <a:latin typeface="HGSｺﾞｼｯｸE" pitchFamily="50" charset="-128"/>
                          <a:ea typeface="HGSｺﾞｼｯｸE" pitchFamily="50" charset="-128"/>
                        </a:rPr>
                        <a:t>男性</a:t>
                      </a:r>
                      <a:r>
                        <a:rPr lang="en-US" altLang="ja-JP" sz="1800" b="1" dirty="0" smtClean="0">
                          <a:solidFill>
                            <a:srgbClr val="FF0000"/>
                          </a:solidFill>
                          <a:latin typeface="HGSｺﾞｼｯｸE" pitchFamily="50" charset="-128"/>
                          <a:ea typeface="HGSｺﾞｼｯｸE" pitchFamily="50" charset="-128"/>
                        </a:rPr>
                        <a:t>138.5mmHg</a:t>
                      </a:r>
                      <a:br>
                        <a:rPr lang="en-US" altLang="ja-JP" sz="1800" b="1" dirty="0" smtClean="0">
                          <a:solidFill>
                            <a:srgbClr val="FF0000"/>
                          </a:solidFill>
                          <a:latin typeface="HGSｺﾞｼｯｸE" pitchFamily="50" charset="-128"/>
                          <a:ea typeface="HGSｺﾞｼｯｸE" pitchFamily="50" charset="-128"/>
                        </a:rPr>
                      </a:br>
                      <a:r>
                        <a:rPr lang="ja-JP" altLang="en-US" sz="1800" b="1" dirty="0" smtClean="0">
                          <a:solidFill>
                            <a:srgbClr val="FF0000"/>
                          </a:solidFill>
                          <a:latin typeface="HGSｺﾞｼｯｸE" pitchFamily="50" charset="-128"/>
                          <a:ea typeface="HGSｺﾞｼｯｸE" pitchFamily="50" charset="-128"/>
                        </a:rPr>
                        <a:t>女性</a:t>
                      </a:r>
                      <a:r>
                        <a:rPr lang="en-US" altLang="ja-JP" sz="1800" b="1" dirty="0" smtClean="0">
                          <a:solidFill>
                            <a:srgbClr val="FF0000"/>
                          </a:solidFill>
                          <a:latin typeface="HGSｺﾞｼｯｸE" pitchFamily="50" charset="-128"/>
                          <a:ea typeface="HGSｺﾞｼｯｸE" pitchFamily="50" charset="-128"/>
                        </a:rPr>
                        <a:t>132.7mmHg</a:t>
                      </a:r>
                      <a:r>
                        <a:rPr lang="ja-JP" altLang="en-US" sz="1800" b="1" dirty="0" smtClean="0">
                          <a:solidFill>
                            <a:srgbClr val="FF0000"/>
                          </a:solidFill>
                          <a:latin typeface="HGSｺﾞｼｯｸE" pitchFamily="50" charset="-128"/>
                          <a:ea typeface="HGSｺﾞｼｯｸE" pitchFamily="50" charset="-128"/>
                        </a:rPr>
                        <a:t>　</a:t>
                      </a:r>
                      <a:endParaRPr kumimoji="1" lang="ja-JP" altLang="en-US" sz="1800" b="1" dirty="0">
                        <a:solidFill>
                          <a:srgbClr val="FF0000"/>
                        </a:solidFill>
                        <a:latin typeface="HGSｺﾞｼｯｸE" pitchFamily="50" charset="-128"/>
                        <a:ea typeface="HGSｺﾞｼｯｸE" pitchFamily="50" charset="-128"/>
                      </a:endParaRPr>
                    </a:p>
                  </a:txBody>
                  <a:tcPr>
                    <a:solidFill>
                      <a:schemeClr val="bg1">
                        <a:lumMod val="95000"/>
                      </a:schemeClr>
                    </a:solidFill>
                  </a:tcPr>
                </a:tc>
                <a:tc>
                  <a:txBody>
                    <a:bodyPr/>
                    <a:lstStyle/>
                    <a:p>
                      <a:pPr algn="ctr"/>
                      <a:r>
                        <a:rPr lang="en-US" altLang="ja-JP" sz="1800" b="1" dirty="0" smtClean="0">
                          <a:solidFill>
                            <a:srgbClr val="FF0000"/>
                          </a:solidFill>
                          <a:latin typeface="HGSｺﾞｼｯｸE" pitchFamily="50" charset="-128"/>
                          <a:ea typeface="HGSｺﾞｼｯｸE" pitchFamily="50" charset="-128"/>
                        </a:rPr>
                        <a:t>2mmHg</a:t>
                      </a:r>
                      <a:r>
                        <a:rPr lang="ja-JP" altLang="en-US" sz="1800" b="1" dirty="0" smtClean="0">
                          <a:solidFill>
                            <a:srgbClr val="FF0000"/>
                          </a:solidFill>
                          <a:latin typeface="HGSｺﾞｼｯｸE" pitchFamily="50" charset="-128"/>
                          <a:ea typeface="HGSｺﾞｼｯｸE" pitchFamily="50" charset="-128"/>
                        </a:rPr>
                        <a:t>減</a:t>
                      </a:r>
                      <a:endParaRPr kumimoji="1" lang="ja-JP" altLang="en-US" sz="1800" b="1" dirty="0">
                        <a:solidFill>
                          <a:srgbClr val="FF0000"/>
                        </a:solidFill>
                        <a:latin typeface="HGSｺﾞｼｯｸE" pitchFamily="50" charset="-128"/>
                        <a:ea typeface="HGSｺﾞｼｯｸE" pitchFamily="50" charset="-128"/>
                      </a:endParaRPr>
                    </a:p>
                  </a:txBody>
                  <a:tcPr>
                    <a:solidFill>
                      <a:schemeClr val="bg1">
                        <a:lumMod val="95000"/>
                      </a:schemeClr>
                    </a:solidFill>
                  </a:tcPr>
                </a:tc>
              </a:tr>
              <a:tr h="320093">
                <a:tc>
                  <a:txBody>
                    <a:bodyPr/>
                    <a:lstStyle/>
                    <a:p>
                      <a:r>
                        <a:rPr kumimoji="1" lang="ja-JP" altLang="en-US" sz="1800" b="1" dirty="0" smtClean="0">
                          <a:solidFill>
                            <a:srgbClr val="FF0000"/>
                          </a:solidFill>
                          <a:latin typeface="HGSｺﾞｼｯｸE" pitchFamily="50" charset="-128"/>
                          <a:ea typeface="HGSｺﾞｼｯｸE" pitchFamily="50" charset="-128"/>
                        </a:rPr>
                        <a:t>血圧高値（</a:t>
                      </a:r>
                      <a:r>
                        <a:rPr kumimoji="1" lang="en-US" altLang="ja-JP" sz="1800" b="1" dirty="0" smtClean="0">
                          <a:solidFill>
                            <a:srgbClr val="FF0000"/>
                          </a:solidFill>
                          <a:latin typeface="HGSｺﾞｼｯｸE" pitchFamily="50" charset="-128"/>
                          <a:ea typeface="HGSｺﾞｼｯｸE" pitchFamily="50" charset="-128"/>
                        </a:rPr>
                        <a:t>160/100</a:t>
                      </a:r>
                      <a:r>
                        <a:rPr kumimoji="1" lang="ja-JP" altLang="en-US" sz="1800" b="1" dirty="0" smtClean="0">
                          <a:solidFill>
                            <a:srgbClr val="FF0000"/>
                          </a:solidFill>
                          <a:latin typeface="HGSｺﾞｼｯｸE" pitchFamily="50" charset="-128"/>
                          <a:ea typeface="HGSｺﾞｼｯｸE" pitchFamily="50" charset="-128"/>
                        </a:rPr>
                        <a:t>以上）の者の割合</a:t>
                      </a:r>
                      <a:endParaRPr kumimoji="1" lang="ja-JP" altLang="en-US" sz="1800" b="1" dirty="0">
                        <a:solidFill>
                          <a:srgbClr val="FF0000"/>
                        </a:solidFill>
                        <a:latin typeface="HGSｺﾞｼｯｸE" pitchFamily="50" charset="-128"/>
                        <a:ea typeface="HGSｺﾞｼｯｸE" pitchFamily="50" charset="-128"/>
                      </a:endParaRPr>
                    </a:p>
                  </a:txBody>
                  <a:tcPr>
                    <a:solidFill>
                      <a:schemeClr val="bg1">
                        <a:lumMod val="95000"/>
                      </a:schemeClr>
                    </a:solidFill>
                  </a:tcPr>
                </a:tc>
                <a:tc>
                  <a:txBody>
                    <a:bodyPr/>
                    <a:lstStyle/>
                    <a:p>
                      <a:pPr marL="0" indent="0" algn="ctr">
                        <a:buNone/>
                      </a:pPr>
                      <a:r>
                        <a:rPr kumimoji="1" lang="en-US" altLang="ja-JP" sz="1800" b="1" dirty="0" smtClean="0">
                          <a:solidFill>
                            <a:srgbClr val="FF0000"/>
                          </a:solidFill>
                          <a:latin typeface="HGSｺﾞｼｯｸE" pitchFamily="50" charset="-128"/>
                          <a:ea typeface="HGSｺﾞｼｯｸE" pitchFamily="50" charset="-128"/>
                        </a:rPr>
                        <a:t>11.1%</a:t>
                      </a:r>
                      <a:endParaRPr kumimoji="1" lang="ja-JP" altLang="en-US" sz="1800" b="1" dirty="0">
                        <a:solidFill>
                          <a:srgbClr val="FF0000"/>
                        </a:solidFill>
                        <a:latin typeface="HGSｺﾞｼｯｸE" pitchFamily="50" charset="-128"/>
                        <a:ea typeface="HGSｺﾞｼｯｸE" pitchFamily="50" charset="-128"/>
                      </a:endParaRPr>
                    </a:p>
                  </a:txBody>
                  <a:tcPr>
                    <a:solidFill>
                      <a:schemeClr val="bg1">
                        <a:lumMod val="95000"/>
                      </a:schemeClr>
                    </a:solidFill>
                  </a:tcPr>
                </a:tc>
                <a:tc>
                  <a:txBody>
                    <a:bodyPr/>
                    <a:lstStyle/>
                    <a:p>
                      <a:pPr algn="ctr"/>
                      <a:r>
                        <a:rPr kumimoji="1" lang="ja-JP" altLang="en-US" sz="1800" b="1" dirty="0" smtClean="0">
                          <a:solidFill>
                            <a:srgbClr val="FF0000"/>
                          </a:solidFill>
                          <a:latin typeface="HGSｺﾞｼｯｸE" pitchFamily="50" charset="-128"/>
                          <a:ea typeface="HGSｺﾞｼｯｸE" pitchFamily="50" charset="-128"/>
                        </a:rPr>
                        <a:t>現状の</a:t>
                      </a:r>
                      <a:r>
                        <a:rPr kumimoji="1" lang="en-US" altLang="ja-JP" sz="1800" b="1" dirty="0" smtClean="0">
                          <a:solidFill>
                            <a:srgbClr val="FF0000"/>
                          </a:solidFill>
                          <a:latin typeface="HGSｺﾞｼｯｸE" pitchFamily="50" charset="-128"/>
                          <a:ea typeface="HGSｺﾞｼｯｸE" pitchFamily="50" charset="-128"/>
                        </a:rPr>
                        <a:t>15%</a:t>
                      </a:r>
                      <a:r>
                        <a:rPr kumimoji="1" lang="ja-JP" altLang="en-US" sz="1800" b="1" dirty="0" smtClean="0">
                          <a:solidFill>
                            <a:srgbClr val="FF0000"/>
                          </a:solidFill>
                          <a:latin typeface="HGSｺﾞｼｯｸE" pitchFamily="50" charset="-128"/>
                          <a:ea typeface="HGSｺﾞｼｯｸE" pitchFamily="50" charset="-128"/>
                        </a:rPr>
                        <a:t>減</a:t>
                      </a:r>
                      <a:endParaRPr kumimoji="1" lang="ja-JP" altLang="en-US" sz="1800" b="1" dirty="0">
                        <a:solidFill>
                          <a:srgbClr val="FF0000"/>
                        </a:solidFill>
                        <a:latin typeface="HGSｺﾞｼｯｸE" pitchFamily="50" charset="-128"/>
                        <a:ea typeface="HGSｺﾞｼｯｸE" pitchFamily="50" charset="-128"/>
                      </a:endParaRPr>
                    </a:p>
                  </a:txBody>
                  <a:tcPr>
                    <a:solidFill>
                      <a:schemeClr val="bg1">
                        <a:lumMod val="95000"/>
                      </a:schemeClr>
                    </a:solidFill>
                  </a:tcPr>
                </a:tc>
              </a:tr>
              <a:tr h="529414">
                <a:tc>
                  <a:txBody>
                    <a:bodyPr/>
                    <a:lstStyle/>
                    <a:p>
                      <a:pPr marL="0" marR="0" indent="0" algn="l" defTabSz="1280047" rtl="0" eaLnBrk="1" fontAlgn="auto" latinLnBrk="0" hangingPunct="1">
                        <a:lnSpc>
                          <a:spcPct val="100000"/>
                        </a:lnSpc>
                        <a:spcBef>
                          <a:spcPts val="0"/>
                        </a:spcBef>
                        <a:spcAft>
                          <a:spcPts val="0"/>
                        </a:spcAft>
                        <a:buClrTx/>
                        <a:buSzTx/>
                        <a:buFontTx/>
                        <a:buNone/>
                        <a:tabLst/>
                        <a:defRPr/>
                      </a:pPr>
                      <a:r>
                        <a:rPr kumimoji="1" lang="en-US" altLang="ja-JP" sz="1800" b="1" dirty="0" smtClean="0">
                          <a:solidFill>
                            <a:srgbClr val="FF0000"/>
                          </a:solidFill>
                          <a:latin typeface="HGSｺﾞｼｯｸE" pitchFamily="50" charset="-128"/>
                          <a:ea typeface="HGSｺﾞｼｯｸE" pitchFamily="50" charset="-128"/>
                        </a:rPr>
                        <a:t>Mets</a:t>
                      </a:r>
                      <a:r>
                        <a:rPr kumimoji="1" lang="ja-JP" altLang="en-US" sz="1800" b="1" dirty="0" smtClean="0">
                          <a:solidFill>
                            <a:srgbClr val="FF0000"/>
                          </a:solidFill>
                          <a:latin typeface="HGSｺﾞｼｯｸE" pitchFamily="50" charset="-128"/>
                          <a:ea typeface="HGSｺﾞｼｯｸE" pitchFamily="50" charset="-128"/>
                        </a:rPr>
                        <a:t>の該当者及び予備群の数</a:t>
                      </a:r>
                    </a:p>
                  </a:txBody>
                  <a:tcPr>
                    <a:solidFill>
                      <a:schemeClr val="bg1">
                        <a:lumMod val="95000"/>
                      </a:schemeClr>
                    </a:solidFill>
                  </a:tcPr>
                </a:tc>
                <a:tc>
                  <a:txBody>
                    <a:bodyPr/>
                    <a:lstStyle/>
                    <a:p>
                      <a:pPr marL="0" indent="0" algn="ctr">
                        <a:buNone/>
                      </a:pPr>
                      <a:r>
                        <a:rPr kumimoji="1" lang="ja-JP" altLang="en-US" sz="1800" b="1" dirty="0" smtClean="0">
                          <a:solidFill>
                            <a:srgbClr val="FF0000"/>
                          </a:solidFill>
                          <a:latin typeface="HGSｺﾞｼｯｸE" pitchFamily="50" charset="-128"/>
                          <a:ea typeface="HGSｺﾞｼｯｸE" pitchFamily="50" charset="-128"/>
                        </a:rPr>
                        <a:t>該当者</a:t>
                      </a:r>
                      <a:r>
                        <a:rPr kumimoji="1" lang="en-US" altLang="ja-JP" sz="1800" b="1" dirty="0" smtClean="0">
                          <a:solidFill>
                            <a:srgbClr val="FF0000"/>
                          </a:solidFill>
                          <a:latin typeface="HGSｺﾞｼｯｸE" pitchFamily="50" charset="-128"/>
                          <a:ea typeface="HGSｺﾞｼｯｸE" pitchFamily="50" charset="-128"/>
                        </a:rPr>
                        <a:t>1093</a:t>
                      </a:r>
                      <a:r>
                        <a:rPr kumimoji="1" lang="ja-JP" altLang="en-US" sz="1800" b="1" dirty="0" smtClean="0">
                          <a:solidFill>
                            <a:srgbClr val="FF0000"/>
                          </a:solidFill>
                          <a:latin typeface="HGSｺﾞｼｯｸE" pitchFamily="50" charset="-128"/>
                          <a:ea typeface="HGSｺﾞｼｯｸE" pitchFamily="50" charset="-128"/>
                        </a:rPr>
                        <a:t>千人</a:t>
                      </a:r>
                      <a:r>
                        <a:rPr kumimoji="1" lang="en-US" altLang="ja-JP" sz="1800" b="1" dirty="0" smtClean="0">
                          <a:solidFill>
                            <a:srgbClr val="FF0000"/>
                          </a:solidFill>
                          <a:latin typeface="HGSｺﾞｼｯｸE" pitchFamily="50" charset="-128"/>
                          <a:ea typeface="HGSｺﾞｼｯｸE" pitchFamily="50" charset="-128"/>
                        </a:rPr>
                        <a:t/>
                      </a:r>
                      <a:br>
                        <a:rPr kumimoji="1" lang="en-US" altLang="ja-JP" sz="1800" b="1" dirty="0" smtClean="0">
                          <a:solidFill>
                            <a:srgbClr val="FF0000"/>
                          </a:solidFill>
                          <a:latin typeface="HGSｺﾞｼｯｸE" pitchFamily="50" charset="-128"/>
                          <a:ea typeface="HGSｺﾞｼｯｸE" pitchFamily="50" charset="-128"/>
                        </a:rPr>
                      </a:br>
                      <a:r>
                        <a:rPr kumimoji="1" lang="ja-JP" altLang="en-US" sz="1800" b="1" dirty="0" smtClean="0">
                          <a:solidFill>
                            <a:srgbClr val="FF0000"/>
                          </a:solidFill>
                          <a:latin typeface="HGSｺﾞｼｯｸE" pitchFamily="50" charset="-128"/>
                          <a:ea typeface="HGSｺﾞｼｯｸE" pitchFamily="50" charset="-128"/>
                        </a:rPr>
                        <a:t>予備群</a:t>
                      </a:r>
                      <a:r>
                        <a:rPr kumimoji="1" lang="en-US" altLang="ja-JP" sz="1800" b="1" dirty="0" smtClean="0">
                          <a:solidFill>
                            <a:srgbClr val="FF0000"/>
                          </a:solidFill>
                          <a:latin typeface="HGSｺﾞｼｯｸE" pitchFamily="50" charset="-128"/>
                          <a:ea typeface="HGSｺﾞｼｯｸE" pitchFamily="50" charset="-128"/>
                        </a:rPr>
                        <a:t>350</a:t>
                      </a:r>
                      <a:r>
                        <a:rPr kumimoji="1" lang="ja-JP" altLang="en-US" sz="1800" b="1" dirty="0" smtClean="0">
                          <a:solidFill>
                            <a:srgbClr val="FF0000"/>
                          </a:solidFill>
                          <a:latin typeface="HGSｺﾞｼｯｸE" pitchFamily="50" charset="-128"/>
                          <a:ea typeface="HGSｺﾞｼｯｸE" pitchFamily="50" charset="-128"/>
                        </a:rPr>
                        <a:t>千人</a:t>
                      </a:r>
                      <a:endParaRPr kumimoji="1" lang="ja-JP" altLang="en-US" sz="1800" b="1" dirty="0">
                        <a:solidFill>
                          <a:srgbClr val="FF0000"/>
                        </a:solidFill>
                        <a:latin typeface="HGSｺﾞｼｯｸE" pitchFamily="50" charset="-128"/>
                        <a:ea typeface="HGSｺﾞｼｯｸE" pitchFamily="50" charset="-128"/>
                      </a:endParaRPr>
                    </a:p>
                  </a:txBody>
                  <a:tcPr>
                    <a:solidFill>
                      <a:schemeClr val="bg1">
                        <a:lumMod val="95000"/>
                      </a:schemeClr>
                    </a:solidFill>
                  </a:tcPr>
                </a:tc>
                <a:tc>
                  <a:txBody>
                    <a:bodyPr/>
                    <a:lstStyle/>
                    <a:p>
                      <a:pPr algn="ctr"/>
                      <a:r>
                        <a:rPr kumimoji="1" lang="en-US" altLang="ja-JP" sz="1800" b="1" dirty="0" smtClean="0">
                          <a:solidFill>
                            <a:srgbClr val="FF0000"/>
                          </a:solidFill>
                          <a:latin typeface="HGSｺﾞｼｯｸE" pitchFamily="50" charset="-128"/>
                          <a:ea typeface="HGSｺﾞｼｯｸE" pitchFamily="50" charset="-128"/>
                        </a:rPr>
                        <a:t>H20</a:t>
                      </a:r>
                      <a:r>
                        <a:rPr kumimoji="1" lang="ja-JP" altLang="en-US" sz="1800" b="1" dirty="0" smtClean="0">
                          <a:solidFill>
                            <a:srgbClr val="FF0000"/>
                          </a:solidFill>
                          <a:latin typeface="HGSｺﾞｼｯｸE" pitchFamily="50" charset="-128"/>
                          <a:ea typeface="HGSｺﾞｼｯｸE" pitchFamily="50" charset="-128"/>
                        </a:rPr>
                        <a:t>年度比</a:t>
                      </a:r>
                      <a:r>
                        <a:rPr kumimoji="1" lang="en-US" altLang="ja-JP" sz="1800" b="1" dirty="0" smtClean="0">
                          <a:solidFill>
                            <a:srgbClr val="FF0000"/>
                          </a:solidFill>
                          <a:latin typeface="HGSｺﾞｼｯｸE" pitchFamily="50" charset="-128"/>
                          <a:ea typeface="HGSｺﾞｼｯｸE" pitchFamily="50" charset="-128"/>
                        </a:rPr>
                        <a:t>25%</a:t>
                      </a:r>
                      <a:r>
                        <a:rPr kumimoji="1" lang="ja-JP" altLang="en-US" sz="1800" b="1" dirty="0" smtClean="0">
                          <a:solidFill>
                            <a:srgbClr val="FF0000"/>
                          </a:solidFill>
                          <a:latin typeface="HGSｺﾞｼｯｸE" pitchFamily="50" charset="-128"/>
                          <a:ea typeface="HGSｺﾞｼｯｸE" pitchFamily="50" charset="-128"/>
                        </a:rPr>
                        <a:t>以上減</a:t>
                      </a:r>
                      <a:endParaRPr kumimoji="1" lang="ja-JP" altLang="en-US" sz="1800" b="1" dirty="0">
                        <a:solidFill>
                          <a:srgbClr val="FF0000"/>
                        </a:solidFill>
                        <a:latin typeface="HGSｺﾞｼｯｸE" pitchFamily="50" charset="-128"/>
                        <a:ea typeface="HGSｺﾞｼｯｸE" pitchFamily="50" charset="-128"/>
                      </a:endParaRPr>
                    </a:p>
                  </a:txBody>
                  <a:tcPr>
                    <a:solidFill>
                      <a:schemeClr val="bg1">
                        <a:lumMod val="95000"/>
                      </a:schemeClr>
                    </a:solidFill>
                  </a:tcPr>
                </a:tc>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3153587875"/>
              </p:ext>
            </p:extLst>
          </p:nvPr>
        </p:nvGraphicFramePr>
        <p:xfrm>
          <a:off x="436914" y="3938323"/>
          <a:ext cx="12106345" cy="5345404"/>
        </p:xfrm>
        <a:graphic>
          <a:graphicData uri="http://schemas.openxmlformats.org/drawingml/2006/table">
            <a:tbl>
              <a:tblPr firstRow="1" bandRow="1">
                <a:tableStyleId>{7DF18680-E054-41AD-8BC1-D1AEF772440D}</a:tableStyleId>
              </a:tblPr>
              <a:tblGrid>
                <a:gridCol w="1215136"/>
                <a:gridCol w="5805645"/>
                <a:gridCol w="2610290"/>
                <a:gridCol w="2475274"/>
              </a:tblGrid>
              <a:tr h="0">
                <a:tc gridSpan="2">
                  <a:txBody>
                    <a:bodyPr/>
                    <a:lstStyle/>
                    <a:p>
                      <a:pPr algn="ctr"/>
                      <a:r>
                        <a:rPr kumimoji="1" lang="ja-JP" altLang="en-US" sz="1800" dirty="0" smtClean="0">
                          <a:latin typeface="HGSｺﾞｼｯｸE" pitchFamily="50" charset="-128"/>
                          <a:ea typeface="HGSｺﾞｼｯｸE" pitchFamily="50" charset="-128"/>
                        </a:rPr>
                        <a:t>目標項目</a:t>
                      </a:r>
                      <a:endParaRPr kumimoji="1" lang="ja-JP" altLang="en-US" sz="1800" dirty="0">
                        <a:latin typeface="HGSｺﾞｼｯｸE" pitchFamily="50" charset="-128"/>
                        <a:ea typeface="HGSｺﾞｼｯｸE" pitchFamily="50" charset="-128"/>
                      </a:endParaRPr>
                    </a:p>
                  </a:txBody>
                  <a:tcPr/>
                </a:tc>
                <a:tc hMerge="1">
                  <a:txBody>
                    <a:bodyPr/>
                    <a:lstStyle/>
                    <a:p>
                      <a:pPr algn="ctr"/>
                      <a:endParaRPr kumimoji="1" lang="ja-JP" altLang="en-US" sz="1800" dirty="0">
                        <a:latin typeface="HGSｺﾞｼｯｸE" pitchFamily="50" charset="-128"/>
                        <a:ea typeface="HGSｺﾞｼｯｸE" pitchFamily="50" charset="-128"/>
                      </a:endParaRPr>
                    </a:p>
                  </a:txBody>
                  <a:tcPr/>
                </a:tc>
                <a:tc>
                  <a:txBody>
                    <a:bodyPr/>
                    <a:lstStyle/>
                    <a:p>
                      <a:pPr algn="ctr"/>
                      <a:r>
                        <a:rPr kumimoji="1" lang="ja-JP" altLang="en-US" sz="1800" dirty="0" smtClean="0">
                          <a:latin typeface="HGSｺﾞｼｯｸE" pitchFamily="50" charset="-128"/>
                          <a:ea typeface="HGSｺﾞｼｯｸE" pitchFamily="50" charset="-128"/>
                        </a:rPr>
                        <a:t>現状</a:t>
                      </a:r>
                      <a:endParaRPr kumimoji="1" lang="ja-JP" altLang="en-US" sz="1800" dirty="0">
                        <a:latin typeface="HGSｺﾞｼｯｸE" pitchFamily="50" charset="-128"/>
                        <a:ea typeface="HGSｺﾞｼｯｸE" pitchFamily="50" charset="-128"/>
                      </a:endParaRPr>
                    </a:p>
                  </a:txBody>
                  <a:tcPr/>
                </a:tc>
                <a:tc>
                  <a:txBody>
                    <a:bodyPr/>
                    <a:lstStyle/>
                    <a:p>
                      <a:pPr marL="0" marR="0" indent="0" algn="ctr" defTabSz="1280047" rtl="0" eaLnBrk="1" fontAlgn="auto" latinLnBrk="0" hangingPunct="1">
                        <a:lnSpc>
                          <a:spcPct val="100000"/>
                        </a:lnSpc>
                        <a:spcBef>
                          <a:spcPts val="0"/>
                        </a:spcBef>
                        <a:spcAft>
                          <a:spcPts val="0"/>
                        </a:spcAft>
                        <a:buClrTx/>
                        <a:buSzTx/>
                        <a:buFontTx/>
                        <a:buNone/>
                        <a:tabLst/>
                        <a:defRPr/>
                      </a:pPr>
                      <a:r>
                        <a:rPr kumimoji="1" lang="ja-JP" altLang="en-US" sz="1800" dirty="0" smtClean="0">
                          <a:latin typeface="HGSｺﾞｼｯｸE" pitchFamily="50" charset="-128"/>
                          <a:ea typeface="HGSｺﾞｼｯｸE" pitchFamily="50" charset="-128"/>
                        </a:rPr>
                        <a:t>目標</a:t>
                      </a:r>
                      <a:r>
                        <a:rPr kumimoji="1" lang="en-US" altLang="ja-JP" sz="1800" dirty="0" smtClean="0">
                          <a:latin typeface="HGSｺﾞｼｯｸE" pitchFamily="50" charset="-128"/>
                          <a:ea typeface="HGSｺﾞｼｯｸE" pitchFamily="50" charset="-128"/>
                        </a:rPr>
                        <a:t>(</a:t>
                      </a:r>
                      <a:r>
                        <a:rPr kumimoji="1" lang="ja-JP" altLang="en-US" sz="1800" dirty="0" smtClean="0">
                          <a:latin typeface="HGSｺﾞｼｯｸE" pitchFamily="50" charset="-128"/>
                          <a:ea typeface="HGSｺﾞｼｯｸE" pitchFamily="50" charset="-128"/>
                        </a:rPr>
                        <a:t>Ｈ</a:t>
                      </a:r>
                      <a:r>
                        <a:rPr kumimoji="1" lang="en-US" altLang="ja-JP" sz="1800" dirty="0" smtClean="0">
                          <a:latin typeface="HGSｺﾞｼｯｸE" pitchFamily="50" charset="-128"/>
                          <a:ea typeface="HGSｺﾞｼｯｸE" pitchFamily="50" charset="-128"/>
                        </a:rPr>
                        <a:t>29</a:t>
                      </a:r>
                      <a:r>
                        <a:rPr kumimoji="1" lang="ja-JP" altLang="en-US" sz="1800" dirty="0" smtClean="0">
                          <a:latin typeface="HGSｺﾞｼｯｸE" pitchFamily="50" charset="-128"/>
                          <a:ea typeface="HGSｺﾞｼｯｸE" pitchFamily="50" charset="-128"/>
                        </a:rPr>
                        <a:t>年度）</a:t>
                      </a:r>
                    </a:p>
                  </a:txBody>
                  <a:tcPr/>
                </a:tc>
              </a:tr>
              <a:tr h="611771">
                <a:tc rowSpan="6">
                  <a:txBody>
                    <a:bodyPr/>
                    <a:lstStyle/>
                    <a:p>
                      <a:pPr marL="0" marR="0" indent="0" algn="l" defTabSz="1280047" rtl="0" eaLnBrk="1" fontAlgn="auto" latinLnBrk="0" hangingPunct="1">
                        <a:lnSpc>
                          <a:spcPct val="100000"/>
                        </a:lnSpc>
                        <a:spcBef>
                          <a:spcPts val="0"/>
                        </a:spcBef>
                        <a:spcAft>
                          <a:spcPts val="0"/>
                        </a:spcAft>
                        <a:buClrTx/>
                        <a:buSzTx/>
                        <a:buFontTx/>
                        <a:buNone/>
                        <a:tabLst/>
                        <a:defRPr/>
                      </a:pPr>
                      <a:r>
                        <a:rPr kumimoji="1" lang="ja-JP" altLang="en-US" sz="1800" dirty="0" smtClean="0">
                          <a:latin typeface="HGPｺﾞｼｯｸE" pitchFamily="50" charset="-128"/>
                          <a:ea typeface="HGPｺﾞｼｯｸE" pitchFamily="50" charset="-128"/>
                        </a:rPr>
                        <a:t>個人の</a:t>
                      </a:r>
                      <a:endParaRPr kumimoji="1" lang="en-US" altLang="ja-JP" sz="1800" dirty="0" smtClean="0">
                        <a:latin typeface="HGPｺﾞｼｯｸE" pitchFamily="50" charset="-128"/>
                        <a:ea typeface="HGPｺﾞｼｯｸE" pitchFamily="50" charset="-128"/>
                      </a:endParaRPr>
                    </a:p>
                    <a:p>
                      <a:pPr marL="0" marR="0" indent="0" algn="l" defTabSz="1280047" rtl="0" eaLnBrk="1" fontAlgn="auto" latinLnBrk="0" hangingPunct="1">
                        <a:lnSpc>
                          <a:spcPct val="100000"/>
                        </a:lnSpc>
                        <a:spcBef>
                          <a:spcPts val="0"/>
                        </a:spcBef>
                        <a:spcAft>
                          <a:spcPts val="0"/>
                        </a:spcAft>
                        <a:buClrTx/>
                        <a:buSzTx/>
                        <a:buFontTx/>
                        <a:buNone/>
                        <a:tabLst/>
                        <a:defRPr/>
                      </a:pPr>
                      <a:r>
                        <a:rPr kumimoji="1" lang="ja-JP" altLang="en-US" sz="1800" dirty="0" smtClean="0">
                          <a:latin typeface="HGPｺﾞｼｯｸE" pitchFamily="50" charset="-128"/>
                          <a:ea typeface="HGPｺﾞｼｯｸE" pitchFamily="50" charset="-128"/>
                        </a:rPr>
                        <a:t>生活習慣の改善</a:t>
                      </a:r>
                    </a:p>
                    <a:p>
                      <a:pPr marL="0" marR="0" indent="0" algn="l" defTabSz="1280047" rtl="0" eaLnBrk="1" fontAlgn="auto" latinLnBrk="0" hangingPunct="1">
                        <a:lnSpc>
                          <a:spcPct val="100000"/>
                        </a:lnSpc>
                        <a:spcBef>
                          <a:spcPts val="0"/>
                        </a:spcBef>
                        <a:spcAft>
                          <a:spcPts val="0"/>
                        </a:spcAft>
                        <a:buClrTx/>
                        <a:buSzTx/>
                        <a:buFontTx/>
                        <a:buNone/>
                        <a:tabLst/>
                        <a:defRPr/>
                      </a:pPr>
                      <a:endParaRPr lang="en-US" altLang="ja-JP" sz="1800" b="0" dirty="0" smtClean="0">
                        <a:latin typeface="HGSｺﾞｼｯｸE" pitchFamily="50" charset="-128"/>
                        <a:ea typeface="HGSｺﾞｼｯｸE" pitchFamily="50" charset="-128"/>
                      </a:endParaRPr>
                    </a:p>
                  </a:txBody>
                  <a:tcPr>
                    <a:solidFill>
                      <a:schemeClr val="bg1">
                        <a:lumMod val="95000"/>
                      </a:schemeClr>
                    </a:solidFill>
                  </a:tcPr>
                </a:tc>
                <a:tc>
                  <a:txBody>
                    <a:bodyPr/>
                    <a:lstStyle/>
                    <a:p>
                      <a:pPr marL="0" marR="0" indent="0" algn="l" defTabSz="1280047" rtl="0" eaLnBrk="1" fontAlgn="auto" latinLnBrk="0" hangingPunct="1">
                        <a:lnSpc>
                          <a:spcPct val="100000"/>
                        </a:lnSpc>
                        <a:spcBef>
                          <a:spcPts val="0"/>
                        </a:spcBef>
                        <a:spcAft>
                          <a:spcPts val="0"/>
                        </a:spcAft>
                        <a:buClrTx/>
                        <a:buSzTx/>
                        <a:buFontTx/>
                        <a:buNone/>
                        <a:tabLst/>
                        <a:defRPr/>
                      </a:pPr>
                      <a:r>
                        <a:rPr lang="ja-JP" altLang="en-US" sz="1800" b="0" dirty="0" smtClean="0">
                          <a:latin typeface="HGSｺﾞｼｯｸE" pitchFamily="50" charset="-128"/>
                          <a:ea typeface="HGSｺﾞｼｯｸE" pitchFamily="50" charset="-128"/>
                        </a:rPr>
                        <a:t>食塩摂取量（</a:t>
                      </a:r>
                      <a:r>
                        <a:rPr lang="en-US" altLang="ja-JP" sz="1800" b="0" dirty="0" smtClean="0">
                          <a:latin typeface="HGSｺﾞｼｯｸE" pitchFamily="50" charset="-128"/>
                          <a:ea typeface="HGSｺﾞｼｯｸE" pitchFamily="50" charset="-128"/>
                        </a:rPr>
                        <a:t>20</a:t>
                      </a:r>
                      <a:r>
                        <a:rPr lang="ja-JP" altLang="en-US" sz="1800" b="0" dirty="0" smtClean="0">
                          <a:latin typeface="HGSｺﾞｼｯｸE" pitchFamily="50" charset="-128"/>
                          <a:ea typeface="HGSｺﾞｼｯｸE" pitchFamily="50" charset="-128"/>
                        </a:rPr>
                        <a:t>歳以上）</a:t>
                      </a:r>
                      <a:endParaRPr lang="en-US" altLang="ja-JP" sz="1800" b="0" dirty="0" smtClean="0">
                        <a:latin typeface="HGSｺﾞｼｯｸE" pitchFamily="50" charset="-128"/>
                        <a:ea typeface="HGSｺﾞｼｯｸE" pitchFamily="50" charset="-128"/>
                      </a:endParaRPr>
                    </a:p>
                  </a:txBody>
                  <a:tcPr>
                    <a:solidFill>
                      <a:schemeClr val="bg1">
                        <a:lumMod val="95000"/>
                      </a:schemeClr>
                    </a:solidFill>
                  </a:tcPr>
                </a:tc>
                <a:tc>
                  <a:txBody>
                    <a:bodyPr/>
                    <a:lstStyle/>
                    <a:p>
                      <a:pPr marL="0" indent="0" algn="ctr">
                        <a:buNone/>
                      </a:pPr>
                      <a:r>
                        <a:rPr lang="ja-JP" altLang="en-US" sz="1800" b="0" dirty="0" smtClean="0">
                          <a:solidFill>
                            <a:schemeClr val="tx1"/>
                          </a:solidFill>
                          <a:latin typeface="HGSｺﾞｼｯｸE" pitchFamily="50" charset="-128"/>
                          <a:ea typeface="HGSｺﾞｼｯｸE" pitchFamily="50" charset="-128"/>
                        </a:rPr>
                        <a:t>男性</a:t>
                      </a:r>
                      <a:r>
                        <a:rPr lang="en-US" altLang="ja-JP" sz="1800" b="0" dirty="0" smtClean="0">
                          <a:solidFill>
                            <a:schemeClr val="tx1"/>
                          </a:solidFill>
                          <a:latin typeface="HGSｺﾞｼｯｸE" pitchFamily="50" charset="-128"/>
                          <a:ea typeface="HGSｺﾞｼｯｸE" pitchFamily="50" charset="-128"/>
                        </a:rPr>
                        <a:t>10.9g</a:t>
                      </a:r>
                      <a:br>
                        <a:rPr lang="en-US" altLang="ja-JP" sz="1800" b="0" dirty="0" smtClean="0">
                          <a:solidFill>
                            <a:schemeClr val="tx1"/>
                          </a:solidFill>
                          <a:latin typeface="HGSｺﾞｼｯｸE" pitchFamily="50" charset="-128"/>
                          <a:ea typeface="HGSｺﾞｼｯｸE" pitchFamily="50" charset="-128"/>
                        </a:rPr>
                      </a:br>
                      <a:r>
                        <a:rPr lang="ja-JP" altLang="en-US" sz="1800" b="0" dirty="0" smtClean="0">
                          <a:solidFill>
                            <a:schemeClr val="tx1"/>
                          </a:solidFill>
                          <a:latin typeface="HGSｺﾞｼｯｸE" pitchFamily="50" charset="-128"/>
                          <a:ea typeface="HGSｺﾞｼｯｸE" pitchFamily="50" charset="-128"/>
                        </a:rPr>
                        <a:t>女性</a:t>
                      </a:r>
                      <a:r>
                        <a:rPr lang="en-US" altLang="ja-JP" sz="1800" b="0" dirty="0" smtClean="0">
                          <a:solidFill>
                            <a:schemeClr val="tx1"/>
                          </a:solidFill>
                          <a:latin typeface="HGSｺﾞｼｯｸE" pitchFamily="50" charset="-128"/>
                          <a:ea typeface="HGSｺﾞｼｯｸE" pitchFamily="50" charset="-128"/>
                        </a:rPr>
                        <a:t>9.1g</a:t>
                      </a:r>
                      <a:r>
                        <a:rPr lang="ja-JP" altLang="en-US" sz="1800" b="0" dirty="0" smtClean="0">
                          <a:solidFill>
                            <a:schemeClr val="tx1"/>
                          </a:solidFill>
                          <a:latin typeface="HGSｺﾞｼｯｸE" pitchFamily="50" charset="-128"/>
                          <a:ea typeface="HGSｺﾞｼｯｸE" pitchFamily="50" charset="-128"/>
                        </a:rPr>
                        <a:t>　</a:t>
                      </a:r>
                      <a:endParaRPr kumimoji="1" lang="ja-JP" altLang="en-US" sz="1800" b="0" dirty="0">
                        <a:solidFill>
                          <a:schemeClr val="tx1"/>
                        </a:solidFill>
                        <a:latin typeface="HGSｺﾞｼｯｸE" pitchFamily="50" charset="-128"/>
                        <a:ea typeface="HGSｺﾞｼｯｸE" pitchFamily="50" charset="-128"/>
                      </a:endParaRPr>
                    </a:p>
                  </a:txBody>
                  <a:tcPr>
                    <a:solidFill>
                      <a:schemeClr val="bg1">
                        <a:lumMod val="95000"/>
                      </a:schemeClr>
                    </a:solidFill>
                  </a:tcPr>
                </a:tc>
                <a:tc>
                  <a:txBody>
                    <a:bodyPr/>
                    <a:lstStyle/>
                    <a:p>
                      <a:pPr algn="ctr"/>
                      <a:r>
                        <a:rPr kumimoji="1" lang="en-US" altLang="ja-JP" sz="1800" b="0" dirty="0" smtClean="0">
                          <a:latin typeface="HGSｺﾞｼｯｸE" pitchFamily="50" charset="-128"/>
                          <a:ea typeface="HGSｺﾞｼｯｸE" pitchFamily="50" charset="-128"/>
                        </a:rPr>
                        <a:t>8g</a:t>
                      </a:r>
                      <a:endParaRPr kumimoji="1" lang="ja-JP" altLang="en-US" sz="1800" b="0" dirty="0">
                        <a:latin typeface="HGSｺﾞｼｯｸE" pitchFamily="50" charset="-128"/>
                        <a:ea typeface="HGSｺﾞｼｯｸE" pitchFamily="50" charset="-128"/>
                      </a:endParaRPr>
                    </a:p>
                  </a:txBody>
                  <a:tcPr>
                    <a:solidFill>
                      <a:schemeClr val="bg1">
                        <a:lumMod val="95000"/>
                      </a:schemeClr>
                    </a:solidFill>
                  </a:tcPr>
                </a:tc>
              </a:tr>
              <a:tr h="434320">
                <a:tc vMerge="1">
                  <a:txBody>
                    <a:bodyPr/>
                    <a:lstStyle/>
                    <a:p>
                      <a:endParaRPr lang="en-US" altLang="ja-JP" sz="1800" b="0" dirty="0" smtClean="0">
                        <a:latin typeface="HGSｺﾞｼｯｸE" pitchFamily="50" charset="-128"/>
                        <a:ea typeface="HGSｺﾞｼｯｸE" pitchFamily="50" charset="-128"/>
                      </a:endParaRPr>
                    </a:p>
                  </a:txBody>
                  <a:tcPr/>
                </a:tc>
                <a:tc>
                  <a:txBody>
                    <a:bodyPr/>
                    <a:lstStyle/>
                    <a:p>
                      <a:r>
                        <a:rPr lang="ja-JP" altLang="en-US" sz="1800" b="0" dirty="0" smtClean="0">
                          <a:latin typeface="HGSｺﾞｼｯｸE" pitchFamily="50" charset="-128"/>
                          <a:ea typeface="HGSｺﾞｼｯｸE" pitchFamily="50" charset="-128"/>
                        </a:rPr>
                        <a:t>野菜摂取量</a:t>
                      </a:r>
                      <a:endParaRPr lang="en-US" altLang="ja-JP" sz="1800" b="0" dirty="0" smtClean="0">
                        <a:latin typeface="HGSｺﾞｼｯｸE" pitchFamily="50" charset="-128"/>
                        <a:ea typeface="HGSｺﾞｼｯｸE" pitchFamily="50" charset="-128"/>
                      </a:endParaRPr>
                    </a:p>
                  </a:txBody>
                  <a:tcPr>
                    <a:solidFill>
                      <a:schemeClr val="bg1">
                        <a:lumMod val="95000"/>
                      </a:schemeClr>
                    </a:solidFill>
                  </a:tcPr>
                </a:tc>
                <a:tc>
                  <a:txBody>
                    <a:bodyPr/>
                    <a:lstStyle/>
                    <a:p>
                      <a:pPr marL="0" marR="0" indent="0" algn="ctr" defTabSz="1280047" rtl="0" eaLnBrk="1" fontAlgn="auto" latinLnBrk="0" hangingPunct="1">
                        <a:lnSpc>
                          <a:spcPct val="100000"/>
                        </a:lnSpc>
                        <a:spcBef>
                          <a:spcPts val="0"/>
                        </a:spcBef>
                        <a:spcAft>
                          <a:spcPts val="0"/>
                        </a:spcAft>
                        <a:buClrTx/>
                        <a:buSzTx/>
                        <a:buFontTx/>
                        <a:buNone/>
                        <a:tabLst/>
                        <a:defRPr/>
                      </a:pPr>
                      <a:r>
                        <a:rPr lang="en-US" altLang="ja-JP" sz="1800" b="0" dirty="0" smtClean="0">
                          <a:latin typeface="HGSｺﾞｼｯｸE" pitchFamily="50" charset="-128"/>
                          <a:ea typeface="HGSｺﾞｼｯｸE" pitchFamily="50" charset="-128"/>
                        </a:rPr>
                        <a:t>235g</a:t>
                      </a:r>
                      <a:endParaRPr kumimoji="1" lang="ja-JP" altLang="en-US" sz="1800" b="0" dirty="0">
                        <a:latin typeface="HGSｺﾞｼｯｸE" pitchFamily="50" charset="-128"/>
                        <a:ea typeface="HGSｺﾞｼｯｸE" pitchFamily="50" charset="-128"/>
                      </a:endParaRPr>
                    </a:p>
                  </a:txBody>
                  <a:tcPr>
                    <a:solidFill>
                      <a:schemeClr val="bg1">
                        <a:lumMod val="95000"/>
                      </a:schemeClr>
                    </a:solidFill>
                  </a:tcPr>
                </a:tc>
                <a:tc>
                  <a:txBody>
                    <a:bodyPr/>
                    <a:lstStyle/>
                    <a:p>
                      <a:pPr marL="0" marR="0" indent="0" algn="ctr" defTabSz="1280047" rtl="0" eaLnBrk="1" fontAlgn="auto" latinLnBrk="0" hangingPunct="1">
                        <a:lnSpc>
                          <a:spcPct val="100000"/>
                        </a:lnSpc>
                        <a:spcBef>
                          <a:spcPts val="0"/>
                        </a:spcBef>
                        <a:spcAft>
                          <a:spcPts val="0"/>
                        </a:spcAft>
                        <a:buClrTx/>
                        <a:buSzTx/>
                        <a:buFontTx/>
                        <a:buNone/>
                        <a:tabLst/>
                        <a:defRPr/>
                      </a:pPr>
                      <a:r>
                        <a:rPr kumimoji="1" lang="en-US" altLang="ja-JP" sz="1800" b="0" dirty="0" smtClean="0">
                          <a:latin typeface="HGSｺﾞｼｯｸE" pitchFamily="50" charset="-128"/>
                          <a:ea typeface="HGSｺﾞｼｯｸE" pitchFamily="50" charset="-128"/>
                        </a:rPr>
                        <a:t>350g</a:t>
                      </a:r>
                      <a:endParaRPr kumimoji="1" lang="ja-JP" altLang="en-US" sz="1800" b="0" dirty="0">
                        <a:latin typeface="HGSｺﾞｼｯｸE" pitchFamily="50" charset="-128"/>
                        <a:ea typeface="HGSｺﾞｼｯｸE" pitchFamily="50" charset="-128"/>
                      </a:endParaRPr>
                    </a:p>
                  </a:txBody>
                  <a:tcPr>
                    <a:solidFill>
                      <a:schemeClr val="bg1">
                        <a:lumMod val="95000"/>
                      </a:schemeClr>
                    </a:solidFill>
                  </a:tcPr>
                </a:tc>
              </a:tr>
              <a:tr h="424248">
                <a:tc vMerge="1">
                  <a:txBody>
                    <a:bodyPr/>
                    <a:lstStyle/>
                    <a:p>
                      <a:endParaRPr lang="en-US" altLang="ja-JP" sz="1800" b="0" dirty="0" smtClean="0">
                        <a:latin typeface="HGSｺﾞｼｯｸE" pitchFamily="50" charset="-128"/>
                        <a:ea typeface="HGSｺﾞｼｯｸE" pitchFamily="50" charset="-128"/>
                      </a:endParaRPr>
                    </a:p>
                  </a:txBody>
                  <a:tcPr/>
                </a:tc>
                <a:tc>
                  <a:txBody>
                    <a:bodyPr/>
                    <a:lstStyle/>
                    <a:p>
                      <a:r>
                        <a:rPr lang="ja-JP" altLang="en-US" sz="1800" b="0" dirty="0" smtClean="0">
                          <a:latin typeface="HGSｺﾞｼｯｸE" pitchFamily="50" charset="-128"/>
                          <a:ea typeface="HGSｺﾞｼｯｸE" pitchFamily="50" charset="-128"/>
                        </a:rPr>
                        <a:t>日常生活における歩数（</a:t>
                      </a:r>
                      <a:r>
                        <a:rPr lang="en-US" altLang="ja-JP" sz="1800" b="0" dirty="0" smtClean="0">
                          <a:latin typeface="HGSｺﾞｼｯｸE" pitchFamily="50" charset="-128"/>
                          <a:ea typeface="HGSｺﾞｼｯｸE" pitchFamily="50" charset="-128"/>
                        </a:rPr>
                        <a:t>20</a:t>
                      </a:r>
                      <a:r>
                        <a:rPr lang="ja-JP" altLang="en-US" sz="1800" b="0" dirty="0" smtClean="0">
                          <a:latin typeface="HGSｺﾞｼｯｸE" pitchFamily="50" charset="-128"/>
                          <a:ea typeface="HGSｺﾞｼｯｸE" pitchFamily="50" charset="-128"/>
                        </a:rPr>
                        <a:t>歳以上）</a:t>
                      </a:r>
                      <a:endParaRPr lang="en-US" altLang="ja-JP" sz="1800" b="0" dirty="0" smtClean="0">
                        <a:latin typeface="HGSｺﾞｼｯｸE" pitchFamily="50" charset="-128"/>
                        <a:ea typeface="HGSｺﾞｼｯｸE" pitchFamily="50" charset="-128"/>
                      </a:endParaRPr>
                    </a:p>
                  </a:txBody>
                  <a:tcPr>
                    <a:solidFill>
                      <a:schemeClr val="bg1">
                        <a:lumMod val="95000"/>
                      </a:schemeClr>
                    </a:solidFill>
                  </a:tcPr>
                </a:tc>
                <a:tc>
                  <a:txBody>
                    <a:bodyPr/>
                    <a:lstStyle/>
                    <a:p>
                      <a:pPr marL="0" marR="0" indent="0" algn="ctr" defTabSz="1280047" rtl="0" eaLnBrk="1" fontAlgn="auto" latinLnBrk="0" hangingPunct="1">
                        <a:lnSpc>
                          <a:spcPct val="100000"/>
                        </a:lnSpc>
                        <a:spcBef>
                          <a:spcPts val="0"/>
                        </a:spcBef>
                        <a:spcAft>
                          <a:spcPts val="0"/>
                        </a:spcAft>
                        <a:buClrTx/>
                        <a:buSzTx/>
                        <a:buFontTx/>
                        <a:buNone/>
                        <a:tabLst/>
                        <a:defRPr/>
                      </a:pPr>
                      <a:r>
                        <a:rPr lang="ja-JP" altLang="en-US" sz="1800" b="0" dirty="0" smtClean="0">
                          <a:solidFill>
                            <a:schemeClr val="tx1"/>
                          </a:solidFill>
                          <a:latin typeface="HGSｺﾞｼｯｸE" pitchFamily="50" charset="-128"/>
                          <a:ea typeface="HGSｺﾞｼｯｸE" pitchFamily="50" charset="-128"/>
                        </a:rPr>
                        <a:t>男性</a:t>
                      </a:r>
                      <a:r>
                        <a:rPr lang="en-US" altLang="ja-JP" sz="1800" b="0" dirty="0" smtClean="0">
                          <a:solidFill>
                            <a:schemeClr val="tx1"/>
                          </a:solidFill>
                          <a:latin typeface="HGSｺﾞｼｯｸE" pitchFamily="50" charset="-128"/>
                          <a:ea typeface="HGSｺﾞｼｯｸE" pitchFamily="50" charset="-128"/>
                        </a:rPr>
                        <a:t>7359</a:t>
                      </a:r>
                      <a:r>
                        <a:rPr lang="ja-JP" altLang="en-US" sz="1800" b="0" dirty="0" smtClean="0">
                          <a:solidFill>
                            <a:schemeClr val="tx1"/>
                          </a:solidFill>
                          <a:latin typeface="HGSｺﾞｼｯｸE" pitchFamily="50" charset="-128"/>
                          <a:ea typeface="HGSｺﾞｼｯｸE" pitchFamily="50" charset="-128"/>
                        </a:rPr>
                        <a:t>歩</a:t>
                      </a:r>
                      <a:r>
                        <a:rPr lang="en-US" altLang="ja-JP" sz="1800" b="0" dirty="0" smtClean="0">
                          <a:solidFill>
                            <a:schemeClr val="tx1"/>
                          </a:solidFill>
                          <a:latin typeface="HGSｺﾞｼｯｸE" pitchFamily="50" charset="-128"/>
                          <a:ea typeface="HGSｺﾞｼｯｸE" pitchFamily="50" charset="-128"/>
                        </a:rPr>
                        <a:t/>
                      </a:r>
                      <a:br>
                        <a:rPr lang="en-US" altLang="ja-JP" sz="1800" b="0" dirty="0" smtClean="0">
                          <a:solidFill>
                            <a:schemeClr val="tx1"/>
                          </a:solidFill>
                          <a:latin typeface="HGSｺﾞｼｯｸE" pitchFamily="50" charset="-128"/>
                          <a:ea typeface="HGSｺﾞｼｯｸE" pitchFamily="50" charset="-128"/>
                        </a:rPr>
                      </a:br>
                      <a:r>
                        <a:rPr lang="ja-JP" altLang="en-US" sz="1800" b="0" dirty="0" smtClean="0">
                          <a:solidFill>
                            <a:schemeClr val="tx1"/>
                          </a:solidFill>
                          <a:latin typeface="HGSｺﾞｼｯｸE" pitchFamily="50" charset="-128"/>
                          <a:ea typeface="HGSｺﾞｼｯｸE" pitchFamily="50" charset="-128"/>
                        </a:rPr>
                        <a:t>女性</a:t>
                      </a:r>
                      <a:r>
                        <a:rPr lang="en-US" altLang="ja-JP" sz="1800" b="0" dirty="0" smtClean="0">
                          <a:solidFill>
                            <a:schemeClr val="tx1"/>
                          </a:solidFill>
                          <a:latin typeface="HGSｺﾞｼｯｸE" pitchFamily="50" charset="-128"/>
                          <a:ea typeface="HGSｺﾞｼｯｸE" pitchFamily="50" charset="-128"/>
                        </a:rPr>
                        <a:t>6432</a:t>
                      </a:r>
                      <a:r>
                        <a:rPr lang="ja-JP" altLang="en-US" sz="1800" b="0" dirty="0" smtClean="0">
                          <a:solidFill>
                            <a:schemeClr val="tx1"/>
                          </a:solidFill>
                          <a:latin typeface="HGSｺﾞｼｯｸE" pitchFamily="50" charset="-128"/>
                          <a:ea typeface="HGSｺﾞｼｯｸE" pitchFamily="50" charset="-128"/>
                        </a:rPr>
                        <a:t>歩</a:t>
                      </a:r>
                      <a:endParaRPr kumimoji="1" lang="ja-JP" altLang="en-US" sz="1800" b="0" dirty="0">
                        <a:latin typeface="HGSｺﾞｼｯｸE" pitchFamily="50" charset="-128"/>
                        <a:ea typeface="HGSｺﾞｼｯｸE" pitchFamily="50" charset="-128"/>
                      </a:endParaRPr>
                    </a:p>
                  </a:txBody>
                  <a:tcPr>
                    <a:solidFill>
                      <a:schemeClr val="bg1">
                        <a:lumMod val="95000"/>
                      </a:schemeClr>
                    </a:solidFill>
                  </a:tcPr>
                </a:tc>
                <a:tc>
                  <a:txBody>
                    <a:bodyPr/>
                    <a:lstStyle/>
                    <a:p>
                      <a:pPr marL="0" marR="0" indent="0" algn="ctr" defTabSz="1280047" rtl="0" eaLnBrk="1" fontAlgn="auto" latinLnBrk="0" hangingPunct="1">
                        <a:lnSpc>
                          <a:spcPct val="100000"/>
                        </a:lnSpc>
                        <a:spcBef>
                          <a:spcPts val="0"/>
                        </a:spcBef>
                        <a:spcAft>
                          <a:spcPts val="0"/>
                        </a:spcAft>
                        <a:buClrTx/>
                        <a:buSzTx/>
                        <a:buFontTx/>
                        <a:buNone/>
                        <a:tabLst/>
                        <a:defRPr/>
                      </a:pPr>
                      <a:r>
                        <a:rPr lang="ja-JP" altLang="en-US" sz="1800" b="0" dirty="0" smtClean="0">
                          <a:solidFill>
                            <a:schemeClr val="tx1"/>
                          </a:solidFill>
                          <a:latin typeface="HGSｺﾞｼｯｸE" pitchFamily="50" charset="-128"/>
                          <a:ea typeface="HGSｺﾞｼｯｸE" pitchFamily="50" charset="-128"/>
                        </a:rPr>
                        <a:t>男性</a:t>
                      </a:r>
                      <a:r>
                        <a:rPr lang="en-US" altLang="ja-JP" sz="1800" b="0" dirty="0" smtClean="0">
                          <a:solidFill>
                            <a:schemeClr val="tx1"/>
                          </a:solidFill>
                          <a:latin typeface="HGSｺﾞｼｯｸE" pitchFamily="50" charset="-128"/>
                          <a:ea typeface="HGSｺﾞｼｯｸE" pitchFamily="50" charset="-128"/>
                        </a:rPr>
                        <a:t>10000</a:t>
                      </a:r>
                      <a:r>
                        <a:rPr lang="ja-JP" altLang="en-US" sz="1800" b="0" dirty="0" smtClean="0">
                          <a:solidFill>
                            <a:schemeClr val="tx1"/>
                          </a:solidFill>
                          <a:latin typeface="HGSｺﾞｼｯｸE" pitchFamily="50" charset="-128"/>
                          <a:ea typeface="HGSｺﾞｼｯｸE" pitchFamily="50" charset="-128"/>
                        </a:rPr>
                        <a:t>歩</a:t>
                      </a:r>
                      <a:r>
                        <a:rPr lang="en-US" altLang="ja-JP" sz="1800" b="0" dirty="0" smtClean="0">
                          <a:solidFill>
                            <a:schemeClr val="tx1"/>
                          </a:solidFill>
                          <a:latin typeface="HGSｺﾞｼｯｸE" pitchFamily="50" charset="-128"/>
                          <a:ea typeface="HGSｺﾞｼｯｸE" pitchFamily="50" charset="-128"/>
                        </a:rPr>
                        <a:t/>
                      </a:r>
                      <a:br>
                        <a:rPr lang="en-US" altLang="ja-JP" sz="1800" b="0" dirty="0" smtClean="0">
                          <a:solidFill>
                            <a:schemeClr val="tx1"/>
                          </a:solidFill>
                          <a:latin typeface="HGSｺﾞｼｯｸE" pitchFamily="50" charset="-128"/>
                          <a:ea typeface="HGSｺﾞｼｯｸE" pitchFamily="50" charset="-128"/>
                        </a:rPr>
                      </a:br>
                      <a:r>
                        <a:rPr lang="ja-JP" altLang="en-US" sz="1800" b="0" dirty="0" smtClean="0">
                          <a:solidFill>
                            <a:schemeClr val="tx1"/>
                          </a:solidFill>
                          <a:latin typeface="HGSｺﾞｼｯｸE" pitchFamily="50" charset="-128"/>
                          <a:ea typeface="HGSｺﾞｼｯｸE" pitchFamily="50" charset="-128"/>
                        </a:rPr>
                        <a:t>女性</a:t>
                      </a:r>
                      <a:r>
                        <a:rPr lang="en-US" altLang="ja-JP" sz="1800" b="0" dirty="0" smtClean="0">
                          <a:solidFill>
                            <a:schemeClr val="tx1"/>
                          </a:solidFill>
                          <a:latin typeface="HGSｺﾞｼｯｸE" pitchFamily="50" charset="-128"/>
                          <a:ea typeface="HGSｺﾞｼｯｸE" pitchFamily="50" charset="-128"/>
                        </a:rPr>
                        <a:t>9000</a:t>
                      </a:r>
                      <a:r>
                        <a:rPr lang="ja-JP" altLang="en-US" sz="1800" b="0" dirty="0" smtClean="0">
                          <a:solidFill>
                            <a:schemeClr val="tx1"/>
                          </a:solidFill>
                          <a:latin typeface="HGSｺﾞｼｯｸE" pitchFamily="50" charset="-128"/>
                          <a:ea typeface="HGSｺﾞｼｯｸE" pitchFamily="50" charset="-128"/>
                        </a:rPr>
                        <a:t>歩</a:t>
                      </a:r>
                      <a:endParaRPr kumimoji="1" lang="ja-JP" altLang="en-US" sz="1800" b="0" dirty="0" smtClean="0">
                        <a:latin typeface="HGSｺﾞｼｯｸE" pitchFamily="50" charset="-128"/>
                        <a:ea typeface="HGSｺﾞｼｯｸE" pitchFamily="50" charset="-128"/>
                      </a:endParaRPr>
                    </a:p>
                  </a:txBody>
                  <a:tcPr>
                    <a:solidFill>
                      <a:schemeClr val="bg1">
                        <a:lumMod val="95000"/>
                      </a:schemeClr>
                    </a:solidFill>
                  </a:tcPr>
                </a:tc>
              </a:tr>
              <a:tr h="424248">
                <a:tc vMerge="1">
                  <a:txBody>
                    <a:bodyPr/>
                    <a:lstStyle/>
                    <a:p>
                      <a:endParaRPr kumimoji="1" lang="ja-JP" altLang="en-US"/>
                    </a:p>
                  </a:txBody>
                  <a:tcPr/>
                </a:tc>
                <a:tc>
                  <a:txBody>
                    <a:bodyPr/>
                    <a:lstStyle/>
                    <a:p>
                      <a:pPr marL="0" marR="0" indent="0" algn="l" defTabSz="1280047" rtl="0" eaLnBrk="1" fontAlgn="auto" latinLnBrk="0" hangingPunct="1">
                        <a:lnSpc>
                          <a:spcPct val="100000"/>
                        </a:lnSpc>
                        <a:spcBef>
                          <a:spcPts val="0"/>
                        </a:spcBef>
                        <a:spcAft>
                          <a:spcPts val="0"/>
                        </a:spcAft>
                        <a:buClrTx/>
                        <a:buSzTx/>
                        <a:buFontTx/>
                        <a:buNone/>
                        <a:tabLst/>
                        <a:defRPr/>
                      </a:pPr>
                      <a:r>
                        <a:rPr kumimoji="1" lang="en-US" altLang="ja-JP" sz="1800" b="0" dirty="0" smtClean="0">
                          <a:latin typeface="HGSｺﾞｼｯｸE" pitchFamily="50" charset="-128"/>
                          <a:ea typeface="HGSｺﾞｼｯｸE" pitchFamily="50" charset="-128"/>
                        </a:rPr>
                        <a:t>1</a:t>
                      </a:r>
                      <a:r>
                        <a:rPr kumimoji="1" lang="ja-JP" altLang="en-US" sz="1800" b="0" dirty="0" smtClean="0">
                          <a:latin typeface="HGSｺﾞｼｯｸE" pitchFamily="50" charset="-128"/>
                          <a:ea typeface="HGSｺﾞｼｯｸE" pitchFamily="50" charset="-128"/>
                        </a:rPr>
                        <a:t>日当たりの純アルコールの摂取量が男性</a:t>
                      </a:r>
                      <a:r>
                        <a:rPr kumimoji="1" lang="en-US" altLang="ja-JP" sz="1800" b="0" dirty="0" smtClean="0">
                          <a:latin typeface="HGSｺﾞｼｯｸE" pitchFamily="50" charset="-128"/>
                          <a:ea typeface="HGSｺﾞｼｯｸE" pitchFamily="50" charset="-128"/>
                        </a:rPr>
                        <a:t>40g</a:t>
                      </a:r>
                      <a:r>
                        <a:rPr kumimoji="1" lang="ja-JP" altLang="en-US" sz="1800" b="0" dirty="0" smtClean="0">
                          <a:latin typeface="HGSｺﾞｼｯｸE" pitchFamily="50" charset="-128"/>
                          <a:ea typeface="HGSｺﾞｼｯｸE" pitchFamily="50" charset="-128"/>
                        </a:rPr>
                        <a:t>以上、</a:t>
                      </a:r>
                      <a:endParaRPr kumimoji="1" lang="en-US" altLang="ja-JP" sz="1800" b="0" dirty="0" smtClean="0">
                        <a:latin typeface="HGSｺﾞｼｯｸE" pitchFamily="50" charset="-128"/>
                        <a:ea typeface="HGSｺﾞｼｯｸE" pitchFamily="50" charset="-128"/>
                      </a:endParaRPr>
                    </a:p>
                    <a:p>
                      <a:pPr marL="0" marR="0" indent="0" algn="l" defTabSz="1280047" rtl="0" eaLnBrk="1" fontAlgn="auto" latinLnBrk="0" hangingPunct="1">
                        <a:lnSpc>
                          <a:spcPct val="100000"/>
                        </a:lnSpc>
                        <a:spcBef>
                          <a:spcPts val="0"/>
                        </a:spcBef>
                        <a:spcAft>
                          <a:spcPts val="0"/>
                        </a:spcAft>
                        <a:buClrTx/>
                        <a:buSzTx/>
                        <a:buFontTx/>
                        <a:buNone/>
                        <a:tabLst/>
                        <a:defRPr/>
                      </a:pPr>
                      <a:r>
                        <a:rPr kumimoji="1" lang="ja-JP" altLang="en-US" sz="1800" b="0" dirty="0" smtClean="0">
                          <a:latin typeface="HGSｺﾞｼｯｸE" pitchFamily="50" charset="-128"/>
                          <a:ea typeface="HGSｺﾞｼｯｸE" pitchFamily="50" charset="-128"/>
                        </a:rPr>
                        <a:t>女性</a:t>
                      </a:r>
                      <a:r>
                        <a:rPr kumimoji="1" lang="en-US" altLang="ja-JP" sz="1800" b="0" dirty="0" smtClean="0">
                          <a:latin typeface="HGSｺﾞｼｯｸE" pitchFamily="50" charset="-128"/>
                          <a:ea typeface="HGSｺﾞｼｯｸE" pitchFamily="50" charset="-128"/>
                        </a:rPr>
                        <a:t>20g</a:t>
                      </a:r>
                      <a:r>
                        <a:rPr kumimoji="1" lang="ja-JP" altLang="en-US" sz="1800" b="0" dirty="0" smtClean="0">
                          <a:latin typeface="HGSｺﾞｼｯｸE" pitchFamily="50" charset="-128"/>
                          <a:ea typeface="HGSｺﾞｼｯｸE" pitchFamily="50" charset="-128"/>
                        </a:rPr>
                        <a:t>以上の者の割合</a:t>
                      </a:r>
                    </a:p>
                  </a:txBody>
                  <a:tcPr>
                    <a:solidFill>
                      <a:schemeClr val="bg1">
                        <a:lumMod val="95000"/>
                      </a:schemeClr>
                    </a:solidFill>
                  </a:tcPr>
                </a:tc>
                <a:tc>
                  <a:txBody>
                    <a:bodyPr/>
                    <a:lstStyle/>
                    <a:p>
                      <a:pPr marL="0" marR="0" indent="0" algn="ctr" defTabSz="1280047" rtl="0" eaLnBrk="1" fontAlgn="auto" latinLnBrk="0" hangingPunct="1">
                        <a:lnSpc>
                          <a:spcPct val="100000"/>
                        </a:lnSpc>
                        <a:spcBef>
                          <a:spcPts val="0"/>
                        </a:spcBef>
                        <a:spcAft>
                          <a:spcPts val="0"/>
                        </a:spcAft>
                        <a:buClrTx/>
                        <a:buSzTx/>
                        <a:buFontTx/>
                        <a:buNone/>
                        <a:tabLst/>
                        <a:defRPr/>
                      </a:pPr>
                      <a:r>
                        <a:rPr kumimoji="1" lang="ja-JP" altLang="en-US" sz="1800" b="0" dirty="0" smtClean="0">
                          <a:latin typeface="HGSｺﾞｼｯｸE" pitchFamily="50" charset="-128"/>
                          <a:ea typeface="HGSｺﾞｼｯｸE" pitchFamily="50" charset="-128"/>
                        </a:rPr>
                        <a:t>男性</a:t>
                      </a:r>
                      <a:r>
                        <a:rPr kumimoji="1" lang="en-US" altLang="ja-JP" sz="1800" b="0" dirty="0" smtClean="0">
                          <a:latin typeface="HGSｺﾞｼｯｸE" pitchFamily="50" charset="-128"/>
                          <a:ea typeface="HGSｺﾞｼｯｸE" pitchFamily="50" charset="-128"/>
                        </a:rPr>
                        <a:t>16.0</a:t>
                      </a:r>
                      <a:r>
                        <a:rPr kumimoji="1" lang="ja-JP" altLang="en-US" sz="1800" b="0" dirty="0" smtClean="0">
                          <a:latin typeface="HGSｺﾞｼｯｸE" pitchFamily="50" charset="-128"/>
                          <a:ea typeface="HGSｺﾞｼｯｸE" pitchFamily="50" charset="-128"/>
                        </a:rPr>
                        <a:t>％</a:t>
                      </a:r>
                      <a:endParaRPr kumimoji="1" lang="en-US" altLang="ja-JP" sz="1800" b="0" dirty="0" smtClean="0">
                        <a:latin typeface="HGSｺﾞｼｯｸE" pitchFamily="50" charset="-128"/>
                        <a:ea typeface="HGSｺﾞｼｯｸE" pitchFamily="50" charset="-128"/>
                      </a:endParaRPr>
                    </a:p>
                    <a:p>
                      <a:pPr marL="0" marR="0" indent="0" algn="ctr" defTabSz="1280047" rtl="0" eaLnBrk="1" fontAlgn="auto" latinLnBrk="0" hangingPunct="1">
                        <a:lnSpc>
                          <a:spcPct val="100000"/>
                        </a:lnSpc>
                        <a:spcBef>
                          <a:spcPts val="0"/>
                        </a:spcBef>
                        <a:spcAft>
                          <a:spcPts val="0"/>
                        </a:spcAft>
                        <a:buClrTx/>
                        <a:buSzTx/>
                        <a:buFontTx/>
                        <a:buNone/>
                        <a:tabLst/>
                        <a:defRPr/>
                      </a:pPr>
                      <a:r>
                        <a:rPr kumimoji="1" lang="ja-JP" altLang="en-US" sz="1800" b="0" dirty="0" smtClean="0">
                          <a:latin typeface="HGSｺﾞｼｯｸE" pitchFamily="50" charset="-128"/>
                          <a:ea typeface="HGSｺﾞｼｯｸE" pitchFamily="50" charset="-128"/>
                        </a:rPr>
                        <a:t>女性　</a:t>
                      </a:r>
                      <a:r>
                        <a:rPr kumimoji="1" lang="en-US" altLang="ja-JP" sz="1800" b="0" dirty="0" smtClean="0">
                          <a:latin typeface="HGSｺﾞｼｯｸE" pitchFamily="50" charset="-128"/>
                          <a:ea typeface="HGSｺﾞｼｯｸE" pitchFamily="50" charset="-128"/>
                        </a:rPr>
                        <a:t>6.3</a:t>
                      </a:r>
                      <a:r>
                        <a:rPr kumimoji="1" lang="ja-JP" altLang="en-US" sz="1800" b="0" dirty="0" smtClean="0">
                          <a:latin typeface="HGSｺﾞｼｯｸE" pitchFamily="50" charset="-128"/>
                          <a:ea typeface="HGSｺﾞｼｯｸE" pitchFamily="50" charset="-128"/>
                        </a:rPr>
                        <a:t>％</a:t>
                      </a:r>
                      <a:endParaRPr kumimoji="1" lang="ja-JP" altLang="en-US" sz="1800" b="0" dirty="0">
                        <a:latin typeface="HGSｺﾞｼｯｸE" pitchFamily="50" charset="-128"/>
                        <a:ea typeface="HGSｺﾞｼｯｸE" pitchFamily="50" charset="-128"/>
                      </a:endParaRPr>
                    </a:p>
                  </a:txBody>
                  <a:tcPr>
                    <a:solidFill>
                      <a:schemeClr val="bg1">
                        <a:lumMod val="95000"/>
                      </a:schemeClr>
                    </a:solidFill>
                  </a:tcPr>
                </a:tc>
                <a:tc>
                  <a:txBody>
                    <a:bodyPr/>
                    <a:lstStyle/>
                    <a:p>
                      <a:pPr marL="0" marR="0" indent="0" algn="ctr" defTabSz="1280047" rtl="0" eaLnBrk="1" fontAlgn="auto" latinLnBrk="0" hangingPunct="1">
                        <a:lnSpc>
                          <a:spcPct val="100000"/>
                        </a:lnSpc>
                        <a:spcBef>
                          <a:spcPts val="0"/>
                        </a:spcBef>
                        <a:spcAft>
                          <a:spcPts val="0"/>
                        </a:spcAft>
                        <a:buClrTx/>
                        <a:buSzTx/>
                        <a:buFontTx/>
                        <a:buNone/>
                        <a:tabLst/>
                        <a:defRPr/>
                      </a:pPr>
                      <a:r>
                        <a:rPr kumimoji="1" lang="ja-JP" altLang="en-US" sz="1800" b="0" dirty="0" smtClean="0">
                          <a:latin typeface="HGSｺﾞｼｯｸE" pitchFamily="50" charset="-128"/>
                          <a:ea typeface="HGSｺﾞｼｯｸE" pitchFamily="50" charset="-128"/>
                        </a:rPr>
                        <a:t>現状値の</a:t>
                      </a:r>
                      <a:r>
                        <a:rPr kumimoji="1" lang="en-US" altLang="ja-JP" sz="1800" b="0" dirty="0" smtClean="0">
                          <a:latin typeface="HGSｺﾞｼｯｸE" pitchFamily="50" charset="-128"/>
                          <a:ea typeface="HGSｺﾞｼｯｸE" pitchFamily="50" charset="-128"/>
                        </a:rPr>
                        <a:t>7.5</a:t>
                      </a:r>
                      <a:r>
                        <a:rPr kumimoji="1" lang="ja-JP" altLang="en-US" sz="1800" b="0" dirty="0" smtClean="0">
                          <a:latin typeface="HGSｺﾞｼｯｸE" pitchFamily="50" charset="-128"/>
                          <a:ea typeface="HGSｺﾞｼｯｸE" pitchFamily="50" charset="-128"/>
                        </a:rPr>
                        <a:t>％減</a:t>
                      </a:r>
                      <a:endParaRPr kumimoji="1" lang="en-US" altLang="ja-JP" sz="1800" b="0" dirty="0" smtClean="0">
                        <a:latin typeface="HGSｺﾞｼｯｸE" pitchFamily="50" charset="-128"/>
                        <a:ea typeface="HGSｺﾞｼｯｸE" pitchFamily="50" charset="-128"/>
                      </a:endParaRPr>
                    </a:p>
                  </a:txBody>
                  <a:tcPr>
                    <a:solidFill>
                      <a:schemeClr val="bg1">
                        <a:lumMod val="95000"/>
                      </a:schemeClr>
                    </a:solidFill>
                  </a:tcPr>
                </a:tc>
              </a:tr>
              <a:tr h="395035">
                <a:tc vMerge="1">
                  <a:txBody>
                    <a:bodyPr/>
                    <a:lstStyle/>
                    <a:p>
                      <a:pPr marL="0" marR="0" indent="0" algn="l" defTabSz="1280047" rtl="0" eaLnBrk="1" fontAlgn="auto" latinLnBrk="0" hangingPunct="1">
                        <a:lnSpc>
                          <a:spcPct val="100000"/>
                        </a:lnSpc>
                        <a:spcBef>
                          <a:spcPts val="0"/>
                        </a:spcBef>
                        <a:spcAft>
                          <a:spcPts val="0"/>
                        </a:spcAft>
                        <a:buClrTx/>
                        <a:buSzTx/>
                        <a:buFontTx/>
                        <a:buNone/>
                        <a:tabLst/>
                        <a:defRPr/>
                      </a:pPr>
                      <a:endParaRPr kumimoji="1" lang="ja-JP" altLang="en-US" sz="1800" b="0" dirty="0" smtClean="0">
                        <a:latin typeface="HGSｺﾞｼｯｸE" pitchFamily="50" charset="-128"/>
                        <a:ea typeface="HGSｺﾞｼｯｸE" pitchFamily="50" charset="-128"/>
                      </a:endParaRPr>
                    </a:p>
                  </a:txBody>
                  <a:tcPr>
                    <a:solidFill>
                      <a:schemeClr val="bg1">
                        <a:lumMod val="95000"/>
                      </a:schemeClr>
                    </a:solidFill>
                  </a:tcPr>
                </a:tc>
                <a:tc>
                  <a:txBody>
                    <a:bodyPr/>
                    <a:lstStyle/>
                    <a:p>
                      <a:pPr marL="0" marR="0" indent="0" algn="l" defTabSz="1280047" rtl="0" eaLnBrk="1" fontAlgn="auto" latinLnBrk="0" hangingPunct="1">
                        <a:lnSpc>
                          <a:spcPct val="100000"/>
                        </a:lnSpc>
                        <a:spcBef>
                          <a:spcPts val="0"/>
                        </a:spcBef>
                        <a:spcAft>
                          <a:spcPts val="0"/>
                        </a:spcAft>
                        <a:buClrTx/>
                        <a:buSzTx/>
                        <a:buFontTx/>
                        <a:buNone/>
                        <a:tabLst/>
                        <a:defRPr/>
                      </a:pPr>
                      <a:r>
                        <a:rPr kumimoji="1" lang="ja-JP" altLang="en-US" sz="1800" b="0" dirty="0" smtClean="0">
                          <a:latin typeface="HGSｺﾞｼｯｸE" pitchFamily="50" charset="-128"/>
                          <a:ea typeface="HGSｺﾞｼｯｸE" pitchFamily="50" charset="-128"/>
                        </a:rPr>
                        <a:t>特定健康診査の受診率</a:t>
                      </a:r>
                    </a:p>
                  </a:txBody>
                  <a:tcPr>
                    <a:solidFill>
                      <a:schemeClr val="bg1">
                        <a:lumMod val="95000"/>
                      </a:schemeClr>
                    </a:solidFill>
                  </a:tcPr>
                </a:tc>
                <a:tc>
                  <a:txBody>
                    <a:bodyPr/>
                    <a:lstStyle/>
                    <a:p>
                      <a:pPr marL="0" marR="0" indent="0" algn="ctr" defTabSz="1280047" rtl="0" eaLnBrk="1" fontAlgn="auto" latinLnBrk="0" hangingPunct="1">
                        <a:lnSpc>
                          <a:spcPct val="100000"/>
                        </a:lnSpc>
                        <a:spcBef>
                          <a:spcPts val="0"/>
                        </a:spcBef>
                        <a:spcAft>
                          <a:spcPts val="0"/>
                        </a:spcAft>
                        <a:buClrTx/>
                        <a:buSzTx/>
                        <a:buFontTx/>
                        <a:buNone/>
                        <a:tabLst/>
                        <a:defRPr/>
                      </a:pPr>
                      <a:r>
                        <a:rPr kumimoji="1" lang="en-US" altLang="ja-JP" sz="1800" b="0" dirty="0" smtClean="0">
                          <a:latin typeface="HGSｺﾞｼｯｸE" pitchFamily="50" charset="-128"/>
                          <a:ea typeface="HGSｺﾞｼｯｸE" pitchFamily="50" charset="-128"/>
                        </a:rPr>
                        <a:t>39.0%</a:t>
                      </a:r>
                      <a:endParaRPr kumimoji="1" lang="ja-JP" altLang="en-US" sz="1800" b="0" dirty="0">
                        <a:latin typeface="HGSｺﾞｼｯｸE" pitchFamily="50" charset="-128"/>
                        <a:ea typeface="HGSｺﾞｼｯｸE" pitchFamily="50" charset="-128"/>
                      </a:endParaRPr>
                    </a:p>
                  </a:txBody>
                  <a:tcPr>
                    <a:solidFill>
                      <a:schemeClr val="bg1">
                        <a:lumMod val="95000"/>
                      </a:schemeClr>
                    </a:solidFill>
                  </a:tcPr>
                </a:tc>
                <a:tc>
                  <a:txBody>
                    <a:bodyPr/>
                    <a:lstStyle/>
                    <a:p>
                      <a:pPr marL="0" marR="0" indent="0" algn="ctr" defTabSz="1280047" rtl="0" eaLnBrk="1" fontAlgn="auto" latinLnBrk="0" hangingPunct="1">
                        <a:lnSpc>
                          <a:spcPct val="100000"/>
                        </a:lnSpc>
                        <a:spcBef>
                          <a:spcPts val="0"/>
                        </a:spcBef>
                        <a:spcAft>
                          <a:spcPts val="0"/>
                        </a:spcAft>
                        <a:buClrTx/>
                        <a:buSzTx/>
                        <a:buFontTx/>
                        <a:buNone/>
                        <a:tabLst/>
                        <a:defRPr/>
                      </a:pPr>
                      <a:r>
                        <a:rPr kumimoji="1" lang="en-US" altLang="ja-JP" sz="1800" b="0" dirty="0" smtClean="0">
                          <a:latin typeface="HGSｺﾞｼｯｸE" pitchFamily="50" charset="-128"/>
                          <a:ea typeface="HGSｺﾞｼｯｸE" pitchFamily="50" charset="-128"/>
                        </a:rPr>
                        <a:t>70%</a:t>
                      </a:r>
                      <a:endParaRPr kumimoji="1" lang="ja-JP" altLang="en-US" sz="1800" b="0" dirty="0">
                        <a:latin typeface="HGSｺﾞｼｯｸE" pitchFamily="50" charset="-128"/>
                        <a:ea typeface="HGSｺﾞｼｯｸE" pitchFamily="50" charset="-128"/>
                      </a:endParaRPr>
                    </a:p>
                  </a:txBody>
                  <a:tcPr>
                    <a:solidFill>
                      <a:schemeClr val="bg1">
                        <a:lumMod val="95000"/>
                      </a:schemeClr>
                    </a:solidFill>
                  </a:tcPr>
                </a:tc>
              </a:tr>
              <a:tr h="450051">
                <a:tc vMerge="1">
                  <a:txBody>
                    <a:bodyPr/>
                    <a:lstStyle/>
                    <a:p>
                      <a:pPr marL="0" marR="0" indent="0" algn="l" defTabSz="1280047" rtl="0" eaLnBrk="1" fontAlgn="auto" latinLnBrk="0" hangingPunct="1">
                        <a:lnSpc>
                          <a:spcPct val="100000"/>
                        </a:lnSpc>
                        <a:spcBef>
                          <a:spcPts val="0"/>
                        </a:spcBef>
                        <a:spcAft>
                          <a:spcPts val="0"/>
                        </a:spcAft>
                        <a:buClrTx/>
                        <a:buSzTx/>
                        <a:buFontTx/>
                        <a:buNone/>
                        <a:tabLst/>
                        <a:defRPr/>
                      </a:pPr>
                      <a:endParaRPr kumimoji="1" lang="ja-JP" altLang="en-US" sz="1800" b="0" dirty="0" smtClean="0">
                        <a:latin typeface="HGSｺﾞｼｯｸE" pitchFamily="50" charset="-128"/>
                        <a:ea typeface="HGSｺﾞｼｯｸE" pitchFamily="50" charset="-128"/>
                      </a:endParaRPr>
                    </a:p>
                  </a:txBody>
                  <a:tcPr>
                    <a:solidFill>
                      <a:schemeClr val="bg1">
                        <a:lumMod val="95000"/>
                      </a:schemeClr>
                    </a:solidFill>
                  </a:tcPr>
                </a:tc>
                <a:tc>
                  <a:txBody>
                    <a:bodyPr/>
                    <a:lstStyle/>
                    <a:p>
                      <a:pPr marL="0" marR="0" indent="0" algn="l" defTabSz="1280047" rtl="0" eaLnBrk="1" fontAlgn="auto" latinLnBrk="0" hangingPunct="1">
                        <a:lnSpc>
                          <a:spcPct val="100000"/>
                        </a:lnSpc>
                        <a:spcBef>
                          <a:spcPts val="0"/>
                        </a:spcBef>
                        <a:spcAft>
                          <a:spcPts val="0"/>
                        </a:spcAft>
                        <a:buClrTx/>
                        <a:buSzTx/>
                        <a:buFontTx/>
                        <a:buNone/>
                        <a:tabLst/>
                        <a:defRPr/>
                      </a:pPr>
                      <a:r>
                        <a:rPr kumimoji="1" lang="ja-JP" altLang="en-US" sz="1800" b="0" dirty="0" smtClean="0">
                          <a:latin typeface="HGSｺﾞｼｯｸE" pitchFamily="50" charset="-128"/>
                          <a:ea typeface="HGSｺﾞｼｯｸE" pitchFamily="50" charset="-128"/>
                        </a:rPr>
                        <a:t>特定保健指導の実施率</a:t>
                      </a:r>
                    </a:p>
                  </a:txBody>
                  <a:tcPr>
                    <a:solidFill>
                      <a:schemeClr val="bg1">
                        <a:lumMod val="95000"/>
                      </a:schemeClr>
                    </a:solidFill>
                  </a:tcPr>
                </a:tc>
                <a:tc>
                  <a:txBody>
                    <a:bodyPr/>
                    <a:lstStyle/>
                    <a:p>
                      <a:pPr marL="0" marR="0" indent="0" algn="ctr" defTabSz="1280047" rtl="0" eaLnBrk="1" fontAlgn="auto" latinLnBrk="0" hangingPunct="1">
                        <a:lnSpc>
                          <a:spcPct val="100000"/>
                        </a:lnSpc>
                        <a:spcBef>
                          <a:spcPts val="0"/>
                        </a:spcBef>
                        <a:spcAft>
                          <a:spcPts val="0"/>
                        </a:spcAft>
                        <a:buClrTx/>
                        <a:buSzTx/>
                        <a:buFontTx/>
                        <a:buNone/>
                        <a:tabLst/>
                        <a:defRPr/>
                      </a:pPr>
                      <a:r>
                        <a:rPr kumimoji="1" lang="en-US" altLang="ja-JP" sz="1800" b="0" dirty="0" smtClean="0">
                          <a:latin typeface="HGSｺﾞｼｯｸE" pitchFamily="50" charset="-128"/>
                          <a:ea typeface="HGSｺﾞｼｯｸE" pitchFamily="50" charset="-128"/>
                        </a:rPr>
                        <a:t>9.8%</a:t>
                      </a:r>
                      <a:endParaRPr kumimoji="1" lang="ja-JP" altLang="en-US" sz="1800" b="0" dirty="0">
                        <a:latin typeface="HGSｺﾞｼｯｸE" pitchFamily="50" charset="-128"/>
                        <a:ea typeface="HGSｺﾞｼｯｸE" pitchFamily="50" charset="-128"/>
                      </a:endParaRPr>
                    </a:p>
                  </a:txBody>
                  <a:tcPr>
                    <a:solidFill>
                      <a:schemeClr val="bg1">
                        <a:lumMod val="95000"/>
                      </a:schemeClr>
                    </a:solidFill>
                  </a:tcPr>
                </a:tc>
                <a:tc>
                  <a:txBody>
                    <a:bodyPr/>
                    <a:lstStyle/>
                    <a:p>
                      <a:pPr marL="0" marR="0" indent="0" algn="ctr" defTabSz="1280047" rtl="0" eaLnBrk="1" fontAlgn="auto" latinLnBrk="0" hangingPunct="1">
                        <a:lnSpc>
                          <a:spcPct val="100000"/>
                        </a:lnSpc>
                        <a:spcBef>
                          <a:spcPts val="0"/>
                        </a:spcBef>
                        <a:spcAft>
                          <a:spcPts val="0"/>
                        </a:spcAft>
                        <a:buClrTx/>
                        <a:buSzTx/>
                        <a:buFontTx/>
                        <a:buNone/>
                        <a:tabLst/>
                        <a:defRPr/>
                      </a:pPr>
                      <a:r>
                        <a:rPr kumimoji="1" lang="en-US" altLang="ja-JP" sz="1800" b="0" dirty="0" smtClean="0">
                          <a:latin typeface="HGSｺﾞｼｯｸE" pitchFamily="50" charset="-128"/>
                          <a:ea typeface="HGSｺﾞｼｯｸE" pitchFamily="50" charset="-128"/>
                        </a:rPr>
                        <a:t>45%</a:t>
                      </a:r>
                      <a:endParaRPr kumimoji="1" lang="ja-JP" altLang="en-US" sz="1800" b="0" dirty="0">
                        <a:latin typeface="HGSｺﾞｼｯｸE" pitchFamily="50" charset="-128"/>
                        <a:ea typeface="HGSｺﾞｼｯｸE" pitchFamily="50" charset="-128"/>
                      </a:endParaRPr>
                    </a:p>
                  </a:txBody>
                  <a:tcPr>
                    <a:solidFill>
                      <a:schemeClr val="bg1">
                        <a:lumMod val="95000"/>
                      </a:schemeClr>
                    </a:solidFill>
                  </a:tcPr>
                </a:tc>
              </a:tr>
              <a:tr h="664943">
                <a:tc rowSpan="2">
                  <a:txBody>
                    <a:bodyPr/>
                    <a:lstStyle/>
                    <a:p>
                      <a:pPr marL="0" marR="0" indent="0" algn="l" defTabSz="1280047" rtl="0" eaLnBrk="1" fontAlgn="auto" latinLnBrk="0" hangingPunct="1">
                        <a:lnSpc>
                          <a:spcPct val="100000"/>
                        </a:lnSpc>
                        <a:spcBef>
                          <a:spcPts val="0"/>
                        </a:spcBef>
                        <a:spcAft>
                          <a:spcPts val="0"/>
                        </a:spcAft>
                        <a:buClrTx/>
                        <a:buSzTx/>
                        <a:buFontTx/>
                        <a:buNone/>
                        <a:tabLst/>
                        <a:defRPr/>
                      </a:pPr>
                      <a:r>
                        <a:rPr lang="ja-JP" altLang="en-US" sz="1800" dirty="0" smtClean="0">
                          <a:latin typeface="HGPｺﾞｼｯｸE" pitchFamily="50" charset="-128"/>
                          <a:ea typeface="HGPｺﾞｼｯｸE" pitchFamily="50" charset="-128"/>
                        </a:rPr>
                        <a:t>社会環境</a:t>
                      </a:r>
                      <a:r>
                        <a:rPr lang="en-US" altLang="ja-JP" sz="1800" dirty="0" smtClean="0">
                          <a:latin typeface="HGPｺﾞｼｯｸE" pitchFamily="50" charset="-128"/>
                          <a:ea typeface="HGPｺﾞｼｯｸE" pitchFamily="50" charset="-128"/>
                        </a:rPr>
                        <a:t/>
                      </a:r>
                      <a:br>
                        <a:rPr lang="en-US" altLang="ja-JP" sz="1800" dirty="0" smtClean="0">
                          <a:latin typeface="HGPｺﾞｼｯｸE" pitchFamily="50" charset="-128"/>
                          <a:ea typeface="HGPｺﾞｼｯｸE" pitchFamily="50" charset="-128"/>
                        </a:rPr>
                      </a:br>
                      <a:r>
                        <a:rPr lang="ja-JP" altLang="en-US" sz="1800" dirty="0" smtClean="0">
                          <a:latin typeface="HGPｺﾞｼｯｸE" pitchFamily="50" charset="-128"/>
                          <a:ea typeface="HGPｺﾞｼｯｸE" pitchFamily="50" charset="-128"/>
                        </a:rPr>
                        <a:t>整備</a:t>
                      </a:r>
                      <a:endParaRPr kumimoji="1" lang="ja-JP" altLang="en-US" sz="1800" dirty="0" smtClean="0">
                        <a:latin typeface="HGPｺﾞｼｯｸE" pitchFamily="50" charset="-128"/>
                        <a:ea typeface="HGPｺﾞｼｯｸE" pitchFamily="50" charset="-128"/>
                      </a:endParaRPr>
                    </a:p>
                    <a:p>
                      <a:pPr marL="0" marR="0" indent="0" algn="l" defTabSz="1280047" rtl="0" eaLnBrk="1" fontAlgn="auto" latinLnBrk="0" hangingPunct="1">
                        <a:lnSpc>
                          <a:spcPct val="100000"/>
                        </a:lnSpc>
                        <a:spcBef>
                          <a:spcPts val="0"/>
                        </a:spcBef>
                        <a:spcAft>
                          <a:spcPts val="0"/>
                        </a:spcAft>
                        <a:buClrTx/>
                        <a:buSzTx/>
                        <a:buFontTx/>
                        <a:buNone/>
                        <a:tabLst/>
                        <a:defRPr/>
                      </a:pPr>
                      <a:endParaRPr kumimoji="1" lang="ja-JP" altLang="en-US" sz="1800" b="0" dirty="0" smtClean="0">
                        <a:latin typeface="HGSｺﾞｼｯｸE" pitchFamily="50" charset="-128"/>
                        <a:ea typeface="HGSｺﾞｼｯｸE" pitchFamily="50" charset="-128"/>
                      </a:endParaRPr>
                    </a:p>
                  </a:txBody>
                  <a:tcPr>
                    <a:solidFill>
                      <a:schemeClr val="bg1">
                        <a:lumMod val="95000"/>
                      </a:schemeClr>
                    </a:solidFill>
                  </a:tcPr>
                </a:tc>
                <a:tc>
                  <a:txBody>
                    <a:bodyPr/>
                    <a:lstStyle/>
                    <a:p>
                      <a:pPr marL="0" marR="0" indent="0" algn="l" defTabSz="1280047" rtl="0" eaLnBrk="1" fontAlgn="auto" latinLnBrk="0" hangingPunct="1">
                        <a:lnSpc>
                          <a:spcPct val="100000"/>
                        </a:lnSpc>
                        <a:spcBef>
                          <a:spcPts val="0"/>
                        </a:spcBef>
                        <a:spcAft>
                          <a:spcPts val="0"/>
                        </a:spcAft>
                        <a:buClrTx/>
                        <a:buSzTx/>
                        <a:buFontTx/>
                        <a:buNone/>
                        <a:tabLst/>
                        <a:defRPr/>
                      </a:pPr>
                      <a:r>
                        <a:rPr kumimoji="1" lang="ja-JP" altLang="en-US" sz="1800" b="0" dirty="0" smtClean="0">
                          <a:latin typeface="HGSｺﾞｼｯｸE" pitchFamily="50" charset="-128"/>
                          <a:ea typeface="HGSｺﾞｼｯｸE" pitchFamily="50" charset="-128"/>
                        </a:rPr>
                        <a:t>健診（検診）の場で高血圧者全員に必要な保健指導や受診勧奨を行っている市町村の割合</a:t>
                      </a:r>
                    </a:p>
                  </a:txBody>
                  <a:tcPr>
                    <a:solidFill>
                      <a:schemeClr val="bg1">
                        <a:lumMod val="95000"/>
                      </a:schemeClr>
                    </a:solidFill>
                  </a:tcPr>
                </a:tc>
                <a:tc>
                  <a:txBody>
                    <a:bodyPr/>
                    <a:lstStyle/>
                    <a:p>
                      <a:pPr marL="0" marR="0" indent="0" algn="ctr" defTabSz="1280047" rtl="0" eaLnBrk="1" fontAlgn="auto" latinLnBrk="0" hangingPunct="1">
                        <a:lnSpc>
                          <a:spcPct val="100000"/>
                        </a:lnSpc>
                        <a:spcBef>
                          <a:spcPts val="0"/>
                        </a:spcBef>
                        <a:spcAft>
                          <a:spcPts val="0"/>
                        </a:spcAft>
                        <a:buClrTx/>
                        <a:buSzTx/>
                        <a:buFontTx/>
                        <a:buNone/>
                        <a:tabLst/>
                        <a:defRPr/>
                      </a:pPr>
                      <a:r>
                        <a:rPr kumimoji="1" lang="en-US" altLang="ja-JP" sz="1800" b="0" dirty="0" smtClean="0">
                          <a:latin typeface="HGSｺﾞｼｯｸE" pitchFamily="50" charset="-128"/>
                          <a:ea typeface="HGSｺﾞｼｯｸE" pitchFamily="50" charset="-128"/>
                        </a:rPr>
                        <a:t>0%</a:t>
                      </a:r>
                      <a:endParaRPr kumimoji="1" lang="ja-JP" altLang="en-US" sz="1800" b="0" dirty="0">
                        <a:latin typeface="HGSｺﾞｼｯｸE" pitchFamily="50" charset="-128"/>
                        <a:ea typeface="HGSｺﾞｼｯｸE" pitchFamily="50" charset="-128"/>
                      </a:endParaRPr>
                    </a:p>
                  </a:txBody>
                  <a:tcPr>
                    <a:solidFill>
                      <a:schemeClr val="bg1">
                        <a:lumMod val="95000"/>
                      </a:schemeClr>
                    </a:solidFill>
                  </a:tcPr>
                </a:tc>
                <a:tc>
                  <a:txBody>
                    <a:bodyPr/>
                    <a:lstStyle/>
                    <a:p>
                      <a:pPr marL="0" marR="0" indent="0" algn="ctr" defTabSz="1280047" rtl="0" eaLnBrk="1" fontAlgn="auto" latinLnBrk="0" hangingPunct="1">
                        <a:lnSpc>
                          <a:spcPct val="100000"/>
                        </a:lnSpc>
                        <a:spcBef>
                          <a:spcPts val="0"/>
                        </a:spcBef>
                        <a:spcAft>
                          <a:spcPts val="0"/>
                        </a:spcAft>
                        <a:buClrTx/>
                        <a:buSzTx/>
                        <a:buFontTx/>
                        <a:buNone/>
                        <a:tabLst/>
                        <a:defRPr/>
                      </a:pPr>
                      <a:r>
                        <a:rPr kumimoji="1" lang="en-US" altLang="ja-JP" sz="1800" b="0" dirty="0" smtClean="0">
                          <a:latin typeface="HGSｺﾞｼｯｸE" pitchFamily="50" charset="-128"/>
                          <a:ea typeface="HGSｺﾞｼｯｸE" pitchFamily="50" charset="-128"/>
                        </a:rPr>
                        <a:t>100%</a:t>
                      </a:r>
                      <a:endParaRPr kumimoji="1" lang="ja-JP" altLang="en-US" sz="1800" b="0" dirty="0">
                        <a:latin typeface="HGSｺﾞｼｯｸE" pitchFamily="50" charset="-128"/>
                        <a:ea typeface="HGSｺﾞｼｯｸE" pitchFamily="50" charset="-128"/>
                      </a:endParaRPr>
                    </a:p>
                  </a:txBody>
                  <a:tcPr>
                    <a:solidFill>
                      <a:schemeClr val="bg1">
                        <a:lumMod val="95000"/>
                      </a:schemeClr>
                    </a:solidFill>
                  </a:tcPr>
                </a:tc>
              </a:tr>
              <a:tr h="1115055">
                <a:tc vMerge="1">
                  <a:txBody>
                    <a:bodyPr/>
                    <a:lstStyle/>
                    <a:p>
                      <a:endParaRPr lang="en-US" altLang="ja-JP" sz="1800" b="0" dirty="0" smtClean="0">
                        <a:latin typeface="HGSｺﾞｼｯｸE" pitchFamily="50" charset="-128"/>
                        <a:ea typeface="HGSｺﾞｼｯｸE" pitchFamily="50" charset="-128"/>
                      </a:endParaRPr>
                    </a:p>
                  </a:txBody>
                  <a:tcPr>
                    <a:solidFill>
                      <a:schemeClr val="bg1">
                        <a:lumMod val="95000"/>
                      </a:schemeClr>
                    </a:solidFill>
                  </a:tcPr>
                </a:tc>
                <a:tc gridSpan="3">
                  <a:txBody>
                    <a:bodyPr/>
                    <a:lstStyle/>
                    <a:p>
                      <a:pPr marL="0" marR="0" indent="0" algn="l" defTabSz="1280047" rtl="0" eaLnBrk="1" fontAlgn="auto" latinLnBrk="0" hangingPunct="1">
                        <a:lnSpc>
                          <a:spcPct val="100000"/>
                        </a:lnSpc>
                        <a:spcBef>
                          <a:spcPts val="0"/>
                        </a:spcBef>
                        <a:spcAft>
                          <a:spcPts val="0"/>
                        </a:spcAft>
                        <a:buClrTx/>
                        <a:buSzTx/>
                        <a:buFontTx/>
                        <a:buNone/>
                        <a:tabLst/>
                        <a:defRPr/>
                      </a:pPr>
                      <a:r>
                        <a:rPr lang="ja-JP" altLang="en-US" sz="1800" b="1" dirty="0" smtClean="0">
                          <a:latin typeface="HGSｺﾞｼｯｸE" pitchFamily="50" charset="-128"/>
                          <a:ea typeface="HGSｺﾞｼｯｸE" pitchFamily="50" charset="-128"/>
                        </a:rPr>
                        <a:t>市町村健康増進計画の策定市町村の割合</a:t>
                      </a:r>
                      <a:endParaRPr lang="en-US" altLang="ja-JP" sz="1800" b="0" dirty="0" smtClean="0">
                        <a:latin typeface="HGSｺﾞｼｯｸE" pitchFamily="50" charset="-128"/>
                        <a:ea typeface="HGSｺﾞｼｯｸE" pitchFamily="50" charset="-128"/>
                      </a:endParaRPr>
                    </a:p>
                    <a:p>
                      <a:r>
                        <a:rPr lang="ja-JP" altLang="en-US" sz="1800" b="0" dirty="0" smtClean="0">
                          <a:latin typeface="HGSｺﾞｼｯｸE" pitchFamily="50" charset="-128"/>
                          <a:ea typeface="HGSｺﾞｼｯｸE" pitchFamily="50" charset="-128"/>
                        </a:rPr>
                        <a:t>食育推進に携わるボランティアの数、「うちのお店も健康づくり応援団」協力店舗数、健康づくりをすすめる住民の自主組織の数、住民が運動しやすいまちづくり・環境整備に取組む市町村の割合</a:t>
                      </a:r>
                      <a:endParaRPr lang="en-US" altLang="ja-JP" sz="1800" b="0" dirty="0" smtClean="0">
                        <a:latin typeface="HGSｺﾞｼｯｸE" pitchFamily="50" charset="-128"/>
                        <a:ea typeface="HGSｺﾞｼｯｸE" pitchFamily="50" charset="-128"/>
                      </a:endParaRPr>
                    </a:p>
                  </a:txBody>
                  <a:tcPr>
                    <a:solidFill>
                      <a:schemeClr val="bg1">
                        <a:lumMod val="95000"/>
                      </a:schemeClr>
                    </a:solidFill>
                  </a:tcPr>
                </a:tc>
                <a:tc hMerge="1">
                  <a:txBody>
                    <a:bodyPr/>
                    <a:lstStyle/>
                    <a:p>
                      <a:pPr marL="0" marR="0" indent="0" algn="ctr" defTabSz="1280047" rtl="0" eaLnBrk="1" fontAlgn="auto" latinLnBrk="0" hangingPunct="1">
                        <a:lnSpc>
                          <a:spcPct val="100000"/>
                        </a:lnSpc>
                        <a:spcBef>
                          <a:spcPts val="0"/>
                        </a:spcBef>
                        <a:spcAft>
                          <a:spcPts val="0"/>
                        </a:spcAft>
                        <a:buClrTx/>
                        <a:buSzTx/>
                        <a:buFontTx/>
                        <a:buNone/>
                        <a:tabLst/>
                        <a:defRPr/>
                      </a:pPr>
                      <a:endParaRPr kumimoji="1" lang="ja-JP" altLang="en-US" sz="1800" b="0" dirty="0">
                        <a:latin typeface="HGSｺﾞｼｯｸE" pitchFamily="50" charset="-128"/>
                        <a:ea typeface="HGSｺﾞｼｯｸE" pitchFamily="50" charset="-128"/>
                      </a:endParaRPr>
                    </a:p>
                  </a:txBody>
                  <a:tcPr/>
                </a:tc>
                <a:tc hMerge="1">
                  <a:txBody>
                    <a:bodyPr/>
                    <a:lstStyle/>
                    <a:p>
                      <a:pPr marL="0" marR="0" indent="0" algn="ctr" defTabSz="1280047" rtl="0" eaLnBrk="1" fontAlgn="auto" latinLnBrk="0" hangingPunct="1">
                        <a:lnSpc>
                          <a:spcPct val="100000"/>
                        </a:lnSpc>
                        <a:spcBef>
                          <a:spcPts val="0"/>
                        </a:spcBef>
                        <a:spcAft>
                          <a:spcPts val="0"/>
                        </a:spcAft>
                        <a:buClrTx/>
                        <a:buSzTx/>
                        <a:buFontTx/>
                        <a:buNone/>
                        <a:tabLst/>
                        <a:defRPr/>
                      </a:pPr>
                      <a:endParaRPr kumimoji="1" lang="ja-JP" altLang="en-US" sz="1800" b="0" dirty="0">
                        <a:latin typeface="HGSｺﾞｼｯｸE" pitchFamily="50" charset="-128"/>
                        <a:ea typeface="HGSｺﾞｼｯｸE" pitchFamily="50" charset="-128"/>
                      </a:endParaRPr>
                    </a:p>
                  </a:txBody>
                  <a:tcPr/>
                </a:tc>
              </a:tr>
            </a:tbl>
          </a:graphicData>
        </a:graphic>
      </p:graphicFrame>
      <p:sp>
        <p:nvSpPr>
          <p:cNvPr id="8" name="テキスト ボックス 7"/>
          <p:cNvSpPr txBox="1"/>
          <p:nvPr/>
        </p:nvSpPr>
        <p:spPr bwMode="auto">
          <a:xfrm>
            <a:off x="415134" y="1052864"/>
            <a:ext cx="9766085" cy="430887"/>
          </a:xfrm>
          <a:prstGeom prst="rect">
            <a:avLst/>
          </a:prstGeom>
          <a:solidFill>
            <a:srgbClr val="FFFFFF"/>
          </a:solidFill>
          <a:ln w="28575">
            <a:solidFill>
              <a:schemeClr val="bg1"/>
            </a:solidFill>
            <a:miter lim="800000"/>
            <a:headEnd/>
            <a:tailEnd/>
          </a:ln>
        </p:spPr>
        <p:txBody>
          <a:bodyPr wrap="square" rtlCol="0" anchor="ctr">
            <a:spAutoFit/>
          </a:bodyPr>
          <a:lstStyle/>
          <a:p>
            <a:r>
              <a:rPr lang="ja-JP" altLang="en-US" sz="2200" b="1" dirty="0">
                <a:latin typeface="HGPｺﾞｼｯｸE" pitchFamily="50" charset="-128"/>
                <a:ea typeface="HGPｺﾞｼｯｸE" pitchFamily="50" charset="-128"/>
              </a:rPr>
              <a:t>血圧</a:t>
            </a:r>
            <a:r>
              <a:rPr lang="ja-JP" altLang="en-US" sz="2200" b="1" dirty="0" smtClean="0">
                <a:latin typeface="HGPｺﾞｼｯｸE" pitchFamily="50" charset="-128"/>
                <a:ea typeface="HGPｺﾞｼｯｸE" pitchFamily="50" charset="-128"/>
              </a:rPr>
              <a:t>の低下・メタボリックシンドローム（</a:t>
            </a:r>
            <a:r>
              <a:rPr lang="en-US" altLang="ja-JP" sz="2200" b="1" dirty="0" smtClean="0">
                <a:latin typeface="HGSｺﾞｼｯｸE" pitchFamily="50" charset="-128"/>
                <a:ea typeface="HGSｺﾞｼｯｸE" pitchFamily="50" charset="-128"/>
              </a:rPr>
              <a:t>Mets</a:t>
            </a:r>
            <a:r>
              <a:rPr lang="ja-JP" altLang="en-US" sz="2200" b="1" dirty="0" smtClean="0">
                <a:latin typeface="HGSｺﾞｼｯｸE" pitchFamily="50" charset="-128"/>
                <a:ea typeface="HGSｺﾞｼｯｸE" pitchFamily="50" charset="-128"/>
              </a:rPr>
              <a:t>）の</a:t>
            </a:r>
            <a:r>
              <a:rPr lang="ja-JP" altLang="en-US" sz="2200" b="1" dirty="0">
                <a:latin typeface="HGSｺﾞｼｯｸE" pitchFamily="50" charset="-128"/>
                <a:ea typeface="HGSｺﾞｼｯｸE" pitchFamily="50" charset="-128"/>
              </a:rPr>
              <a:t>該当者及び予備群</a:t>
            </a:r>
            <a:r>
              <a:rPr lang="ja-JP" altLang="en-US" sz="2200" b="1" dirty="0" smtClean="0">
                <a:latin typeface="HGSｺﾞｼｯｸE" pitchFamily="50" charset="-128"/>
                <a:ea typeface="HGSｺﾞｼｯｸE" pitchFamily="50" charset="-128"/>
              </a:rPr>
              <a:t>の減少</a:t>
            </a:r>
            <a:endParaRPr kumimoji="1" lang="ja-JP" altLang="en-US" sz="2200" b="1" dirty="0" smtClean="0">
              <a:latin typeface="HGPｺﾞｼｯｸE" pitchFamily="50" charset="-128"/>
              <a:ea typeface="HGPｺﾞｼｯｸE" pitchFamily="50" charset="-128"/>
            </a:endParaRPr>
          </a:p>
        </p:txBody>
      </p:sp>
      <p:sp>
        <p:nvSpPr>
          <p:cNvPr id="9" name="テキスト ボックス 8"/>
          <p:cNvSpPr txBox="1"/>
          <p:nvPr/>
        </p:nvSpPr>
        <p:spPr bwMode="auto">
          <a:xfrm>
            <a:off x="290461" y="3555918"/>
            <a:ext cx="2970330" cy="430887"/>
          </a:xfrm>
          <a:prstGeom prst="rect">
            <a:avLst/>
          </a:prstGeom>
          <a:noFill/>
          <a:ln w="28575">
            <a:noFill/>
            <a:miter lim="800000"/>
            <a:headEnd/>
            <a:tailEnd/>
          </a:ln>
        </p:spPr>
        <p:txBody>
          <a:bodyPr wrap="square" rtlCol="0" anchor="ctr">
            <a:spAutoFit/>
          </a:bodyPr>
          <a:lstStyle/>
          <a:p>
            <a:pPr eaLnBrk="1" hangingPunct="1"/>
            <a:r>
              <a:rPr kumimoji="1" lang="ja-JP" altLang="en-US" sz="2200" b="1" dirty="0" smtClean="0">
                <a:latin typeface="HGPｺﾞｼｯｸE" pitchFamily="50" charset="-128"/>
                <a:ea typeface="HGPｺﾞｼｯｸE" pitchFamily="50" charset="-128"/>
              </a:rPr>
              <a:t>その他の目標</a:t>
            </a:r>
          </a:p>
        </p:txBody>
      </p:sp>
    </p:spTree>
    <p:extLst>
      <p:ext uri="{BB962C8B-B14F-4D97-AF65-F5344CB8AC3E}">
        <p14:creationId xmlns:p14="http://schemas.microsoft.com/office/powerpoint/2010/main" val="26509670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50150" y="300100"/>
            <a:ext cx="11521440" cy="500672"/>
          </a:xfrm>
        </p:spPr>
        <p:txBody>
          <a:bodyPr>
            <a:noAutofit/>
          </a:bodyPr>
          <a:lstStyle/>
          <a:p>
            <a:r>
              <a:rPr kumimoji="1" lang="ja-JP" altLang="en-US" sz="2800" dirty="0" smtClean="0">
                <a:latin typeface="HGPｺﾞｼｯｸE" pitchFamily="50" charset="-128"/>
                <a:ea typeface="HGPｺﾞｼｯｸE" pitchFamily="50" charset="-128"/>
              </a:rPr>
              <a:t>大阪府の</a:t>
            </a:r>
            <a:r>
              <a:rPr lang="ja-JP" altLang="en-US" sz="2800" dirty="0">
                <a:latin typeface="HGPｺﾞｼｯｸE" pitchFamily="50" charset="-128"/>
                <a:ea typeface="HGPｺﾞｼｯｸE" pitchFamily="50" charset="-128"/>
              </a:rPr>
              <a:t>糖尿病</a:t>
            </a:r>
            <a:r>
              <a:rPr kumimoji="1" lang="ja-JP" altLang="en-US" sz="2800" dirty="0" smtClean="0">
                <a:latin typeface="HGPｺﾞｼｯｸE" pitchFamily="50" charset="-128"/>
                <a:ea typeface="HGPｺﾞｼｯｸE" pitchFamily="50" charset="-128"/>
              </a:rPr>
              <a:t>対策</a:t>
            </a:r>
            <a:r>
              <a:rPr kumimoji="1" lang="en-US" altLang="ja-JP" sz="2800" dirty="0" smtClean="0">
                <a:latin typeface="HGPｺﾞｼｯｸE" pitchFamily="50" charset="-128"/>
                <a:ea typeface="HGPｺﾞｼｯｸE" pitchFamily="50" charset="-128"/>
              </a:rPr>
              <a:t/>
            </a:r>
            <a:br>
              <a:rPr kumimoji="1" lang="en-US" altLang="ja-JP" sz="2800" dirty="0" smtClean="0">
                <a:latin typeface="HGPｺﾞｼｯｸE" pitchFamily="50" charset="-128"/>
                <a:ea typeface="HGPｺﾞｼｯｸE" pitchFamily="50" charset="-128"/>
              </a:rPr>
            </a:br>
            <a:r>
              <a:rPr lang="ja-JP" altLang="en-US" sz="2800" dirty="0">
                <a:latin typeface="HGPｺﾞｼｯｸE" pitchFamily="50" charset="-128"/>
                <a:ea typeface="HGPｺﾞｼｯｸE" pitchFamily="50" charset="-128"/>
              </a:rPr>
              <a:t>主</a:t>
            </a:r>
            <a:r>
              <a:rPr lang="ja-JP" altLang="en-US" sz="2800" dirty="0" smtClean="0">
                <a:latin typeface="HGPｺﾞｼｯｸE" pitchFamily="50" charset="-128"/>
                <a:ea typeface="HGPｺﾞｼｯｸE" pitchFamily="50" charset="-128"/>
              </a:rPr>
              <a:t>な</a:t>
            </a:r>
            <a:r>
              <a:rPr lang="ja-JP" altLang="en-US" sz="2800" dirty="0">
                <a:latin typeface="HGPｺﾞｼｯｸE" pitchFamily="50" charset="-128"/>
                <a:ea typeface="HGPｺﾞｼｯｸE" pitchFamily="50" charset="-128"/>
              </a:rPr>
              <a:t>取組</a:t>
            </a:r>
            <a:r>
              <a:rPr lang="ja-JP" altLang="en-US" sz="2800" dirty="0" smtClean="0">
                <a:latin typeface="HGPｺﾞｼｯｸE" pitchFamily="50" charset="-128"/>
                <a:ea typeface="HGPｺﾞｼｯｸE" pitchFamily="50" charset="-128"/>
              </a:rPr>
              <a:t>の</a:t>
            </a:r>
            <a:r>
              <a:rPr lang="ja-JP" altLang="en-US" sz="2800" dirty="0">
                <a:latin typeface="HGPｺﾞｼｯｸE" pitchFamily="50" charset="-128"/>
                <a:ea typeface="HGPｺﾞｼｯｸE" pitchFamily="50" charset="-128"/>
              </a:rPr>
              <a:t>柱</a:t>
            </a:r>
            <a:r>
              <a:rPr lang="ja-JP" altLang="en-US" sz="2800" dirty="0" smtClean="0">
                <a:latin typeface="HGPｺﾞｼｯｸE" pitchFamily="50" charset="-128"/>
                <a:ea typeface="HGPｺﾞｼｯｸE" pitchFamily="50" charset="-128"/>
              </a:rPr>
              <a:t>（案）</a:t>
            </a:r>
            <a:endParaRPr kumimoji="1" lang="ja-JP" altLang="en-US" sz="2800" dirty="0">
              <a:latin typeface="HGPｺﾞｼｯｸE" pitchFamily="50" charset="-128"/>
              <a:ea typeface="HGPｺﾞｼｯｸE" pitchFamily="50" charset="-128"/>
            </a:endParaRPr>
          </a:p>
        </p:txBody>
      </p:sp>
      <p:graphicFrame>
        <p:nvGraphicFramePr>
          <p:cNvPr id="8" name="図表 7"/>
          <p:cNvGraphicFramePr/>
          <p:nvPr>
            <p:extLst>
              <p:ext uri="{D42A27DB-BD31-4B8C-83A1-F6EECF244321}">
                <p14:modId xmlns:p14="http://schemas.microsoft.com/office/powerpoint/2010/main" val="462402420"/>
              </p:ext>
            </p:extLst>
          </p:nvPr>
        </p:nvGraphicFramePr>
        <p:xfrm>
          <a:off x="325125" y="435115"/>
          <a:ext cx="12016335" cy="8775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テキスト ボックス 2"/>
          <p:cNvSpPr txBox="1"/>
          <p:nvPr/>
        </p:nvSpPr>
        <p:spPr bwMode="auto">
          <a:xfrm>
            <a:off x="17967085" y="7500900"/>
            <a:ext cx="184731" cy="338554"/>
          </a:xfrm>
          <a:prstGeom prst="rect">
            <a:avLst/>
          </a:prstGeom>
          <a:solidFill>
            <a:srgbClr val="FFFFFF"/>
          </a:solidFill>
          <a:ln w="28575">
            <a:solidFill>
              <a:srgbClr val="000000"/>
            </a:solidFill>
            <a:miter lim="800000"/>
            <a:headEnd/>
            <a:tailEnd/>
          </a:ln>
        </p:spPr>
        <p:txBody>
          <a:bodyPr wrap="none" rtlCol="0" anchor="ctr">
            <a:spAutoFit/>
          </a:bodyPr>
          <a:lstStyle/>
          <a:p>
            <a:pPr algn="ctr" eaLnBrk="1" hangingPunct="1"/>
            <a:endParaRPr kumimoji="1" lang="ja-JP" altLang="en-US" sz="1600" b="1" u="sng" dirty="0" smtClean="0">
              <a:latin typeface="HGPｺﾞｼｯｸE" pitchFamily="50" charset="-128"/>
              <a:ea typeface="HGPｺﾞｼｯｸE" pitchFamily="50" charset="-128"/>
            </a:endParaRPr>
          </a:p>
        </p:txBody>
      </p:sp>
      <p:sp>
        <p:nvSpPr>
          <p:cNvPr id="13" name="テキスト ボックス 12"/>
          <p:cNvSpPr txBox="1"/>
          <p:nvPr/>
        </p:nvSpPr>
        <p:spPr bwMode="auto">
          <a:xfrm>
            <a:off x="9559815" y="8242466"/>
            <a:ext cx="3221905" cy="338554"/>
          </a:xfrm>
          <a:prstGeom prst="rect">
            <a:avLst/>
          </a:prstGeom>
          <a:solidFill>
            <a:srgbClr val="FFFFFF"/>
          </a:solidFill>
          <a:ln w="28575">
            <a:solidFill>
              <a:srgbClr val="FFFFFF"/>
            </a:solidFill>
            <a:miter lim="800000"/>
            <a:headEnd/>
            <a:tailEnd/>
          </a:ln>
        </p:spPr>
        <p:txBody>
          <a:bodyPr wrap="square" rtlCol="0" anchor="ctr">
            <a:spAutoFit/>
          </a:bodyPr>
          <a:lstStyle/>
          <a:p>
            <a:r>
              <a:rPr kumimoji="1" lang="ja-JP" altLang="en-US" sz="1600" dirty="0" smtClean="0">
                <a:latin typeface="HGPｺﾞｼｯｸE" pitchFamily="50" charset="-128"/>
                <a:ea typeface="HGPｺﾞｼｯｸE" pitchFamily="50" charset="-128"/>
              </a:rPr>
              <a:t>★健康指標に関するデータの整備</a:t>
            </a:r>
          </a:p>
        </p:txBody>
      </p:sp>
      <p:sp>
        <p:nvSpPr>
          <p:cNvPr id="14" name="テキスト ボックス 13"/>
          <p:cNvSpPr txBox="1"/>
          <p:nvPr/>
        </p:nvSpPr>
        <p:spPr bwMode="auto">
          <a:xfrm>
            <a:off x="4389842" y="6330770"/>
            <a:ext cx="2170330" cy="584775"/>
          </a:xfrm>
          <a:prstGeom prst="rect">
            <a:avLst/>
          </a:prstGeom>
          <a:solidFill>
            <a:srgbClr val="FFFFFF"/>
          </a:solidFill>
          <a:ln w="28575">
            <a:solidFill>
              <a:srgbClr val="FFFFFF"/>
            </a:solidFill>
            <a:miter lim="800000"/>
            <a:headEnd/>
            <a:tailEnd/>
          </a:ln>
        </p:spPr>
        <p:txBody>
          <a:bodyPr wrap="square" rtlCol="0" anchor="ctr">
            <a:spAutoFit/>
          </a:bodyPr>
          <a:lstStyle/>
          <a:p>
            <a:pPr eaLnBrk="1" hangingPunct="1"/>
            <a:r>
              <a:rPr kumimoji="1" lang="ja-JP" altLang="en-US" sz="1600" dirty="0" smtClean="0">
                <a:latin typeface="HGPｺﾞｼｯｸE" pitchFamily="50" charset="-128"/>
                <a:ea typeface="HGPｺﾞｼｯｸE" pitchFamily="50" charset="-128"/>
              </a:rPr>
              <a:t>★効果的な事業プログラムの提供</a:t>
            </a:r>
          </a:p>
        </p:txBody>
      </p:sp>
      <p:sp>
        <p:nvSpPr>
          <p:cNvPr id="7" name="テキスト ボックス 6"/>
          <p:cNvSpPr txBox="1"/>
          <p:nvPr/>
        </p:nvSpPr>
        <p:spPr bwMode="auto">
          <a:xfrm>
            <a:off x="9191109" y="2820380"/>
            <a:ext cx="3381721" cy="1631216"/>
          </a:xfrm>
          <a:prstGeom prst="rect">
            <a:avLst/>
          </a:prstGeom>
          <a:solidFill>
            <a:schemeClr val="accent5">
              <a:lumMod val="75000"/>
            </a:schemeClr>
          </a:solidFill>
          <a:ln w="28575">
            <a:noFill/>
            <a:miter lim="800000"/>
            <a:headEnd/>
            <a:tailEnd/>
          </a:ln>
        </p:spPr>
        <p:txBody>
          <a:bodyPr wrap="square" rtlCol="0" anchor="ctr">
            <a:spAutoFit/>
          </a:bodyPr>
          <a:lstStyle/>
          <a:p>
            <a:pPr lvl="0"/>
            <a:r>
              <a:rPr lang="en-US" altLang="ja-JP" sz="2000" dirty="0">
                <a:solidFill>
                  <a:schemeClr val="bg1"/>
                </a:solidFill>
                <a:latin typeface="HGSｺﾞｼｯｸE" pitchFamily="50" charset="-128"/>
                <a:ea typeface="HGSｺﾞｼｯｸE" pitchFamily="50" charset="-128"/>
              </a:rPr>
              <a:t>【 NCD</a:t>
            </a:r>
            <a:r>
              <a:rPr lang="ja-JP" altLang="en-US" sz="2000" dirty="0">
                <a:solidFill>
                  <a:schemeClr val="bg1"/>
                </a:solidFill>
                <a:latin typeface="HGSｺﾞｼｯｸE" pitchFamily="50" charset="-128"/>
                <a:ea typeface="HGSｺﾞｼｯｸE" pitchFamily="50" charset="-128"/>
              </a:rPr>
              <a:t>対策として推進</a:t>
            </a:r>
            <a:r>
              <a:rPr lang="en-US" altLang="ja-JP" sz="2000" dirty="0" smtClean="0">
                <a:solidFill>
                  <a:schemeClr val="bg1"/>
                </a:solidFill>
                <a:latin typeface="HGSｺﾞｼｯｸE" pitchFamily="50" charset="-128"/>
                <a:ea typeface="HGSｺﾞｼｯｸE" pitchFamily="50" charset="-128"/>
              </a:rPr>
              <a:t>】</a:t>
            </a:r>
            <a:br>
              <a:rPr lang="en-US" altLang="ja-JP" sz="2000" dirty="0" smtClean="0">
                <a:solidFill>
                  <a:schemeClr val="bg1"/>
                </a:solidFill>
                <a:latin typeface="HGSｺﾞｼｯｸE" pitchFamily="50" charset="-128"/>
                <a:ea typeface="HGSｺﾞｼｯｸE" pitchFamily="50" charset="-128"/>
              </a:rPr>
            </a:br>
            <a:r>
              <a:rPr lang="ja-JP" altLang="en-US" sz="2000" dirty="0" smtClean="0">
                <a:solidFill>
                  <a:schemeClr val="bg1"/>
                </a:solidFill>
                <a:latin typeface="HGSｺﾞｼｯｸE" pitchFamily="50" charset="-128"/>
                <a:ea typeface="HGSｺﾞｼｯｸE" pitchFamily="50" charset="-128"/>
              </a:rPr>
              <a:t>禁煙</a:t>
            </a:r>
            <a:endParaRPr lang="en-US" altLang="ja-JP" sz="2000" dirty="0" smtClean="0">
              <a:solidFill>
                <a:schemeClr val="bg1"/>
              </a:solidFill>
              <a:latin typeface="HGSｺﾞｼｯｸE" pitchFamily="50" charset="-128"/>
              <a:ea typeface="HGSｺﾞｼｯｸE" pitchFamily="50" charset="-128"/>
            </a:endParaRPr>
          </a:p>
          <a:p>
            <a:pPr lvl="0"/>
            <a:r>
              <a:rPr lang="ja-JP" altLang="en-US" sz="2000" dirty="0" smtClean="0">
                <a:solidFill>
                  <a:schemeClr val="bg1"/>
                </a:solidFill>
                <a:latin typeface="HGSｺﾞｼｯｸE" pitchFamily="50" charset="-128"/>
                <a:ea typeface="HGSｺﾞｼｯｸE" pitchFamily="50" charset="-128"/>
              </a:rPr>
              <a:t>健康な食事</a:t>
            </a:r>
            <a:endParaRPr lang="en-US" altLang="ja-JP" sz="2000" dirty="0" smtClean="0">
              <a:solidFill>
                <a:schemeClr val="bg1"/>
              </a:solidFill>
              <a:latin typeface="HGSｺﾞｼｯｸE" pitchFamily="50" charset="-128"/>
              <a:ea typeface="HGSｺﾞｼｯｸE" pitchFamily="50" charset="-128"/>
            </a:endParaRPr>
          </a:p>
          <a:p>
            <a:pPr lvl="0"/>
            <a:r>
              <a:rPr lang="ja-JP" altLang="en-US" sz="2000" dirty="0" smtClean="0">
                <a:solidFill>
                  <a:schemeClr val="bg1"/>
                </a:solidFill>
                <a:latin typeface="HGSｺﾞｼｯｸE" pitchFamily="50" charset="-128"/>
                <a:ea typeface="HGSｺﾞｼｯｸE" pitchFamily="50" charset="-128"/>
              </a:rPr>
              <a:t>身体</a:t>
            </a:r>
            <a:r>
              <a:rPr lang="ja-JP" altLang="en-US" sz="2000" dirty="0">
                <a:solidFill>
                  <a:schemeClr val="bg1"/>
                </a:solidFill>
                <a:latin typeface="HGSｺﾞｼｯｸE" pitchFamily="50" charset="-128"/>
                <a:ea typeface="HGSｺﾞｼｯｸE" pitchFamily="50" charset="-128"/>
              </a:rPr>
              <a:t>活動の</a:t>
            </a:r>
            <a:r>
              <a:rPr lang="ja-JP" altLang="en-US" sz="2000" dirty="0" smtClean="0">
                <a:solidFill>
                  <a:schemeClr val="bg1"/>
                </a:solidFill>
                <a:latin typeface="HGSｺﾞｼｯｸE" pitchFamily="50" charset="-128"/>
                <a:ea typeface="HGSｺﾞｼｯｸE" pitchFamily="50" charset="-128"/>
              </a:rPr>
              <a:t>増加</a:t>
            </a:r>
            <a:endParaRPr lang="en-US" altLang="ja-JP" sz="2000" dirty="0" smtClean="0">
              <a:solidFill>
                <a:schemeClr val="bg1"/>
              </a:solidFill>
              <a:latin typeface="HGSｺﾞｼｯｸE" pitchFamily="50" charset="-128"/>
              <a:ea typeface="HGSｺﾞｼｯｸE" pitchFamily="50" charset="-128"/>
            </a:endParaRPr>
          </a:p>
          <a:p>
            <a:pPr lvl="0"/>
            <a:r>
              <a:rPr lang="ja-JP" altLang="en-US" sz="2000" dirty="0" smtClean="0">
                <a:solidFill>
                  <a:schemeClr val="bg1"/>
                </a:solidFill>
                <a:latin typeface="HGSｺﾞｼｯｸE" pitchFamily="50" charset="-128"/>
                <a:ea typeface="HGSｺﾞｼｯｸE" pitchFamily="50" charset="-128"/>
              </a:rPr>
              <a:t>リスクを高める飲酒の減少</a:t>
            </a:r>
            <a:endParaRPr lang="en-US" altLang="ja-JP" sz="2000" dirty="0" smtClean="0">
              <a:solidFill>
                <a:schemeClr val="bg1"/>
              </a:solidFill>
              <a:latin typeface="HGSｺﾞｼｯｸE" pitchFamily="50" charset="-128"/>
              <a:ea typeface="HGSｺﾞｼｯｸE" pitchFamily="50" charset="-128"/>
            </a:endParaRPr>
          </a:p>
        </p:txBody>
      </p:sp>
    </p:spTree>
    <p:extLst>
      <p:ext uri="{BB962C8B-B14F-4D97-AF65-F5344CB8AC3E}">
        <p14:creationId xmlns:p14="http://schemas.microsoft.com/office/powerpoint/2010/main" val="10652986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右矢印 19"/>
          <p:cNvSpPr/>
          <p:nvPr/>
        </p:nvSpPr>
        <p:spPr>
          <a:xfrm>
            <a:off x="965499" y="3497596"/>
            <a:ext cx="6152751" cy="15557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右矢印 25"/>
          <p:cNvSpPr/>
          <p:nvPr/>
        </p:nvSpPr>
        <p:spPr>
          <a:xfrm>
            <a:off x="639512" y="2708553"/>
            <a:ext cx="6146318" cy="78904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V 字形矢印 27"/>
          <p:cNvSpPr/>
          <p:nvPr/>
        </p:nvSpPr>
        <p:spPr>
          <a:xfrm>
            <a:off x="1607884" y="5702841"/>
            <a:ext cx="1639936" cy="1120286"/>
          </a:xfrm>
          <a:prstGeom prst="notchedRightArrow">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0" name="V 字形矢印 29"/>
          <p:cNvSpPr/>
          <p:nvPr/>
        </p:nvSpPr>
        <p:spPr>
          <a:xfrm>
            <a:off x="3094516" y="5747846"/>
            <a:ext cx="3843714" cy="1035641"/>
          </a:xfrm>
          <a:prstGeom prst="notchedRightArrow">
            <a:avLst/>
          </a:prstGeom>
          <a:pattFill prst="pct20">
            <a:fgClr>
              <a:srgbClr val="0000FF"/>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1" name="テキスト ボックス 30"/>
          <p:cNvSpPr txBox="1"/>
          <p:nvPr/>
        </p:nvSpPr>
        <p:spPr bwMode="auto">
          <a:xfrm>
            <a:off x="3278932" y="6024499"/>
            <a:ext cx="2540319" cy="707886"/>
          </a:xfrm>
          <a:prstGeom prst="rect">
            <a:avLst/>
          </a:prstGeom>
          <a:noFill/>
          <a:ln w="28575">
            <a:noFill/>
            <a:miter lim="800000"/>
            <a:headEnd/>
            <a:tailEnd/>
          </a:ln>
        </p:spPr>
        <p:txBody>
          <a:bodyPr wrap="square" rtlCol="0" anchor="ctr">
            <a:spAutoFit/>
          </a:bodyPr>
          <a:lstStyle/>
          <a:p>
            <a:pPr algn="ctr"/>
            <a:r>
              <a:rPr lang="ja-JP" altLang="en-US" sz="1200" dirty="0" smtClean="0">
                <a:latin typeface="HGSｺﾞｼｯｸE" panose="020B0900000000000000" pitchFamily="50" charset="-128"/>
                <a:ea typeface="HGSｺﾞｼｯｸE" panose="020B0900000000000000" pitchFamily="50" charset="-128"/>
              </a:rPr>
              <a:t>フォローアップ</a:t>
            </a:r>
            <a:r>
              <a:rPr lang="en-US" altLang="ja-JP" sz="1200" dirty="0" smtClean="0">
                <a:latin typeface="HGSｺﾞｼｯｸE" panose="020B0900000000000000" pitchFamily="50" charset="-128"/>
                <a:ea typeface="HGSｺﾞｼｯｸE" panose="020B0900000000000000" pitchFamily="50" charset="-128"/>
              </a:rPr>
              <a:t/>
            </a:r>
            <a:br>
              <a:rPr lang="en-US" altLang="ja-JP" sz="1200" dirty="0" smtClean="0">
                <a:latin typeface="HGSｺﾞｼｯｸE" panose="020B0900000000000000" pitchFamily="50" charset="-128"/>
                <a:ea typeface="HGSｺﾞｼｯｸE" panose="020B0900000000000000" pitchFamily="50" charset="-128"/>
              </a:rPr>
            </a:br>
            <a:r>
              <a:rPr lang="ja-JP" altLang="en-US" sz="1200" dirty="0" smtClean="0">
                <a:latin typeface="HGSｺﾞｼｯｸE" panose="020B0900000000000000" pitchFamily="50" charset="-128"/>
                <a:ea typeface="HGSｺﾞｼｯｸE" panose="020B0900000000000000" pitchFamily="50" charset="-128"/>
              </a:rPr>
              <a:t>（推進・評価）</a:t>
            </a:r>
            <a:endParaRPr lang="ja-JP" altLang="en-US" sz="1200" dirty="0">
              <a:latin typeface="HGSｺﾞｼｯｸE" panose="020B0900000000000000" pitchFamily="50" charset="-128"/>
              <a:ea typeface="HGSｺﾞｼｯｸE" panose="020B0900000000000000" pitchFamily="50" charset="-128"/>
            </a:endParaRPr>
          </a:p>
          <a:p>
            <a:pPr algn="ctr" eaLnBrk="1" hangingPunct="1"/>
            <a:endParaRPr kumimoji="1" lang="ja-JP" altLang="en-US" sz="1600" b="1" u="sng" dirty="0" smtClean="0">
              <a:latin typeface="HGPｺﾞｼｯｸE" pitchFamily="50" charset="-128"/>
              <a:ea typeface="HGPｺﾞｼｯｸE" pitchFamily="50" charset="-128"/>
            </a:endParaRPr>
          </a:p>
        </p:txBody>
      </p:sp>
      <p:sp>
        <p:nvSpPr>
          <p:cNvPr id="38" name="右矢印 37"/>
          <p:cNvSpPr/>
          <p:nvPr/>
        </p:nvSpPr>
        <p:spPr>
          <a:xfrm>
            <a:off x="1807660" y="1247346"/>
            <a:ext cx="4871890" cy="9936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右矢印 31"/>
          <p:cNvSpPr/>
          <p:nvPr/>
        </p:nvSpPr>
        <p:spPr>
          <a:xfrm>
            <a:off x="637162" y="2240962"/>
            <a:ext cx="6301068" cy="7591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4" name="表 23"/>
          <p:cNvGraphicFramePr>
            <a:graphicFrameLocks noGrp="1"/>
          </p:cNvGraphicFramePr>
          <p:nvPr>
            <p:extLst>
              <p:ext uri="{D42A27DB-BD31-4B8C-83A1-F6EECF244321}">
                <p14:modId xmlns:p14="http://schemas.microsoft.com/office/powerpoint/2010/main" val="2755159878"/>
              </p:ext>
            </p:extLst>
          </p:nvPr>
        </p:nvGraphicFramePr>
        <p:xfrm>
          <a:off x="537986" y="592169"/>
          <a:ext cx="11700246" cy="8117020"/>
        </p:xfrm>
        <a:graphic>
          <a:graphicData uri="http://schemas.openxmlformats.org/drawingml/2006/table">
            <a:tbl>
              <a:tblPr firstRow="1" bandRow="1">
                <a:tableStyleId>{5C22544A-7EE6-4342-B048-85BDC9FD1C3A}</a:tableStyleId>
              </a:tblPr>
              <a:tblGrid>
                <a:gridCol w="1034062"/>
                <a:gridCol w="495054"/>
                <a:gridCol w="618738"/>
                <a:gridCol w="793775"/>
                <a:gridCol w="700388"/>
                <a:gridCol w="1883135"/>
                <a:gridCol w="1692606"/>
                <a:gridCol w="1505836"/>
                <a:gridCol w="1599221"/>
                <a:gridCol w="1377431"/>
              </a:tblGrid>
              <a:tr h="590710">
                <a:tc gridSpan="5">
                  <a:txBody>
                    <a:bodyPr/>
                    <a:lstStyle/>
                    <a:p>
                      <a:r>
                        <a:rPr kumimoji="1" lang="ja-JP" altLang="en-US" sz="1800" dirty="0" smtClean="0">
                          <a:latin typeface="HGSｺﾞｼｯｸE" panose="020B0900000000000000" pitchFamily="50" charset="-128"/>
                          <a:ea typeface="HGSｺﾞｼｯｸE" panose="020B0900000000000000" pitchFamily="50" charset="-128"/>
                        </a:rPr>
                        <a:t>大阪府の糖尿病対策</a:t>
                      </a:r>
                      <a:endParaRPr kumimoji="1" lang="en-US" altLang="ja-JP" sz="1800" dirty="0" smtClean="0">
                        <a:latin typeface="HGSｺﾞｼｯｸE" panose="020B0900000000000000" pitchFamily="50" charset="-128"/>
                        <a:ea typeface="HGSｺﾞｼｯｸE" panose="020B0900000000000000" pitchFamily="50" charset="-128"/>
                      </a:endParaRPr>
                    </a:p>
                    <a:p>
                      <a:r>
                        <a:rPr kumimoji="1" lang="ja-JP" altLang="en-US" sz="1800" dirty="0" smtClean="0">
                          <a:latin typeface="HGSｺﾞｼｯｸE" panose="020B0900000000000000" pitchFamily="50" charset="-128"/>
                          <a:ea typeface="HGSｺﾞｼｯｸE" panose="020B0900000000000000" pitchFamily="50" charset="-128"/>
                        </a:rPr>
                        <a:t>５カ年の取組み概要</a:t>
                      </a:r>
                      <a:endParaRPr kumimoji="1" lang="ja-JP" altLang="en-US" sz="18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sz="18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a:p>
                  </a:txBody>
                  <a:tcPr/>
                </a:tc>
                <a:tc>
                  <a:txBody>
                    <a:bodyPr/>
                    <a:lstStyle/>
                    <a:p>
                      <a:r>
                        <a:rPr kumimoji="1" lang="en-US" altLang="ja-JP" sz="1800" dirty="0" smtClean="0">
                          <a:latin typeface="HGSｺﾞｼｯｸE" panose="020B0900000000000000" pitchFamily="50" charset="-128"/>
                          <a:ea typeface="HGSｺﾞｼｯｸE" panose="020B0900000000000000" pitchFamily="50" charset="-128"/>
                        </a:rPr>
                        <a:t>H25</a:t>
                      </a:r>
                      <a:endParaRPr kumimoji="1" lang="ja-JP" altLang="en-US" sz="1800" dirty="0">
                        <a:latin typeface="HGSｺﾞｼｯｸE" panose="020B0900000000000000" pitchFamily="50" charset="-128"/>
                        <a:ea typeface="HGSｺﾞｼｯｸE" panose="020B0900000000000000" pitchFamily="50" charset="-128"/>
                      </a:endParaRPr>
                    </a:p>
                  </a:txBody>
                  <a:tcPr/>
                </a:tc>
                <a:tc>
                  <a:txBody>
                    <a:bodyPr/>
                    <a:lstStyle/>
                    <a:p>
                      <a:r>
                        <a:rPr kumimoji="1" lang="en-US" altLang="ja-JP" sz="1800" dirty="0" smtClean="0">
                          <a:latin typeface="HGSｺﾞｼｯｸE" panose="020B0900000000000000" pitchFamily="50" charset="-128"/>
                          <a:ea typeface="HGSｺﾞｼｯｸE" panose="020B0900000000000000" pitchFamily="50" charset="-128"/>
                        </a:rPr>
                        <a:t>H26</a:t>
                      </a:r>
                      <a:endParaRPr kumimoji="1" lang="ja-JP" altLang="en-US" sz="1800" dirty="0">
                        <a:latin typeface="HGSｺﾞｼｯｸE" panose="020B0900000000000000" pitchFamily="50" charset="-128"/>
                        <a:ea typeface="HGSｺﾞｼｯｸE" panose="020B0900000000000000" pitchFamily="50" charset="-128"/>
                      </a:endParaRPr>
                    </a:p>
                  </a:txBody>
                  <a:tcPr/>
                </a:tc>
                <a:tc>
                  <a:txBody>
                    <a:bodyPr/>
                    <a:lstStyle/>
                    <a:p>
                      <a:r>
                        <a:rPr kumimoji="1" lang="en-US" altLang="ja-JP" sz="1800" dirty="0" smtClean="0">
                          <a:latin typeface="HGSｺﾞｼｯｸE" panose="020B0900000000000000" pitchFamily="50" charset="-128"/>
                          <a:ea typeface="HGSｺﾞｼｯｸE" panose="020B0900000000000000" pitchFamily="50" charset="-128"/>
                        </a:rPr>
                        <a:t>H27</a:t>
                      </a:r>
                      <a:endParaRPr kumimoji="1" lang="ja-JP" altLang="en-US" sz="1800" dirty="0">
                        <a:latin typeface="HGSｺﾞｼｯｸE" panose="020B0900000000000000" pitchFamily="50" charset="-128"/>
                        <a:ea typeface="HGSｺﾞｼｯｸE" panose="020B0900000000000000" pitchFamily="50" charset="-128"/>
                      </a:endParaRPr>
                    </a:p>
                  </a:txBody>
                  <a:tcPr/>
                </a:tc>
                <a:tc>
                  <a:txBody>
                    <a:bodyPr/>
                    <a:lstStyle/>
                    <a:p>
                      <a:r>
                        <a:rPr kumimoji="1" lang="en-US" altLang="ja-JP" sz="1800" dirty="0" smtClean="0">
                          <a:latin typeface="HGSｺﾞｼｯｸE" panose="020B0900000000000000" pitchFamily="50" charset="-128"/>
                          <a:ea typeface="HGSｺﾞｼｯｸE" panose="020B0900000000000000" pitchFamily="50" charset="-128"/>
                        </a:rPr>
                        <a:t>H28</a:t>
                      </a:r>
                    </a:p>
                    <a:p>
                      <a:r>
                        <a:rPr kumimoji="1" lang="ja-JP" altLang="en-US" sz="1400" dirty="0" smtClean="0">
                          <a:latin typeface="HGSｺﾞｼｯｸE" panose="020B0900000000000000" pitchFamily="50" charset="-128"/>
                          <a:ea typeface="HGSｺﾞｼｯｸE" panose="020B0900000000000000" pitchFamily="50" charset="-128"/>
                        </a:rPr>
                        <a:t>評価とりまとめ</a:t>
                      </a:r>
                      <a:endParaRPr kumimoji="1" lang="ja-JP" altLang="en-US" sz="1400" dirty="0">
                        <a:latin typeface="HGSｺﾞｼｯｸE" panose="020B0900000000000000" pitchFamily="50" charset="-128"/>
                        <a:ea typeface="HGSｺﾞｼｯｸE" panose="020B0900000000000000" pitchFamily="50" charset="-128"/>
                      </a:endParaRPr>
                    </a:p>
                  </a:txBody>
                  <a:tcPr/>
                </a:tc>
                <a:tc>
                  <a:txBody>
                    <a:bodyPr/>
                    <a:lstStyle/>
                    <a:p>
                      <a:pPr marL="0" marR="0" indent="0" algn="l" defTabSz="1280047" rtl="0" eaLnBrk="1" fontAlgn="auto" latinLnBrk="0" hangingPunct="1">
                        <a:lnSpc>
                          <a:spcPct val="100000"/>
                        </a:lnSpc>
                        <a:spcBef>
                          <a:spcPts val="0"/>
                        </a:spcBef>
                        <a:spcAft>
                          <a:spcPts val="0"/>
                        </a:spcAft>
                        <a:buClrTx/>
                        <a:buSzTx/>
                        <a:buFontTx/>
                        <a:buNone/>
                        <a:tabLst/>
                        <a:defRPr/>
                      </a:pPr>
                      <a:r>
                        <a:rPr kumimoji="1" lang="en-US" altLang="ja-JP" sz="1800" dirty="0" smtClean="0">
                          <a:latin typeface="HGSｺﾞｼｯｸE" panose="020B0900000000000000" pitchFamily="50" charset="-128"/>
                          <a:ea typeface="HGSｺﾞｼｯｸE" panose="020B0900000000000000" pitchFamily="50" charset="-128"/>
                        </a:rPr>
                        <a:t>H29</a:t>
                      </a:r>
                    </a:p>
                    <a:p>
                      <a:pPr marL="0" marR="0" indent="0" algn="l" defTabSz="1280047" rtl="0" eaLnBrk="1" fontAlgn="auto" latinLnBrk="0" hangingPunct="1">
                        <a:lnSpc>
                          <a:spcPct val="100000"/>
                        </a:lnSpc>
                        <a:spcBef>
                          <a:spcPts val="0"/>
                        </a:spcBef>
                        <a:spcAft>
                          <a:spcPts val="0"/>
                        </a:spcAft>
                        <a:buClrTx/>
                        <a:buSzTx/>
                        <a:buFontTx/>
                        <a:buNone/>
                        <a:tabLst/>
                        <a:defRPr/>
                      </a:pPr>
                      <a:r>
                        <a:rPr kumimoji="1" lang="ja-JP" altLang="en-US" sz="1400" dirty="0" smtClean="0">
                          <a:latin typeface="HGSｺﾞｼｯｸE" panose="020B0900000000000000" pitchFamily="50" charset="-128"/>
                          <a:ea typeface="HGSｺﾞｼｯｸE" panose="020B0900000000000000" pitchFamily="50" charset="-128"/>
                        </a:rPr>
                        <a:t>次期計画策定</a:t>
                      </a:r>
                    </a:p>
                  </a:txBody>
                  <a:tcPr/>
                </a:tc>
              </a:tr>
              <a:tr h="483880">
                <a:tc rowSpan="7">
                  <a:txBody>
                    <a:bodyPr/>
                    <a:lstStyle/>
                    <a:p>
                      <a:r>
                        <a:rPr kumimoji="1" lang="ja-JP" altLang="en-US" sz="2000" dirty="0" smtClean="0">
                          <a:latin typeface="HGSｺﾞｼｯｸE" panose="020B0900000000000000" pitchFamily="50" charset="-128"/>
                          <a:ea typeface="HGSｺﾞｼｯｸE" panose="020B0900000000000000" pitchFamily="50" charset="-128"/>
                        </a:rPr>
                        <a:t>府・</a:t>
                      </a:r>
                      <a:r>
                        <a:rPr kumimoji="1" lang="en-US" altLang="ja-JP" sz="2000" dirty="0" smtClean="0">
                          <a:latin typeface="HGSｺﾞｼｯｸE" panose="020B0900000000000000" pitchFamily="50" charset="-128"/>
                          <a:ea typeface="HGSｺﾞｼｯｸE" panose="020B0900000000000000" pitchFamily="50" charset="-128"/>
                        </a:rPr>
                        <a:t/>
                      </a:r>
                      <a:br>
                        <a:rPr kumimoji="1" lang="en-US" altLang="ja-JP" sz="2000" dirty="0" smtClean="0">
                          <a:latin typeface="HGSｺﾞｼｯｸE" panose="020B0900000000000000" pitchFamily="50" charset="-128"/>
                          <a:ea typeface="HGSｺﾞｼｯｸE" panose="020B0900000000000000" pitchFamily="50" charset="-128"/>
                        </a:rPr>
                      </a:br>
                      <a:r>
                        <a:rPr kumimoji="1" lang="ja-JP" altLang="en-US" sz="2000" dirty="0" smtClean="0">
                          <a:latin typeface="HGSｺﾞｼｯｸE" panose="020B0900000000000000" pitchFamily="50" charset="-128"/>
                          <a:ea typeface="HGSｺﾞｼｯｸE" panose="020B0900000000000000" pitchFamily="50" charset="-128"/>
                        </a:rPr>
                        <a:t>保健所</a:t>
                      </a:r>
                      <a:endParaRPr kumimoji="1" lang="ja-JP" altLang="en-US" sz="2000" dirty="0">
                        <a:latin typeface="HGSｺﾞｼｯｸE" panose="020B0900000000000000" pitchFamily="50" charset="-128"/>
                        <a:ea typeface="HGSｺﾞｼｯｸE" panose="020B0900000000000000" pitchFamily="50" charset="-128"/>
                      </a:endParaRPr>
                    </a:p>
                    <a:p>
                      <a:endParaRPr kumimoji="1" lang="en-US" altLang="ja-JP" sz="2000" dirty="0" smtClean="0">
                        <a:latin typeface="HGSｺﾞｼｯｸE" panose="020B0900000000000000" pitchFamily="50" charset="-128"/>
                        <a:ea typeface="HGSｺﾞｼｯｸE" panose="020B0900000000000000" pitchFamily="50" charset="-128"/>
                      </a:endParaRPr>
                    </a:p>
                    <a:p>
                      <a:endParaRPr kumimoji="1" lang="en-US" altLang="ja-JP" sz="2000" dirty="0" smtClean="0">
                        <a:latin typeface="HGSｺﾞｼｯｸE" panose="020B0900000000000000" pitchFamily="50" charset="-128"/>
                        <a:ea typeface="HGSｺﾞｼｯｸE" panose="020B0900000000000000" pitchFamily="50" charset="-128"/>
                      </a:endParaRPr>
                    </a:p>
                    <a:p>
                      <a:endParaRPr kumimoji="1" lang="en-US" altLang="ja-JP" sz="2000" dirty="0" smtClean="0">
                        <a:latin typeface="HGSｺﾞｼｯｸE" panose="020B0900000000000000" pitchFamily="50" charset="-128"/>
                        <a:ea typeface="HGSｺﾞｼｯｸE" panose="020B0900000000000000" pitchFamily="50" charset="-128"/>
                      </a:endParaRPr>
                    </a:p>
                    <a:p>
                      <a:endParaRPr kumimoji="1" lang="en-US" altLang="ja-JP" sz="2000" dirty="0" smtClean="0">
                        <a:latin typeface="HGSｺﾞｼｯｸE" panose="020B0900000000000000" pitchFamily="50" charset="-128"/>
                        <a:ea typeface="HGSｺﾞｼｯｸE" panose="020B0900000000000000" pitchFamily="50" charset="-128"/>
                      </a:endParaRPr>
                    </a:p>
                    <a:p>
                      <a:endParaRPr kumimoji="1" lang="en-US" altLang="ja-JP" sz="2000" dirty="0" smtClean="0">
                        <a:latin typeface="HGSｺﾞｼｯｸE" panose="020B0900000000000000" pitchFamily="50" charset="-128"/>
                        <a:ea typeface="HGSｺﾞｼｯｸE" panose="020B0900000000000000" pitchFamily="50" charset="-128"/>
                      </a:endParaRPr>
                    </a:p>
                    <a:p>
                      <a:endParaRPr kumimoji="1" lang="en-US" altLang="ja-JP" sz="2000" dirty="0" smtClean="0">
                        <a:latin typeface="HGSｺﾞｼｯｸE" panose="020B0900000000000000" pitchFamily="50" charset="-128"/>
                        <a:ea typeface="HGSｺﾞｼｯｸE" panose="020B0900000000000000" pitchFamily="50" charset="-128"/>
                      </a:endParaRPr>
                    </a:p>
                    <a:p>
                      <a:endParaRPr kumimoji="1" lang="en-US" altLang="ja-JP" sz="2000" dirty="0" smtClean="0">
                        <a:latin typeface="HGSｺﾞｼｯｸE" panose="020B0900000000000000" pitchFamily="50" charset="-128"/>
                        <a:ea typeface="HGSｺﾞｼｯｸE" panose="020B0900000000000000" pitchFamily="50" charset="-128"/>
                      </a:endParaRPr>
                    </a:p>
                    <a:p>
                      <a:endParaRPr kumimoji="1" lang="en-US" altLang="ja-JP" sz="2000" dirty="0" smtClean="0">
                        <a:latin typeface="HGSｺﾞｼｯｸE" panose="020B0900000000000000" pitchFamily="50" charset="-128"/>
                        <a:ea typeface="HGSｺﾞｼｯｸE" panose="020B0900000000000000" pitchFamily="50" charset="-128"/>
                      </a:endParaRPr>
                    </a:p>
                    <a:p>
                      <a:pPr marL="0" marR="0" indent="0" algn="l" defTabSz="1280047" rtl="0" eaLnBrk="1" fontAlgn="auto" latinLnBrk="0" hangingPunct="1">
                        <a:lnSpc>
                          <a:spcPct val="100000"/>
                        </a:lnSpc>
                        <a:spcBef>
                          <a:spcPts val="0"/>
                        </a:spcBef>
                        <a:spcAft>
                          <a:spcPts val="0"/>
                        </a:spcAft>
                        <a:buClrTx/>
                        <a:buSzTx/>
                        <a:buFontTx/>
                        <a:buNone/>
                        <a:tabLst/>
                        <a:defRPr/>
                      </a:pPr>
                      <a:endParaRPr kumimoji="1" lang="ja-JP" altLang="en-US" sz="2000" dirty="0" smtClean="0">
                        <a:latin typeface="HGSｺﾞｼｯｸE" panose="020B0900000000000000" pitchFamily="50" charset="-128"/>
                        <a:ea typeface="HGSｺﾞｼｯｸE" panose="020B0900000000000000" pitchFamily="50" charset="-128"/>
                      </a:endParaRPr>
                    </a:p>
                  </a:txBody>
                  <a:tcPr/>
                </a:tc>
                <a:tc rowSpan="2" gridSpan="2">
                  <a:txBody>
                    <a:bodyPr/>
                    <a:lstStyle/>
                    <a:p>
                      <a:r>
                        <a:rPr kumimoji="1" lang="ja-JP" altLang="en-US" sz="1600" dirty="0" smtClean="0">
                          <a:latin typeface="HGSｺﾞｼｯｸE" panose="020B0900000000000000" pitchFamily="50" charset="-128"/>
                          <a:ea typeface="HGSｺﾞｼｯｸE" panose="020B0900000000000000" pitchFamily="50" charset="-128"/>
                        </a:rPr>
                        <a:t>啓発</a:t>
                      </a:r>
                      <a:endParaRPr kumimoji="1" lang="ja-JP" altLang="en-US" sz="1600" dirty="0">
                        <a:latin typeface="HGSｺﾞｼｯｸE" panose="020B0900000000000000" pitchFamily="50" charset="-128"/>
                        <a:ea typeface="HGSｺﾞｼｯｸE" panose="020B0900000000000000" pitchFamily="50" charset="-128"/>
                      </a:endParaRPr>
                    </a:p>
                  </a:txBody>
                  <a:tcPr/>
                </a:tc>
                <a:tc rowSpan="2" hMerge="1">
                  <a:txBody>
                    <a:bodyPr/>
                    <a:lstStyle/>
                    <a:p>
                      <a:endParaRPr kumimoji="1" lang="ja-JP" altLang="en-US"/>
                    </a:p>
                  </a:txBody>
                  <a:tcPr/>
                </a:tc>
                <a:tc gridSpan="2">
                  <a:txBody>
                    <a:bodyPr/>
                    <a:lstStyle/>
                    <a:p>
                      <a:r>
                        <a:rPr kumimoji="1" lang="ja-JP" altLang="en-US" sz="1600" dirty="0" smtClean="0">
                          <a:latin typeface="HGSｺﾞｼｯｸE" panose="020B0900000000000000" pitchFamily="50" charset="-128"/>
                          <a:ea typeface="HGSｺﾞｼｯｸE" panose="020B0900000000000000" pitchFamily="50" charset="-128"/>
                        </a:rPr>
                        <a:t>知識の整理</a:t>
                      </a:r>
                      <a:endParaRPr kumimoji="1" lang="en-US" altLang="ja-JP" sz="1600" dirty="0" smtClean="0">
                        <a:latin typeface="HGSｺﾞｼｯｸE" panose="020B0900000000000000" pitchFamily="50" charset="-128"/>
                        <a:ea typeface="HGSｺﾞｼｯｸE" panose="020B0900000000000000" pitchFamily="50" charset="-128"/>
                      </a:endParaRPr>
                    </a:p>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知識の整理</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ＨＰでの発信</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839430">
                <a:tc vMerge="1">
                  <a:txBody>
                    <a:bodyPr/>
                    <a:lstStyle/>
                    <a:p>
                      <a:endParaRPr kumimoji="1" lang="ja-JP" altLang="en-US" dirty="0"/>
                    </a:p>
                  </a:txBody>
                  <a:tcPr/>
                </a:tc>
                <a:tc gridSpan="2" vMerge="1">
                  <a:txBody>
                    <a:bodyPr/>
                    <a:lstStyle/>
                    <a:p>
                      <a:endParaRPr kumimoji="1" lang="ja-JP" altLang="en-US" dirty="0"/>
                    </a:p>
                  </a:txBody>
                  <a:tcPr/>
                </a:tc>
                <a:tc hMerge="1" vMerge="1">
                  <a:txBody>
                    <a:bodyPr/>
                    <a:lstStyle/>
                    <a:p>
                      <a:endParaRPr kumimoji="1" lang="ja-JP" altLang="en-US"/>
                    </a:p>
                  </a:txBody>
                  <a:tcPr/>
                </a:tc>
                <a:tc gridSpan="2">
                  <a:txBody>
                    <a:bodyPr/>
                    <a:lstStyle/>
                    <a:p>
                      <a:r>
                        <a:rPr kumimoji="1" lang="ja-JP" altLang="en-US" sz="1600" dirty="0" smtClean="0">
                          <a:latin typeface="HGSｺﾞｼｯｸE" panose="020B0900000000000000" pitchFamily="50" charset="-128"/>
                          <a:ea typeface="HGSｺﾞｼｯｸE" panose="020B0900000000000000" pitchFamily="50" charset="-128"/>
                        </a:rPr>
                        <a:t>食育の推進</a:t>
                      </a:r>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a:p>
                  </a:txBody>
                  <a:tcPr/>
                </a:tc>
                <a:tc>
                  <a:txBody>
                    <a:bodyPr/>
                    <a:lstStyle/>
                    <a:p>
                      <a:endParaRPr kumimoji="1" lang="en-US" altLang="ja-JP" sz="1600" dirty="0" smtClean="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707028">
                <a:tc vMerge="1">
                  <a:txBody>
                    <a:bodyPr/>
                    <a:lstStyle/>
                    <a:p>
                      <a:endParaRPr kumimoji="1" lang="ja-JP" altLang="en-US"/>
                    </a:p>
                  </a:txBody>
                  <a:tcPr/>
                </a:tc>
                <a:tc gridSpan="2">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a:p>
                  </a:txBody>
                  <a:tcPr/>
                </a:tc>
                <a:tc gridSpan="2">
                  <a:txBody>
                    <a:bodyPr/>
                    <a:lstStyle/>
                    <a:p>
                      <a:r>
                        <a:rPr kumimoji="1" lang="ja-JP" altLang="en-US" sz="1600" dirty="0" smtClean="0">
                          <a:latin typeface="HGSｺﾞｼｯｸE" panose="020B0900000000000000" pitchFamily="50" charset="-128"/>
                          <a:ea typeface="HGSｺﾞｼｯｸE" panose="020B0900000000000000" pitchFamily="50" charset="-128"/>
                        </a:rPr>
                        <a:t>情報発信、</a:t>
                      </a:r>
                      <a:endParaRPr kumimoji="1" lang="en-US" altLang="ja-JP" sz="1600" dirty="0" smtClean="0">
                        <a:latin typeface="HGSｺﾞｼｯｸE" panose="020B0900000000000000" pitchFamily="50" charset="-128"/>
                        <a:ea typeface="HGSｺﾞｼｯｸE" panose="020B0900000000000000" pitchFamily="50" charset="-128"/>
                      </a:endParaRPr>
                    </a:p>
                    <a:p>
                      <a:r>
                        <a:rPr kumimoji="1" lang="ja-JP" altLang="en-US" sz="1600" dirty="0" smtClean="0">
                          <a:latin typeface="HGSｺﾞｼｯｸE" panose="020B0900000000000000" pitchFamily="50" charset="-128"/>
                          <a:ea typeface="HGSｺﾞｼｯｸE" panose="020B0900000000000000" pitchFamily="50" charset="-128"/>
                        </a:rPr>
                        <a:t>市町村計画策定支援</a:t>
                      </a:r>
                      <a:endParaRPr kumimoji="1" lang="en-US" altLang="ja-JP" sz="1600" dirty="0" smtClean="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健康指標に関するデータ整備</a:t>
                      </a:r>
                      <a:endParaRPr kumimoji="1" lang="en-US" altLang="ja-JP" sz="1600" dirty="0" smtClean="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376260">
                <a:tc vMerge="1">
                  <a:txBody>
                    <a:bodyPr/>
                    <a:lstStyle/>
                    <a:p>
                      <a:endParaRPr kumimoji="1" lang="ja-JP" altLang="en-US" sz="2000" dirty="0">
                        <a:latin typeface="HGSｺﾞｼｯｸE" panose="020B0900000000000000" pitchFamily="50" charset="-128"/>
                        <a:ea typeface="HGSｺﾞｼｯｸE" panose="020B0900000000000000" pitchFamily="50" charset="-128"/>
                      </a:endParaRPr>
                    </a:p>
                  </a:txBody>
                  <a:tcPr/>
                </a:tc>
                <a:tc rowSpan="7">
                  <a:txBody>
                    <a:bodyPr/>
                    <a:lstStyle/>
                    <a:p>
                      <a:r>
                        <a:rPr kumimoji="1" lang="ja-JP" altLang="en-US" sz="1600" dirty="0" smtClean="0">
                          <a:latin typeface="HGSｺﾞｼｯｸE" panose="020B0900000000000000" pitchFamily="50" charset="-128"/>
                          <a:ea typeface="HGSｺﾞｼｯｸE" panose="020B0900000000000000" pitchFamily="50" charset="-128"/>
                        </a:rPr>
                        <a:t>予防</a:t>
                      </a:r>
                      <a:endParaRPr kumimoji="1" lang="ja-JP" altLang="en-US" sz="1600" dirty="0">
                        <a:latin typeface="HGSｺﾞｼｯｸE" panose="020B0900000000000000" pitchFamily="50" charset="-128"/>
                        <a:ea typeface="HGSｺﾞｼｯｸE" panose="020B0900000000000000" pitchFamily="50" charset="-128"/>
                      </a:endParaRPr>
                    </a:p>
                  </a:txBody>
                  <a:tcPr/>
                </a:tc>
                <a:tc rowSpan="2">
                  <a:txBody>
                    <a:bodyPr/>
                    <a:lstStyle/>
                    <a:p>
                      <a:r>
                        <a:rPr kumimoji="1" lang="ja-JP" altLang="en-US" sz="1600" baseline="0" dirty="0" smtClean="0">
                          <a:latin typeface="HGSｺﾞｼｯｸE" panose="020B0900000000000000" pitchFamily="50" charset="-128"/>
                          <a:ea typeface="HGSｺﾞｼｯｸE" panose="020B0900000000000000" pitchFamily="50" charset="-128"/>
                        </a:rPr>
                        <a:t>発症</a:t>
                      </a:r>
                      <a:endParaRPr kumimoji="1" lang="en-US" altLang="ja-JP" sz="1600" baseline="0" dirty="0" smtClean="0">
                        <a:latin typeface="HGSｺﾞｼｯｸE" panose="020B0900000000000000" pitchFamily="50" charset="-128"/>
                        <a:ea typeface="HGSｺﾞｼｯｸE" panose="020B0900000000000000" pitchFamily="50" charset="-128"/>
                      </a:endParaRPr>
                    </a:p>
                    <a:p>
                      <a:r>
                        <a:rPr kumimoji="1" lang="ja-JP" altLang="en-US" sz="1600" baseline="0" dirty="0" smtClean="0">
                          <a:latin typeface="HGSｺﾞｼｯｸE" panose="020B0900000000000000" pitchFamily="50" charset="-128"/>
                          <a:ea typeface="HGSｺﾞｼｯｸE" panose="020B0900000000000000" pitchFamily="50" charset="-128"/>
                        </a:rPr>
                        <a:t>予防</a:t>
                      </a:r>
                      <a:endParaRPr kumimoji="1" lang="en-US" altLang="ja-JP" sz="1600" baseline="0" dirty="0" smtClean="0">
                        <a:latin typeface="HGSｺﾞｼｯｸE" panose="020B0900000000000000" pitchFamily="50" charset="-128"/>
                        <a:ea typeface="HGSｺﾞｼｯｸE" panose="020B0900000000000000" pitchFamily="50" charset="-128"/>
                      </a:endParaRPr>
                    </a:p>
                  </a:txBody>
                  <a:tcPr/>
                </a:tc>
                <a:tc gridSpan="2">
                  <a:txBody>
                    <a:bodyPr/>
                    <a:lstStyle/>
                    <a:p>
                      <a:r>
                        <a:rPr kumimoji="1" lang="ja-JP" altLang="en-US" sz="1600" dirty="0" smtClean="0">
                          <a:latin typeface="HGSｺﾞｼｯｸE" panose="020B0900000000000000" pitchFamily="50" charset="-128"/>
                          <a:ea typeface="HGSｺﾞｼｯｸE" panose="020B0900000000000000" pitchFamily="50" charset="-128"/>
                        </a:rPr>
                        <a:t>健全な食生活</a:t>
                      </a:r>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dirty="0"/>
                    </a:p>
                  </a:txBody>
                  <a:tcPr/>
                </a:tc>
                <a:tc rowSpan="2" gridSpan="5">
                  <a:txBody>
                    <a:bodyPr/>
                    <a:lstStyle/>
                    <a:p>
                      <a:pPr lvl="0"/>
                      <a:r>
                        <a:rPr lang="en-US" altLang="ja-JP" sz="1600" dirty="0" smtClean="0">
                          <a:solidFill>
                            <a:schemeClr val="tx1"/>
                          </a:solidFill>
                          <a:latin typeface="HGSｺﾞｼｯｸE" pitchFamily="50" charset="-128"/>
                          <a:ea typeface="HGSｺﾞｼｯｸE" pitchFamily="50" charset="-128"/>
                        </a:rPr>
                        <a:t>【 NCD</a:t>
                      </a:r>
                      <a:r>
                        <a:rPr lang="ja-JP" altLang="en-US" sz="1600" dirty="0" smtClean="0">
                          <a:solidFill>
                            <a:schemeClr val="tx1"/>
                          </a:solidFill>
                          <a:latin typeface="HGSｺﾞｼｯｸE" pitchFamily="50" charset="-128"/>
                          <a:ea typeface="HGSｺﾞｼｯｸE" pitchFamily="50" charset="-128"/>
                        </a:rPr>
                        <a:t>対策として推進</a:t>
                      </a:r>
                      <a:r>
                        <a:rPr lang="en-US" altLang="ja-JP" sz="1600" dirty="0" smtClean="0">
                          <a:solidFill>
                            <a:schemeClr val="tx1"/>
                          </a:solidFill>
                          <a:latin typeface="HGSｺﾞｼｯｸE" pitchFamily="50" charset="-128"/>
                          <a:ea typeface="HGSｺﾞｼｯｸE" pitchFamily="50" charset="-128"/>
                        </a:rPr>
                        <a:t>】</a:t>
                      </a:r>
                      <a:r>
                        <a:rPr lang="ja-JP" altLang="en-US" sz="1600" dirty="0" smtClean="0">
                          <a:solidFill>
                            <a:schemeClr val="tx1"/>
                          </a:solidFill>
                          <a:latin typeface="HGSｺﾞｼｯｸE" pitchFamily="50" charset="-128"/>
                          <a:ea typeface="HGSｺﾞｼｯｸE" pitchFamily="50" charset="-128"/>
                        </a:rPr>
                        <a:t>禁煙・健康な食事・身体活動の増加・リスクを高める飲酒の減少：野菜摂取量の増加・国の運動指針の周知・健診時のアルコール指導用リーフレット等の活用</a:t>
                      </a:r>
                      <a:endParaRPr lang="en-US" altLang="ja-JP" sz="1600" dirty="0" smtClean="0">
                        <a:solidFill>
                          <a:schemeClr val="tx1"/>
                        </a:solidFill>
                        <a:latin typeface="HGSｺﾞｼｯｸE" pitchFamily="50" charset="-128"/>
                        <a:ea typeface="HGSｺﾞｼｯｸE" pitchFamily="50" charset="-128"/>
                      </a:endParaRPr>
                    </a:p>
                  </a:txBody>
                  <a:tcPr/>
                </a:tc>
                <a:tc rowSpan="2"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rowSpan="2"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rowSpan="2"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rowSpan="2"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450050">
                <a:tc vMerge="1">
                  <a:txBody>
                    <a:bodyPr/>
                    <a:lstStyle/>
                    <a:p>
                      <a:endParaRPr kumimoji="1" lang="ja-JP" altLang="en-US" sz="2000" dirty="0">
                        <a:latin typeface="HGSｺﾞｼｯｸE" panose="020B0900000000000000" pitchFamily="50" charset="-128"/>
                        <a:ea typeface="HGSｺﾞｼｯｸE" panose="020B0900000000000000" pitchFamily="50" charset="-128"/>
                      </a:endParaRPr>
                    </a:p>
                  </a:txBody>
                  <a:tcPr/>
                </a:tc>
                <a:tc vMerge="1">
                  <a:txBody>
                    <a:bodyPr/>
                    <a:lstStyle/>
                    <a:p>
                      <a:endParaRPr kumimoji="1" lang="ja-JP" altLang="en-US"/>
                    </a:p>
                  </a:txBody>
                  <a:tcPr/>
                </a:tc>
                <a:tc vMerge="1">
                  <a:txBody>
                    <a:bodyPr/>
                    <a:lstStyle/>
                    <a:p>
                      <a:endParaRPr kumimoji="1" lang="ja-JP" altLang="en-US"/>
                    </a:p>
                  </a:txBody>
                  <a:tcPr/>
                </a:tc>
                <a:tc gridSpan="2">
                  <a:txBody>
                    <a:bodyPr/>
                    <a:lstStyle/>
                    <a:p>
                      <a:r>
                        <a:rPr kumimoji="1" lang="ja-JP" altLang="en-US" sz="1600" dirty="0" smtClean="0">
                          <a:latin typeface="HGSｺﾞｼｯｸE" panose="020B0900000000000000" pitchFamily="50" charset="-128"/>
                          <a:ea typeface="HGSｺﾞｼｯｸE" panose="020B0900000000000000" pitchFamily="50" charset="-128"/>
                        </a:rPr>
                        <a:t>身体活動量の増加</a:t>
                      </a:r>
                      <a:endParaRPr kumimoji="1" lang="en-US" altLang="ja-JP" sz="1600" dirty="0" smtClean="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a:p>
                  </a:txBody>
                  <a:tcPr/>
                </a:tc>
                <a:tc gridSpan="5"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r>
              <a:tr h="218440">
                <a:tc vMerge="1">
                  <a:txBody>
                    <a:bodyPr/>
                    <a:lstStyle/>
                    <a:p>
                      <a:endParaRPr kumimoji="1" lang="ja-JP" altLang="en-US" sz="2000" dirty="0">
                        <a:latin typeface="HGSｺﾞｼｯｸE" panose="020B0900000000000000" pitchFamily="50" charset="-128"/>
                        <a:ea typeface="HGSｺﾞｼｯｸE" panose="020B0900000000000000" pitchFamily="50" charset="-128"/>
                      </a:endParaRPr>
                    </a:p>
                  </a:txBody>
                  <a:tcPr/>
                </a:tc>
                <a:tc v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rowSpan="4">
                  <a:txBody>
                    <a:bodyPr/>
                    <a:lstStyle/>
                    <a:p>
                      <a:r>
                        <a:rPr kumimoji="1" lang="ja-JP" altLang="en-US" sz="1600" dirty="0" smtClean="0">
                          <a:latin typeface="HGSｺﾞｼｯｸE" panose="020B0900000000000000" pitchFamily="50" charset="-128"/>
                          <a:ea typeface="HGSｺﾞｼｯｸE" panose="020B0900000000000000" pitchFamily="50" charset="-128"/>
                        </a:rPr>
                        <a:t>重症化</a:t>
                      </a:r>
                      <a:endParaRPr kumimoji="1" lang="en-US" altLang="ja-JP" sz="1600" dirty="0" smtClean="0">
                        <a:latin typeface="HGSｺﾞｼｯｸE" panose="020B0900000000000000" pitchFamily="50" charset="-128"/>
                        <a:ea typeface="HGSｺﾞｼｯｸE" panose="020B0900000000000000" pitchFamily="50" charset="-128"/>
                      </a:endParaRPr>
                    </a:p>
                    <a:p>
                      <a:r>
                        <a:rPr kumimoji="1" lang="ja-JP" altLang="en-US" sz="1600" dirty="0" smtClean="0">
                          <a:latin typeface="HGSｺﾞｼｯｸE" panose="020B0900000000000000" pitchFamily="50" charset="-128"/>
                          <a:ea typeface="HGSｺﾞｼｯｸE" panose="020B0900000000000000" pitchFamily="50" charset="-128"/>
                        </a:rPr>
                        <a:t>予防</a:t>
                      </a:r>
                      <a:endParaRPr kumimoji="1" lang="ja-JP" altLang="en-US" sz="1600" dirty="0">
                        <a:latin typeface="HGSｺﾞｼｯｸE" panose="020B0900000000000000" pitchFamily="50" charset="-128"/>
                        <a:ea typeface="HGSｺﾞｼｯｸE" panose="020B0900000000000000" pitchFamily="50" charset="-128"/>
                      </a:endParaRPr>
                    </a:p>
                  </a:txBody>
                  <a:tcPr/>
                </a:tc>
                <a:tc rowSpan="2">
                  <a:txBody>
                    <a:bodyPr/>
                    <a:lstStyle/>
                    <a:p>
                      <a:r>
                        <a:rPr kumimoji="1" lang="ja-JP" altLang="en-US" sz="1600" dirty="0" smtClean="0">
                          <a:latin typeface="HGSｺﾞｼｯｸE" panose="020B0900000000000000" pitchFamily="50" charset="-128"/>
                          <a:ea typeface="HGSｺﾞｼｯｸE" panose="020B0900000000000000" pitchFamily="50" charset="-128"/>
                        </a:rPr>
                        <a:t>健診活用</a:t>
                      </a:r>
                      <a:endParaRPr kumimoji="1" lang="en-US" altLang="ja-JP" sz="1600" dirty="0" smtClean="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受診勧奨</a:t>
                      </a:r>
                      <a:endParaRPr kumimoji="1" lang="en-US" altLang="ja-JP" sz="1600" dirty="0" smtClean="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822960">
                <a:tc vMerge="1">
                  <a:txBody>
                    <a:bodyPr/>
                    <a:lstStyle/>
                    <a:p>
                      <a:endParaRPr kumimoji="1" lang="ja-JP" altLang="en-US" sz="2000" dirty="0">
                        <a:latin typeface="HGSｺﾞｼｯｸE" panose="020B0900000000000000" pitchFamily="50" charset="-128"/>
                        <a:ea typeface="HGSｺﾞｼｯｸE" panose="020B0900000000000000" pitchFamily="50" charset="-128"/>
                      </a:endParaRPr>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en-US" altLang="ja-JP" sz="1600" dirty="0" smtClean="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保健指導充実</a:t>
                      </a:r>
                      <a:endParaRPr kumimoji="1" lang="en-US" altLang="ja-JP" sz="1600" dirty="0" smtClean="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tc>
                  <a:txBody>
                    <a:bodyPr/>
                    <a:lstStyle/>
                    <a:p>
                      <a:endParaRPr kumimoji="1" lang="ja-JP" altLang="en-US" dirty="0"/>
                    </a:p>
                  </a:txBody>
                  <a:tcPr/>
                </a:tc>
              </a:tr>
              <a:tr h="643947">
                <a:tc rowSpan="3">
                  <a:txBody>
                    <a:bodyPr/>
                    <a:lstStyle/>
                    <a:p>
                      <a:r>
                        <a:rPr kumimoji="1" lang="ja-JP" altLang="en-US" sz="2000" dirty="0" smtClean="0">
                          <a:latin typeface="HGSｺﾞｼｯｸE" panose="020B0900000000000000" pitchFamily="50" charset="-128"/>
                          <a:ea typeface="HGSｺﾞｼｯｸE" panose="020B0900000000000000" pitchFamily="50" charset="-128"/>
                        </a:rPr>
                        <a:t>市町村</a:t>
                      </a:r>
                      <a:endParaRPr kumimoji="1" lang="ja-JP" altLang="en-US" sz="2000" dirty="0">
                        <a:latin typeface="HGSｺﾞｼｯｸE" panose="020B0900000000000000" pitchFamily="50" charset="-128"/>
                        <a:ea typeface="HGSｺﾞｼｯｸE" panose="020B0900000000000000" pitchFamily="50" charset="-128"/>
                      </a:endParaRPr>
                    </a:p>
                  </a:txBody>
                  <a:tcPr/>
                </a:tc>
                <a:tc vMerge="1">
                  <a:txBody>
                    <a:bodyPr/>
                    <a:lstStyle/>
                    <a:p>
                      <a:endParaRPr kumimoji="1" lang="ja-JP" altLang="en-US" dirty="0"/>
                    </a:p>
                  </a:txBody>
                  <a:tcPr/>
                </a:tc>
                <a:tc vMerge="1">
                  <a:txBody>
                    <a:bodyPr/>
                    <a:lstStyle/>
                    <a:p>
                      <a:endParaRPr kumimoji="1" lang="ja-JP" altLang="en-US"/>
                    </a:p>
                  </a:txBody>
                  <a:tcPr/>
                </a:tc>
                <a:tc rowSpan="2">
                  <a:txBody>
                    <a:bodyPr/>
                    <a:lstStyle/>
                    <a:p>
                      <a:r>
                        <a:rPr kumimoji="1" lang="ja-JP" altLang="en-US" sz="1600" dirty="0" smtClean="0">
                          <a:latin typeface="HGSｺﾞｼｯｸE" panose="020B0900000000000000" pitchFamily="50" charset="-128"/>
                          <a:ea typeface="HGSｺﾞｼｯｸE" panose="020B0900000000000000" pitchFamily="50" charset="-128"/>
                        </a:rPr>
                        <a:t>受療支援</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受療勧奨</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745698">
                <a:tc vMerge="1">
                  <a:txBody>
                    <a:bodyPr/>
                    <a:lstStyle/>
                    <a:p>
                      <a:endParaRPr kumimoji="1" lang="ja-JP" altLang="en-US" sz="2000" dirty="0">
                        <a:latin typeface="HGSｺﾞｼｯｸE" panose="020B0900000000000000" pitchFamily="50" charset="-128"/>
                        <a:ea typeface="HGSｺﾞｼｯｸE" panose="020B0900000000000000" pitchFamily="50" charset="-128"/>
                      </a:endParaRPr>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受療継続支援</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405223">
                <a:tc vMerge="1">
                  <a:txBody>
                    <a:bodyPr/>
                    <a:lstStyle/>
                    <a:p>
                      <a:endParaRPr kumimoji="1" lang="ja-JP" altLang="en-US"/>
                    </a:p>
                  </a:txBody>
                  <a:tcPr/>
                </a:tc>
                <a:tc v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gridSpan="7">
                  <a:txBody>
                    <a:bodyPr/>
                    <a:lstStyle/>
                    <a:p>
                      <a:r>
                        <a:rPr kumimoji="1" lang="ja-JP" altLang="en-US" sz="1600" dirty="0" smtClean="0">
                          <a:latin typeface="HGSｺﾞｼｯｸE" panose="020B0900000000000000" pitchFamily="50" charset="-128"/>
                          <a:ea typeface="HGSｺﾞｼｯｸE" panose="020B0900000000000000" pitchFamily="50" charset="-128"/>
                        </a:rPr>
                        <a:t>府事業への参画・活用　（効果的な事業プログラム、健康指標に関するデータの活用等）</a:t>
                      </a:r>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r>
              <a:tr h="867740">
                <a:tc>
                  <a:txBody>
                    <a:bodyPr/>
                    <a:lstStyle/>
                    <a:p>
                      <a:pPr marL="0" marR="0" indent="0" algn="l" defTabSz="1280047" rtl="0" eaLnBrk="1" fontAlgn="auto" latinLnBrk="0" hangingPunct="1">
                        <a:lnSpc>
                          <a:spcPct val="100000"/>
                        </a:lnSpc>
                        <a:spcBef>
                          <a:spcPts val="0"/>
                        </a:spcBef>
                        <a:spcAft>
                          <a:spcPts val="0"/>
                        </a:spcAft>
                        <a:buClrTx/>
                        <a:buSzTx/>
                        <a:buFontTx/>
                        <a:buNone/>
                        <a:tabLst/>
                        <a:defRPr/>
                      </a:pPr>
                      <a:r>
                        <a:rPr kumimoji="1" lang="ja-JP" altLang="en-US" sz="2000" dirty="0" smtClean="0">
                          <a:latin typeface="HGSｺﾞｼｯｸE" panose="020B0900000000000000" pitchFamily="50" charset="-128"/>
                          <a:ea typeface="HGSｺﾞｼｯｸE" panose="020B0900000000000000" pitchFamily="50" charset="-128"/>
                        </a:rPr>
                        <a:t>関係</a:t>
                      </a:r>
                      <a:r>
                        <a:rPr kumimoji="1" lang="en-US" altLang="ja-JP" sz="2000" dirty="0" smtClean="0">
                          <a:latin typeface="HGSｺﾞｼｯｸE" panose="020B0900000000000000" pitchFamily="50" charset="-128"/>
                          <a:ea typeface="HGSｺﾞｼｯｸE" panose="020B0900000000000000" pitchFamily="50" charset="-128"/>
                        </a:rPr>
                        <a:t/>
                      </a:r>
                      <a:br>
                        <a:rPr kumimoji="1" lang="en-US" altLang="ja-JP" sz="2000" dirty="0" smtClean="0">
                          <a:latin typeface="HGSｺﾞｼｯｸE" panose="020B0900000000000000" pitchFamily="50" charset="-128"/>
                          <a:ea typeface="HGSｺﾞｼｯｸE" panose="020B0900000000000000" pitchFamily="50" charset="-128"/>
                        </a:rPr>
                      </a:br>
                      <a:r>
                        <a:rPr kumimoji="1" lang="ja-JP" altLang="en-US" sz="2000" dirty="0" smtClean="0">
                          <a:latin typeface="HGSｺﾞｼｯｸE" panose="020B0900000000000000" pitchFamily="50" charset="-128"/>
                          <a:ea typeface="HGSｺﾞｼｯｸE" panose="020B0900000000000000" pitchFamily="50" charset="-128"/>
                        </a:rPr>
                        <a:t>機関</a:t>
                      </a:r>
                    </a:p>
                    <a:p>
                      <a:endParaRPr kumimoji="1" lang="ja-JP" altLang="en-US" sz="2000" dirty="0">
                        <a:latin typeface="HGSｺﾞｼｯｸE" panose="020B0900000000000000" pitchFamily="50" charset="-128"/>
                        <a:ea typeface="HGSｺﾞｼｯｸE" panose="020B0900000000000000" pitchFamily="50" charset="-128"/>
                      </a:endParaRPr>
                    </a:p>
                  </a:txBody>
                  <a:tcPr/>
                </a:tc>
                <a:tc gridSpan="2">
                  <a:txBody>
                    <a:bodyPr/>
                    <a:lstStyle/>
                    <a:p>
                      <a:r>
                        <a:rPr kumimoji="1" lang="ja-JP" altLang="en-US" sz="1600" dirty="0" smtClean="0">
                          <a:latin typeface="HGSｺﾞｼｯｸE" panose="020B0900000000000000" pitchFamily="50" charset="-128"/>
                          <a:ea typeface="HGSｺﾞｼｯｸE" panose="020B0900000000000000" pitchFamily="50" charset="-128"/>
                        </a:rPr>
                        <a:t>社会環境整備</a:t>
                      </a:r>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a:p>
                  </a:txBody>
                  <a:tcPr/>
                </a:tc>
                <a:tc gridSpan="2">
                  <a:txBody>
                    <a:bodyPr/>
                    <a:lstStyle/>
                    <a:p>
                      <a:r>
                        <a:rPr kumimoji="1" lang="ja-JP" altLang="en-US" sz="1600" dirty="0" smtClean="0">
                          <a:latin typeface="HGSｺﾞｼｯｸE" panose="020B0900000000000000" pitchFamily="50" charset="-128"/>
                          <a:ea typeface="HGSｺﾞｼｯｸE" panose="020B0900000000000000" pitchFamily="50" charset="-128"/>
                        </a:rPr>
                        <a:t>関係機関との連携</a:t>
                      </a:r>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a:p>
                  </a:txBody>
                  <a:tcPr/>
                </a:tc>
                <a:tc gridSpan="5">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r>
            </a:tbl>
          </a:graphicData>
        </a:graphic>
      </p:graphicFrame>
      <p:sp>
        <p:nvSpPr>
          <p:cNvPr id="42" name="右矢印 41"/>
          <p:cNvSpPr/>
          <p:nvPr/>
        </p:nvSpPr>
        <p:spPr>
          <a:xfrm>
            <a:off x="4472650" y="4260540"/>
            <a:ext cx="1997605" cy="153017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テキスト ボックス 43"/>
          <p:cNvSpPr txBox="1"/>
          <p:nvPr/>
        </p:nvSpPr>
        <p:spPr bwMode="auto">
          <a:xfrm>
            <a:off x="4472651" y="4763172"/>
            <a:ext cx="1980220" cy="461665"/>
          </a:xfrm>
          <a:prstGeom prst="rect">
            <a:avLst/>
          </a:prstGeom>
          <a:noFill/>
          <a:ln w="28575">
            <a:noFill/>
            <a:miter lim="800000"/>
            <a:headEnd/>
            <a:tailEnd/>
          </a:ln>
        </p:spPr>
        <p:txBody>
          <a:bodyPr wrap="square" rtlCol="0" anchor="ctr">
            <a:spAutoFit/>
          </a:bodyPr>
          <a:lstStyle/>
          <a:p>
            <a:r>
              <a:rPr lang="ja-JP" altLang="en-US" sz="1200" dirty="0" smtClean="0">
                <a:solidFill>
                  <a:schemeClr val="bg1"/>
                </a:solidFill>
                <a:latin typeface="HGSｺﾞｼｯｸE" panose="020B0900000000000000" pitchFamily="50" charset="-128"/>
                <a:ea typeface="HGSｺﾞｼｯｸE" panose="020B0900000000000000" pitchFamily="50" charset="-128"/>
              </a:rPr>
              <a:t>行動変容事業（効果的な事業プログラム提示）</a:t>
            </a:r>
            <a:endParaRPr lang="ja-JP" altLang="en-US" sz="1200" dirty="0">
              <a:solidFill>
                <a:schemeClr val="bg1"/>
              </a:solidFill>
              <a:latin typeface="HGSｺﾞｼｯｸE" panose="020B0900000000000000" pitchFamily="50" charset="-128"/>
              <a:ea typeface="HGSｺﾞｼｯｸE" panose="020B0900000000000000" pitchFamily="50" charset="-128"/>
            </a:endParaRPr>
          </a:p>
        </p:txBody>
      </p:sp>
      <p:sp>
        <p:nvSpPr>
          <p:cNvPr id="45" name="右矢印 44"/>
          <p:cNvSpPr/>
          <p:nvPr/>
        </p:nvSpPr>
        <p:spPr>
          <a:xfrm>
            <a:off x="4366531" y="6223053"/>
            <a:ext cx="6701933" cy="11428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ボックス 45"/>
          <p:cNvSpPr txBox="1"/>
          <p:nvPr/>
        </p:nvSpPr>
        <p:spPr bwMode="auto">
          <a:xfrm>
            <a:off x="4456232" y="6466075"/>
            <a:ext cx="6881686" cy="584775"/>
          </a:xfrm>
          <a:prstGeom prst="rect">
            <a:avLst/>
          </a:prstGeom>
          <a:noFill/>
          <a:ln w="28575">
            <a:noFill/>
            <a:miter lim="800000"/>
            <a:headEnd/>
            <a:tailEnd/>
          </a:ln>
        </p:spPr>
        <p:txBody>
          <a:bodyPr wrap="square" rtlCol="0" anchor="ctr">
            <a:spAutoFit/>
          </a:bodyPr>
          <a:lstStyle/>
          <a:p>
            <a:r>
              <a:rPr lang="ja-JP" altLang="en-US" sz="1600" dirty="0">
                <a:solidFill>
                  <a:schemeClr val="bg1"/>
                </a:solidFill>
                <a:latin typeface="HGSｺﾞｼｯｸE" panose="020B0900000000000000" pitchFamily="50" charset="-128"/>
                <a:ea typeface="HGSｺﾞｼｯｸE" panose="020B0900000000000000" pitchFamily="50" charset="-128"/>
              </a:rPr>
              <a:t>関係機関との連携</a:t>
            </a:r>
            <a:r>
              <a:rPr lang="ja-JP" altLang="en-US" sz="1600" dirty="0" smtClean="0">
                <a:solidFill>
                  <a:schemeClr val="bg1"/>
                </a:solidFill>
                <a:latin typeface="HGSｺﾞｼｯｸE" panose="020B0900000000000000" pitchFamily="50" charset="-128"/>
                <a:ea typeface="HGSｺﾞｼｯｸE" panose="020B0900000000000000" pitchFamily="50" charset="-128"/>
              </a:rPr>
              <a:t>推進</a:t>
            </a:r>
            <a:endParaRPr lang="en-US" altLang="ja-JP" sz="1600" dirty="0" smtClean="0">
              <a:solidFill>
                <a:schemeClr val="bg1"/>
              </a:solidFill>
              <a:latin typeface="HGSｺﾞｼｯｸE" panose="020B0900000000000000" pitchFamily="50" charset="-128"/>
              <a:ea typeface="HGSｺﾞｼｯｸE" panose="020B0900000000000000" pitchFamily="50" charset="-128"/>
            </a:endParaRPr>
          </a:p>
          <a:p>
            <a:r>
              <a:rPr lang="ja-JP" altLang="en-US" sz="1600" dirty="0" smtClean="0">
                <a:solidFill>
                  <a:schemeClr val="bg1"/>
                </a:solidFill>
                <a:latin typeface="HGSｺﾞｼｯｸE" panose="020B0900000000000000" pitchFamily="50" charset="-128"/>
                <a:ea typeface="HGSｺﾞｼｯｸE" panose="020B0900000000000000" pitchFamily="50" charset="-128"/>
              </a:rPr>
              <a:t>（</a:t>
            </a:r>
            <a:r>
              <a:rPr lang="ja-JP" altLang="en-US" sz="1600" dirty="0">
                <a:solidFill>
                  <a:schemeClr val="bg1"/>
                </a:solidFill>
                <a:latin typeface="HGSｺﾞｼｯｸE" panose="020B0900000000000000" pitchFamily="50" charset="-128"/>
                <a:ea typeface="HGSｺﾞｼｯｸE" panose="020B0900000000000000" pitchFamily="50" charset="-128"/>
              </a:rPr>
              <a:t>地域連携クリティカルパス普及</a:t>
            </a:r>
            <a:r>
              <a:rPr lang="ja-JP" altLang="en-US" sz="1600" dirty="0" smtClean="0">
                <a:solidFill>
                  <a:schemeClr val="bg1"/>
                </a:solidFill>
                <a:latin typeface="HGSｺﾞｼｯｸE" panose="020B0900000000000000" pitchFamily="50" charset="-128"/>
                <a:ea typeface="HGSｺﾞｼｯｸE" panose="020B0900000000000000" pitchFamily="50" charset="-128"/>
              </a:rPr>
              <a:t>促進</a:t>
            </a:r>
            <a:r>
              <a:rPr lang="ja-JP" altLang="en-US" sz="1600" dirty="0">
                <a:solidFill>
                  <a:schemeClr val="bg1"/>
                </a:solidFill>
                <a:latin typeface="HGSｺﾞｼｯｸE" panose="020B0900000000000000" pitchFamily="50" charset="-128"/>
                <a:ea typeface="HGSｺﾞｼｯｸE" panose="020B0900000000000000" pitchFamily="50" charset="-128"/>
              </a:rPr>
              <a:t>：</a:t>
            </a:r>
            <a:r>
              <a:rPr lang="ja-JP" altLang="en-US" sz="1600" dirty="0" smtClean="0">
                <a:solidFill>
                  <a:schemeClr val="bg1"/>
                </a:solidFill>
                <a:latin typeface="HGSｺﾞｼｯｸE" panose="020B0900000000000000" pitchFamily="50" charset="-128"/>
                <a:ea typeface="HGSｺﾞｼｯｸE" panose="020B0900000000000000" pitchFamily="50" charset="-128"/>
              </a:rPr>
              <a:t>糖尿病連携手帳の活用等）</a:t>
            </a:r>
            <a:endParaRPr lang="ja-JP" altLang="en-US" sz="1600" dirty="0">
              <a:solidFill>
                <a:schemeClr val="bg1"/>
              </a:solidFill>
              <a:latin typeface="HGSｺﾞｼｯｸE" panose="020B0900000000000000" pitchFamily="50" charset="-128"/>
              <a:ea typeface="HGSｺﾞｼｯｸE" panose="020B0900000000000000" pitchFamily="50" charset="-128"/>
            </a:endParaRPr>
          </a:p>
        </p:txBody>
      </p:sp>
      <p:sp>
        <p:nvSpPr>
          <p:cNvPr id="47" name="右矢印 46"/>
          <p:cNvSpPr/>
          <p:nvPr/>
        </p:nvSpPr>
        <p:spPr>
          <a:xfrm>
            <a:off x="4636037" y="5430670"/>
            <a:ext cx="2881227" cy="103511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テキスト ボックス 47"/>
          <p:cNvSpPr txBox="1"/>
          <p:nvPr/>
        </p:nvSpPr>
        <p:spPr bwMode="auto">
          <a:xfrm>
            <a:off x="4596603" y="5809873"/>
            <a:ext cx="2881227" cy="276999"/>
          </a:xfrm>
          <a:prstGeom prst="rect">
            <a:avLst/>
          </a:prstGeom>
          <a:noFill/>
          <a:ln w="28575">
            <a:noFill/>
            <a:miter lim="800000"/>
            <a:headEnd/>
            <a:tailEnd/>
          </a:ln>
        </p:spPr>
        <p:txBody>
          <a:bodyPr wrap="square" rtlCol="0" anchor="ctr">
            <a:spAutoFit/>
          </a:bodyPr>
          <a:lstStyle/>
          <a:p>
            <a:r>
              <a:rPr lang="ja-JP" altLang="en-US" sz="1200" dirty="0" smtClean="0">
                <a:solidFill>
                  <a:schemeClr val="bg1"/>
                </a:solidFill>
                <a:latin typeface="HGSｺﾞｼｯｸE" panose="020B0900000000000000" pitchFamily="50" charset="-128"/>
                <a:ea typeface="HGSｺﾞｼｯｸE" panose="020B0900000000000000" pitchFamily="50" charset="-128"/>
              </a:rPr>
              <a:t>国保調整交付金事業（</a:t>
            </a:r>
            <a:r>
              <a:rPr lang="en-US" altLang="ja-JP" sz="1200" dirty="0" smtClean="0">
                <a:solidFill>
                  <a:schemeClr val="bg1"/>
                </a:solidFill>
                <a:latin typeface="HGSｺﾞｼｯｸE" panose="020B0900000000000000" pitchFamily="50" charset="-128"/>
                <a:ea typeface="HGSｺﾞｼｯｸE" panose="020B0900000000000000" pitchFamily="50" charset="-128"/>
              </a:rPr>
              <a:t>HbA1c</a:t>
            </a:r>
            <a:r>
              <a:rPr lang="ja-JP" altLang="en-US" sz="1200" dirty="0" smtClean="0">
                <a:solidFill>
                  <a:schemeClr val="bg1"/>
                </a:solidFill>
                <a:latin typeface="HGSｺﾞｼｯｸE" panose="020B0900000000000000" pitchFamily="50" charset="-128"/>
                <a:ea typeface="HGSｺﾞｼｯｸE" panose="020B0900000000000000" pitchFamily="50" charset="-128"/>
              </a:rPr>
              <a:t>測定</a:t>
            </a:r>
            <a:r>
              <a:rPr lang="en-US" altLang="ja-JP" sz="1200" dirty="0" smtClean="0">
                <a:solidFill>
                  <a:schemeClr val="bg1"/>
                </a:solidFill>
                <a:latin typeface="HGSｺﾞｼｯｸE" panose="020B0900000000000000" pitchFamily="50" charset="-128"/>
                <a:ea typeface="HGSｺﾞｼｯｸE" panose="020B0900000000000000" pitchFamily="50" charset="-128"/>
              </a:rPr>
              <a:t>,</a:t>
            </a:r>
            <a:r>
              <a:rPr lang="ja-JP" altLang="en-US" sz="1200" dirty="0" smtClean="0">
                <a:solidFill>
                  <a:schemeClr val="bg1"/>
                </a:solidFill>
                <a:latin typeface="HGSｺﾞｼｯｸE" panose="020B0900000000000000" pitchFamily="50" charset="-128"/>
                <a:ea typeface="HGSｺﾞｼｯｸE" panose="020B0900000000000000" pitchFamily="50" charset="-128"/>
              </a:rPr>
              <a:t>）</a:t>
            </a:r>
            <a:endParaRPr lang="ja-JP" altLang="en-US" sz="1200" dirty="0">
              <a:solidFill>
                <a:schemeClr val="bg1"/>
              </a:solidFill>
              <a:latin typeface="HGSｺﾞｼｯｸE" panose="020B0900000000000000" pitchFamily="50" charset="-128"/>
              <a:ea typeface="HGSｺﾞｼｯｸE" panose="020B0900000000000000" pitchFamily="50" charset="-128"/>
            </a:endParaRPr>
          </a:p>
        </p:txBody>
      </p:sp>
      <p:sp>
        <p:nvSpPr>
          <p:cNvPr id="49" name="V 字形矢印 48"/>
          <p:cNvSpPr/>
          <p:nvPr/>
        </p:nvSpPr>
        <p:spPr>
          <a:xfrm>
            <a:off x="7534048" y="5430670"/>
            <a:ext cx="2739816" cy="1005424"/>
          </a:xfrm>
          <a:prstGeom prst="notchedRightArrow">
            <a:avLst/>
          </a:prstGeom>
          <a:pattFill prst="pct20">
            <a:fgClr>
              <a:srgbClr val="0000FF"/>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0" name="テキスト ボックス 49"/>
          <p:cNvSpPr txBox="1"/>
          <p:nvPr/>
        </p:nvSpPr>
        <p:spPr bwMode="auto">
          <a:xfrm>
            <a:off x="7611938" y="5745705"/>
            <a:ext cx="2559796" cy="338554"/>
          </a:xfrm>
          <a:prstGeom prst="rect">
            <a:avLst/>
          </a:prstGeom>
          <a:noFill/>
          <a:ln w="28575">
            <a:noFill/>
            <a:miter lim="800000"/>
            <a:headEnd/>
            <a:tailEnd/>
          </a:ln>
        </p:spPr>
        <p:txBody>
          <a:bodyPr wrap="square" rtlCol="0" anchor="ctr">
            <a:spAutoFit/>
          </a:bodyPr>
          <a:lstStyle/>
          <a:p>
            <a:pPr algn="ctr"/>
            <a:r>
              <a:rPr lang="ja-JP" altLang="en-US" sz="1600" dirty="0">
                <a:latin typeface="HGSｺﾞｼｯｸE" panose="020B0900000000000000" pitchFamily="50" charset="-128"/>
                <a:ea typeface="HGSｺﾞｼｯｸE" panose="020B0900000000000000" pitchFamily="50" charset="-128"/>
              </a:rPr>
              <a:t>国保調整交付金事業</a:t>
            </a:r>
          </a:p>
        </p:txBody>
      </p:sp>
      <p:sp>
        <p:nvSpPr>
          <p:cNvPr id="51" name="右矢印 50"/>
          <p:cNvSpPr/>
          <p:nvPr/>
        </p:nvSpPr>
        <p:spPr>
          <a:xfrm>
            <a:off x="4282973" y="1335215"/>
            <a:ext cx="7923471" cy="1800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テキスト ボックス 51"/>
          <p:cNvSpPr txBox="1"/>
          <p:nvPr/>
        </p:nvSpPr>
        <p:spPr bwMode="auto">
          <a:xfrm>
            <a:off x="4366531" y="1764358"/>
            <a:ext cx="7640645" cy="830997"/>
          </a:xfrm>
          <a:prstGeom prst="rect">
            <a:avLst/>
          </a:prstGeom>
          <a:noFill/>
          <a:ln w="28575">
            <a:noFill/>
            <a:miter lim="800000"/>
            <a:headEnd/>
            <a:tailEnd/>
          </a:ln>
        </p:spPr>
        <p:txBody>
          <a:bodyPr wrap="square" rtlCol="0" anchor="ctr">
            <a:spAutoFit/>
          </a:bodyPr>
          <a:lstStyle/>
          <a:p>
            <a:r>
              <a:rPr lang="ja-JP" altLang="en-US" sz="1600" dirty="0" smtClean="0">
                <a:solidFill>
                  <a:schemeClr val="bg1"/>
                </a:solidFill>
                <a:latin typeface="HGSｺﾞｼｯｸE" panose="020B0900000000000000" pitchFamily="50" charset="-128"/>
                <a:ea typeface="HGSｺﾞｼｯｸE" panose="020B0900000000000000" pitchFamily="50" charset="-128"/>
              </a:rPr>
              <a:t>健康増進事業（特定給食施設及び栄養士指導、食生活改善地域推進事業等）、健康・栄養対策事業（食育推進プロジェクトクト：食育推進・外食・流通業界と連携した食環境整備、産・学・官連携による食育推進）</a:t>
            </a:r>
            <a:endParaRPr lang="ja-JP" altLang="en-US" sz="1600" dirty="0">
              <a:solidFill>
                <a:schemeClr val="bg1"/>
              </a:solidFill>
              <a:latin typeface="HGSｺﾞｼｯｸE" panose="020B0900000000000000" pitchFamily="50" charset="-128"/>
              <a:ea typeface="HGSｺﾞｼｯｸE" panose="020B0900000000000000" pitchFamily="50" charset="-128"/>
            </a:endParaRPr>
          </a:p>
        </p:txBody>
      </p:sp>
      <p:sp>
        <p:nvSpPr>
          <p:cNvPr id="53" name="右矢印 52"/>
          <p:cNvSpPr/>
          <p:nvPr/>
        </p:nvSpPr>
        <p:spPr>
          <a:xfrm>
            <a:off x="5948346" y="2546843"/>
            <a:ext cx="5863560" cy="11434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テキスト ボックス 53"/>
          <p:cNvSpPr txBox="1"/>
          <p:nvPr/>
        </p:nvSpPr>
        <p:spPr bwMode="auto">
          <a:xfrm>
            <a:off x="5950750" y="2799473"/>
            <a:ext cx="5812130" cy="830997"/>
          </a:xfrm>
          <a:prstGeom prst="rect">
            <a:avLst/>
          </a:prstGeom>
          <a:noFill/>
          <a:ln w="28575">
            <a:noFill/>
            <a:miter lim="800000"/>
            <a:headEnd/>
            <a:tailEnd/>
          </a:ln>
        </p:spPr>
        <p:txBody>
          <a:bodyPr wrap="square" rtlCol="0" anchor="ctr">
            <a:spAutoFit/>
          </a:bodyPr>
          <a:lstStyle/>
          <a:p>
            <a:r>
              <a:rPr lang="zh-TW" altLang="en-US" sz="1600" dirty="0">
                <a:solidFill>
                  <a:schemeClr val="bg1"/>
                </a:solidFill>
                <a:latin typeface="HGSｺﾞｼｯｸE" panose="020B0900000000000000" pitchFamily="50" charset="-128"/>
                <a:ea typeface="HGSｺﾞｼｯｸE" panose="020B0900000000000000" pitchFamily="50" charset="-128"/>
              </a:rPr>
              <a:t>循環器疾患予防</a:t>
            </a:r>
            <a:r>
              <a:rPr lang="zh-TW" altLang="en-US" sz="1600" dirty="0" smtClean="0">
                <a:solidFill>
                  <a:schemeClr val="bg1"/>
                </a:solidFill>
                <a:latin typeface="HGSｺﾞｼｯｸE" panose="020B0900000000000000" pitchFamily="50" charset="-128"/>
                <a:ea typeface="HGSｺﾞｼｯｸE" panose="020B0900000000000000" pitchFamily="50" charset="-128"/>
              </a:rPr>
              <a:t>研究</a:t>
            </a:r>
            <a:r>
              <a:rPr lang="ja-JP" altLang="en-US" sz="1600" dirty="0" smtClean="0">
                <a:solidFill>
                  <a:schemeClr val="bg1"/>
                </a:solidFill>
                <a:latin typeface="HGSｺﾞｼｯｸE" panose="020B0900000000000000" pitchFamily="50" charset="-128"/>
                <a:ea typeface="HGSｺﾞｼｯｸE" panose="020B0900000000000000" pitchFamily="50" charset="-128"/>
              </a:rPr>
              <a:t>事業（情報発信）、地域職域連携推進事業（協議会の運営等での情報・課題共有）</a:t>
            </a:r>
            <a:endParaRPr lang="ja-JP" altLang="en-US" sz="1600" dirty="0">
              <a:solidFill>
                <a:schemeClr val="bg1"/>
              </a:solidFill>
              <a:latin typeface="HGSｺﾞｼｯｸE" panose="020B0900000000000000" pitchFamily="50" charset="-128"/>
              <a:ea typeface="HGSｺﾞｼｯｸE" panose="020B0900000000000000" pitchFamily="50" charset="-128"/>
            </a:endParaRPr>
          </a:p>
          <a:p>
            <a:endParaRPr lang="ja-JP" altLang="en-US" sz="1600" dirty="0">
              <a:solidFill>
                <a:schemeClr val="bg1"/>
              </a:solidFill>
              <a:latin typeface="HGSｺﾞｼｯｸE" panose="020B0900000000000000" pitchFamily="50" charset="-128"/>
              <a:ea typeface="HGSｺﾞｼｯｸE" panose="020B0900000000000000" pitchFamily="50" charset="-128"/>
            </a:endParaRPr>
          </a:p>
        </p:txBody>
      </p:sp>
      <p:sp>
        <p:nvSpPr>
          <p:cNvPr id="55" name="V 字形矢印 54"/>
          <p:cNvSpPr/>
          <p:nvPr/>
        </p:nvSpPr>
        <p:spPr>
          <a:xfrm>
            <a:off x="7758016" y="4215535"/>
            <a:ext cx="3813304" cy="1530170"/>
          </a:xfrm>
          <a:prstGeom prst="notchedRightArrow">
            <a:avLst/>
          </a:prstGeom>
          <a:pattFill prst="pct20">
            <a:fgClr>
              <a:srgbClr val="0000FF"/>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6" name="テキスト ボックス 55"/>
          <p:cNvSpPr txBox="1"/>
          <p:nvPr/>
        </p:nvSpPr>
        <p:spPr bwMode="auto">
          <a:xfrm>
            <a:off x="8028044" y="4708665"/>
            <a:ext cx="2841462" cy="707886"/>
          </a:xfrm>
          <a:prstGeom prst="rect">
            <a:avLst/>
          </a:prstGeom>
          <a:noFill/>
          <a:ln w="28575">
            <a:noFill/>
            <a:miter lim="800000"/>
            <a:headEnd/>
            <a:tailEnd/>
          </a:ln>
        </p:spPr>
        <p:txBody>
          <a:bodyPr wrap="square" rtlCol="0" anchor="ctr">
            <a:spAutoFit/>
          </a:bodyPr>
          <a:lstStyle/>
          <a:p>
            <a:pPr algn="ctr"/>
            <a:r>
              <a:rPr lang="ja-JP" altLang="en-US" sz="1200" dirty="0" smtClean="0">
                <a:latin typeface="HGSｺﾞｼｯｸE" panose="020B0900000000000000" pitchFamily="50" charset="-128"/>
                <a:ea typeface="HGSｺﾞｼｯｸE" panose="020B0900000000000000" pitchFamily="50" charset="-128"/>
              </a:rPr>
              <a:t>フォローアップ</a:t>
            </a:r>
            <a:r>
              <a:rPr lang="en-US" altLang="ja-JP" sz="1200" dirty="0" smtClean="0">
                <a:latin typeface="HGSｺﾞｼｯｸE" panose="020B0900000000000000" pitchFamily="50" charset="-128"/>
                <a:ea typeface="HGSｺﾞｼｯｸE" panose="020B0900000000000000" pitchFamily="50" charset="-128"/>
              </a:rPr>
              <a:t/>
            </a:r>
            <a:br>
              <a:rPr lang="en-US" altLang="ja-JP" sz="1200" dirty="0" smtClean="0">
                <a:latin typeface="HGSｺﾞｼｯｸE" panose="020B0900000000000000" pitchFamily="50" charset="-128"/>
                <a:ea typeface="HGSｺﾞｼｯｸE" panose="020B0900000000000000" pitchFamily="50" charset="-128"/>
              </a:rPr>
            </a:br>
            <a:r>
              <a:rPr lang="ja-JP" altLang="en-US" sz="1200" dirty="0" smtClean="0">
                <a:latin typeface="HGSｺﾞｼｯｸE" panose="020B0900000000000000" pitchFamily="50" charset="-128"/>
                <a:ea typeface="HGSｺﾞｼｯｸE" panose="020B0900000000000000" pitchFamily="50" charset="-128"/>
              </a:rPr>
              <a:t>（推進・評価）</a:t>
            </a:r>
            <a:endParaRPr lang="ja-JP" altLang="en-US" sz="1200" dirty="0">
              <a:latin typeface="HGSｺﾞｼｯｸE" panose="020B0900000000000000" pitchFamily="50" charset="-128"/>
              <a:ea typeface="HGSｺﾞｼｯｸE" panose="020B0900000000000000" pitchFamily="50" charset="-128"/>
            </a:endParaRPr>
          </a:p>
          <a:p>
            <a:pPr algn="ctr" eaLnBrk="1" hangingPunct="1"/>
            <a:endParaRPr kumimoji="1" lang="ja-JP" altLang="en-US" sz="1600" b="1" u="sng" dirty="0" smtClean="0">
              <a:latin typeface="HGPｺﾞｼｯｸE" pitchFamily="50" charset="-128"/>
              <a:ea typeface="HGPｺﾞｼｯｸE" pitchFamily="50" charset="-128"/>
            </a:endParaRPr>
          </a:p>
        </p:txBody>
      </p:sp>
      <p:sp>
        <p:nvSpPr>
          <p:cNvPr id="57" name="V 字形矢印 56"/>
          <p:cNvSpPr/>
          <p:nvPr/>
        </p:nvSpPr>
        <p:spPr>
          <a:xfrm>
            <a:off x="6388109" y="4485565"/>
            <a:ext cx="1639936" cy="1035641"/>
          </a:xfrm>
          <a:prstGeom prst="notchedRightArrow">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8" name="テキスト ボックス 57"/>
          <p:cNvSpPr txBox="1"/>
          <p:nvPr/>
        </p:nvSpPr>
        <p:spPr bwMode="auto">
          <a:xfrm>
            <a:off x="6551489" y="4755595"/>
            <a:ext cx="1251530" cy="707886"/>
          </a:xfrm>
          <a:prstGeom prst="rect">
            <a:avLst/>
          </a:prstGeom>
          <a:noFill/>
          <a:ln w="28575">
            <a:noFill/>
            <a:miter lim="800000"/>
            <a:headEnd/>
            <a:tailEnd/>
          </a:ln>
        </p:spPr>
        <p:txBody>
          <a:bodyPr wrap="square" rtlCol="0" anchor="ctr">
            <a:spAutoFit/>
          </a:bodyPr>
          <a:lstStyle/>
          <a:p>
            <a:pPr algn="ctr"/>
            <a:r>
              <a:rPr lang="ja-JP" altLang="en-US" sz="1200" dirty="0" smtClean="0">
                <a:solidFill>
                  <a:schemeClr val="bg1"/>
                </a:solidFill>
                <a:latin typeface="HGSｺﾞｼｯｸE" panose="020B0900000000000000" pitchFamily="50" charset="-128"/>
                <a:ea typeface="HGSｺﾞｼｯｸE" panose="020B0900000000000000" pitchFamily="50" charset="-128"/>
              </a:rPr>
              <a:t>フォローアップ</a:t>
            </a:r>
            <a:r>
              <a:rPr lang="en-US" altLang="ja-JP" sz="1200" dirty="0" smtClean="0">
                <a:solidFill>
                  <a:schemeClr val="bg1"/>
                </a:solidFill>
                <a:latin typeface="HGSｺﾞｼｯｸE" panose="020B0900000000000000" pitchFamily="50" charset="-128"/>
                <a:ea typeface="HGSｺﾞｼｯｸE" panose="020B0900000000000000" pitchFamily="50" charset="-128"/>
              </a:rPr>
              <a:t/>
            </a:r>
            <a:br>
              <a:rPr lang="en-US" altLang="ja-JP" sz="1200" dirty="0" smtClean="0">
                <a:solidFill>
                  <a:schemeClr val="bg1"/>
                </a:solidFill>
                <a:latin typeface="HGSｺﾞｼｯｸE" panose="020B0900000000000000" pitchFamily="50" charset="-128"/>
                <a:ea typeface="HGSｺﾞｼｯｸE" panose="020B0900000000000000" pitchFamily="50" charset="-128"/>
              </a:rPr>
            </a:br>
            <a:r>
              <a:rPr lang="ja-JP" altLang="en-US" sz="1200" dirty="0" smtClean="0">
                <a:solidFill>
                  <a:schemeClr val="bg1"/>
                </a:solidFill>
                <a:latin typeface="HGSｺﾞｼｯｸE" panose="020B0900000000000000" pitchFamily="50" charset="-128"/>
                <a:ea typeface="HGSｺﾞｼｯｸE" panose="020B0900000000000000" pitchFamily="50" charset="-128"/>
              </a:rPr>
              <a:t>（推進・評価）</a:t>
            </a:r>
            <a:endParaRPr lang="ja-JP" altLang="en-US" sz="1200" dirty="0">
              <a:solidFill>
                <a:schemeClr val="bg1"/>
              </a:solidFill>
              <a:latin typeface="HGSｺﾞｼｯｸE" panose="020B0900000000000000" pitchFamily="50" charset="-128"/>
              <a:ea typeface="HGSｺﾞｼｯｸE" panose="020B0900000000000000" pitchFamily="50" charset="-128"/>
            </a:endParaRPr>
          </a:p>
          <a:p>
            <a:pPr algn="ctr" eaLnBrk="1" hangingPunct="1"/>
            <a:endParaRPr kumimoji="1" lang="ja-JP" altLang="en-US" sz="1600" b="1" u="sng" dirty="0" smtClean="0">
              <a:solidFill>
                <a:schemeClr val="bg1"/>
              </a:solidFill>
              <a:latin typeface="HGPｺﾞｼｯｸE" pitchFamily="50" charset="-128"/>
              <a:ea typeface="HGPｺﾞｼｯｸE" pitchFamily="50" charset="-128"/>
            </a:endParaRPr>
          </a:p>
        </p:txBody>
      </p:sp>
      <p:cxnSp>
        <p:nvCxnSpPr>
          <p:cNvPr id="33" name="直線矢印コネクタ 32"/>
          <p:cNvCxnSpPr/>
          <p:nvPr/>
        </p:nvCxnSpPr>
        <p:spPr>
          <a:xfrm>
            <a:off x="6086380" y="1650250"/>
            <a:ext cx="5147341" cy="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34" name="右矢印 33"/>
          <p:cNvSpPr/>
          <p:nvPr/>
        </p:nvSpPr>
        <p:spPr>
          <a:xfrm>
            <a:off x="4920023" y="7537822"/>
            <a:ext cx="7087153" cy="15473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テキスト ボックス 34"/>
          <p:cNvSpPr txBox="1"/>
          <p:nvPr/>
        </p:nvSpPr>
        <p:spPr bwMode="auto">
          <a:xfrm>
            <a:off x="4930220" y="8019133"/>
            <a:ext cx="6881686" cy="584775"/>
          </a:xfrm>
          <a:prstGeom prst="rect">
            <a:avLst/>
          </a:prstGeom>
          <a:noFill/>
          <a:ln w="28575">
            <a:noFill/>
            <a:miter lim="800000"/>
            <a:headEnd/>
            <a:tailEnd/>
          </a:ln>
        </p:spPr>
        <p:txBody>
          <a:bodyPr wrap="square" rtlCol="0" anchor="ctr">
            <a:spAutoFit/>
          </a:bodyPr>
          <a:lstStyle/>
          <a:p>
            <a:r>
              <a:rPr lang="ja-JP" altLang="en-US" sz="1600" dirty="0">
                <a:solidFill>
                  <a:schemeClr val="bg1"/>
                </a:solidFill>
                <a:latin typeface="HGSｺﾞｼｯｸE" panose="020B0900000000000000" pitchFamily="50" charset="-128"/>
                <a:ea typeface="HGSｺﾞｼｯｸE" panose="020B0900000000000000" pitchFamily="50" charset="-128"/>
              </a:rPr>
              <a:t>府事業への参画・</a:t>
            </a:r>
            <a:r>
              <a:rPr lang="ja-JP" altLang="en-US" sz="1600" dirty="0" smtClean="0">
                <a:solidFill>
                  <a:schemeClr val="bg1"/>
                </a:solidFill>
                <a:latin typeface="HGSｺﾞｼｯｸE" panose="020B0900000000000000" pitchFamily="50" charset="-128"/>
                <a:ea typeface="HGSｺﾞｼｯｸE" panose="020B0900000000000000" pitchFamily="50" charset="-128"/>
              </a:rPr>
              <a:t>活用（健康づくり応援団、ヘルシー居酒屋・ヘルシー中華へ</a:t>
            </a:r>
            <a:r>
              <a:rPr lang="ja-JP" altLang="en-US" sz="1600" dirty="0">
                <a:solidFill>
                  <a:schemeClr val="bg1"/>
                </a:solidFill>
                <a:latin typeface="HGSｺﾞｼｯｸE" panose="020B0900000000000000" pitchFamily="50" charset="-128"/>
                <a:ea typeface="HGSｺﾞｼｯｸE" panose="020B0900000000000000" pitchFamily="50" charset="-128"/>
              </a:rPr>
              <a:t>の</a:t>
            </a:r>
            <a:r>
              <a:rPr lang="ja-JP" altLang="en-US" sz="1600" dirty="0" smtClean="0">
                <a:solidFill>
                  <a:schemeClr val="bg1"/>
                </a:solidFill>
                <a:latin typeface="HGSｺﾞｼｯｸE" panose="020B0900000000000000" pitchFamily="50" charset="-128"/>
                <a:ea typeface="HGSｺﾞｼｯｸE" panose="020B0900000000000000" pitchFamily="50" charset="-128"/>
              </a:rPr>
              <a:t>参画、減塩アドバイザー育成等）</a:t>
            </a:r>
            <a:endParaRPr lang="ja-JP" altLang="en-US" sz="1600" dirty="0">
              <a:solidFill>
                <a:schemeClr val="bg1"/>
              </a:solidFill>
              <a:latin typeface="HGSｺﾞｼｯｸE" panose="020B0900000000000000" pitchFamily="50" charset="-128"/>
              <a:ea typeface="HGSｺﾞｼｯｸE" panose="020B0900000000000000" pitchFamily="50" charset="-128"/>
            </a:endParaRPr>
          </a:p>
        </p:txBody>
      </p:sp>
    </p:spTree>
    <p:extLst>
      <p:ext uri="{BB962C8B-B14F-4D97-AF65-F5344CB8AC3E}">
        <p14:creationId xmlns:p14="http://schemas.microsoft.com/office/powerpoint/2010/main" val="14699290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570837" y="165085"/>
            <a:ext cx="11521440" cy="905717"/>
          </a:xfrm>
        </p:spPr>
        <p:txBody>
          <a:bodyPr>
            <a:noAutofit/>
          </a:bodyPr>
          <a:lstStyle/>
          <a:p>
            <a:r>
              <a:rPr lang="en-US" altLang="ja-JP" sz="2800" dirty="0" smtClean="0">
                <a:latin typeface="HGSｺﾞｼｯｸE" panose="020B0900000000000000" pitchFamily="50" charset="-128"/>
                <a:ea typeface="HGSｺﾞｼｯｸE" panose="020B0900000000000000" pitchFamily="50" charset="-128"/>
              </a:rPr>
              <a:t/>
            </a:r>
            <a:br>
              <a:rPr lang="en-US" altLang="ja-JP" sz="2800" dirty="0" smtClean="0">
                <a:latin typeface="HGSｺﾞｼｯｸE" panose="020B0900000000000000" pitchFamily="50" charset="-128"/>
                <a:ea typeface="HGSｺﾞｼｯｸE" panose="020B0900000000000000" pitchFamily="50" charset="-128"/>
              </a:rPr>
            </a:br>
            <a:r>
              <a:rPr lang="ja-JP" altLang="en-US" sz="2800" dirty="0" smtClean="0">
                <a:latin typeface="HGSｺﾞｼｯｸE" panose="020B0900000000000000" pitchFamily="50" charset="-128"/>
                <a:ea typeface="HGSｺﾞｼｯｸE" panose="020B0900000000000000" pitchFamily="50" charset="-128"/>
              </a:rPr>
              <a:t>大阪府の糖尿病対策</a:t>
            </a:r>
            <a:r>
              <a:rPr lang="en-US" altLang="ja-JP" sz="2800" dirty="0" smtClean="0">
                <a:latin typeface="HGSｺﾞｼｯｸE" panose="020B0900000000000000" pitchFamily="50" charset="-128"/>
                <a:ea typeface="HGSｺﾞｼｯｸE" panose="020B0900000000000000" pitchFamily="50" charset="-128"/>
              </a:rPr>
              <a:t>(</a:t>
            </a:r>
            <a:r>
              <a:rPr lang="ja-JP" altLang="en-US" sz="2800" dirty="0" smtClean="0">
                <a:latin typeface="HGSｺﾞｼｯｸE" panose="020B0900000000000000" pitchFamily="50" charset="-128"/>
                <a:ea typeface="HGSｺﾞｼｯｸE" panose="020B0900000000000000" pitchFamily="50" charset="-128"/>
              </a:rPr>
              <a:t>案</a:t>
            </a:r>
            <a:r>
              <a:rPr lang="en-US" altLang="ja-JP" sz="2800" dirty="0" smtClean="0">
                <a:latin typeface="HGSｺﾞｼｯｸE" panose="020B0900000000000000" pitchFamily="50" charset="-128"/>
                <a:ea typeface="HGSｺﾞｼｯｸE" panose="020B0900000000000000" pitchFamily="50" charset="-128"/>
              </a:rPr>
              <a:t>)</a:t>
            </a:r>
            <a:br>
              <a:rPr lang="en-US" altLang="ja-JP" sz="2800" dirty="0" smtClean="0">
                <a:latin typeface="HGSｺﾞｼｯｸE" panose="020B0900000000000000" pitchFamily="50" charset="-128"/>
                <a:ea typeface="HGSｺﾞｼｯｸE" panose="020B0900000000000000" pitchFamily="50" charset="-128"/>
              </a:rPr>
            </a:br>
            <a:r>
              <a:rPr lang="ja-JP" altLang="en-US" sz="2800" dirty="0" smtClean="0">
                <a:solidFill>
                  <a:srgbClr val="0000FF"/>
                </a:solidFill>
                <a:latin typeface="HGSｺﾞｼｯｸE" panose="020B0900000000000000" pitchFamily="50" charset="-128"/>
                <a:ea typeface="HGSｺﾞｼｯｸE" panose="020B0900000000000000" pitchFamily="50" charset="-128"/>
              </a:rPr>
              <a:t>　</a:t>
            </a:r>
            <a:endParaRPr kumimoji="1" lang="ja-JP" altLang="en-US" sz="2800" dirty="0">
              <a:latin typeface="HGSｺﾞｼｯｸE" panose="020B0900000000000000" pitchFamily="50" charset="-128"/>
              <a:ea typeface="HGSｺﾞｼｯｸE" panose="020B0900000000000000" pitchFamily="50" charset="-128"/>
            </a:endParaRPr>
          </a:p>
        </p:txBody>
      </p:sp>
      <p:sp>
        <p:nvSpPr>
          <p:cNvPr id="5" name="角丸四角形 4"/>
          <p:cNvSpPr/>
          <p:nvPr/>
        </p:nvSpPr>
        <p:spPr>
          <a:xfrm>
            <a:off x="1720281" y="1875276"/>
            <a:ext cx="10081120" cy="990110"/>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 name="コンテンツ プレースホルダー 1"/>
          <p:cNvSpPr>
            <a:spLocks noGrp="1"/>
          </p:cNvSpPr>
          <p:nvPr>
            <p:ph idx="1"/>
          </p:nvPr>
        </p:nvSpPr>
        <p:spPr>
          <a:xfrm>
            <a:off x="145106" y="975174"/>
            <a:ext cx="12656494" cy="8626025"/>
          </a:xfrm>
        </p:spPr>
        <p:txBody>
          <a:bodyPr>
            <a:normAutofit fontScale="92500"/>
          </a:bodyPr>
          <a:lstStyle/>
          <a:p>
            <a:pPr marL="0" indent="0">
              <a:buNone/>
            </a:pPr>
            <a:r>
              <a:rPr lang="en-US" altLang="ja-JP" sz="2800" b="1" dirty="0" smtClean="0"/>
              <a:t>【</a:t>
            </a:r>
            <a:r>
              <a:rPr lang="ja-JP" altLang="en-US" sz="2800" b="1" dirty="0" smtClean="0"/>
              <a:t>方向性</a:t>
            </a:r>
            <a:r>
              <a:rPr lang="en-US" altLang="ja-JP" sz="2800" dirty="0" smtClean="0"/>
              <a:t>】</a:t>
            </a:r>
            <a:r>
              <a:rPr lang="ja-JP" altLang="en-US" sz="2800" dirty="0" smtClean="0"/>
              <a:t>・重症化症</a:t>
            </a:r>
            <a:r>
              <a:rPr lang="ja-JP" altLang="en-US" sz="2800" dirty="0" smtClean="0"/>
              <a:t>予防、医療費適正化の観点から</a:t>
            </a:r>
            <a:r>
              <a:rPr lang="ja-JP" altLang="en-US" sz="2800" dirty="0" smtClean="0"/>
              <a:t>も糖尿病対策は重要</a:t>
            </a:r>
            <a:r>
              <a:rPr lang="ja-JP" altLang="en-US" sz="2800" dirty="0" smtClean="0"/>
              <a:t>で</a:t>
            </a:r>
            <a:r>
              <a:rPr lang="ja-JP" altLang="en-US" sz="2800" dirty="0" smtClean="0"/>
              <a:t>あるため、</a:t>
            </a:r>
            <a:endParaRPr lang="en-US" altLang="ja-JP" sz="2800" dirty="0" smtClean="0"/>
          </a:p>
          <a:p>
            <a:pPr marL="0" indent="0">
              <a:buNone/>
            </a:pPr>
            <a:r>
              <a:rPr kumimoji="1" lang="ja-JP" altLang="en-US" sz="2800" dirty="0"/>
              <a:t>　</a:t>
            </a:r>
            <a:r>
              <a:rPr kumimoji="1" lang="ja-JP" altLang="en-US" sz="2800" dirty="0" smtClean="0"/>
              <a:t>　　　　　　</a:t>
            </a:r>
            <a:r>
              <a:rPr kumimoji="1" lang="ja-JP" altLang="en-US" sz="2800" dirty="0" smtClean="0"/>
              <a:t>取組を推進</a:t>
            </a:r>
            <a:r>
              <a:rPr kumimoji="1" lang="ja-JP" altLang="en-US" sz="2800" dirty="0" smtClean="0"/>
              <a:t>していく</a:t>
            </a:r>
            <a:endParaRPr kumimoji="1" lang="en-US" altLang="ja-JP" sz="2800" dirty="0" smtClean="0"/>
          </a:p>
          <a:p>
            <a:pPr marL="0" indent="0">
              <a:buNone/>
            </a:pPr>
            <a:r>
              <a:rPr lang="ja-JP" altLang="en-US" sz="2800" dirty="0"/>
              <a:t>　</a:t>
            </a:r>
            <a:r>
              <a:rPr lang="ja-JP" altLang="en-US" sz="2800" dirty="0" smtClean="0"/>
              <a:t>　　　　　　　</a:t>
            </a:r>
            <a:r>
              <a:rPr lang="ja-JP" altLang="en-US" sz="2800" b="1" dirty="0" smtClean="0"/>
              <a:t>ハイリスクアプローチとして、特定健診の結果から必要な者の</a:t>
            </a:r>
            <a:endParaRPr lang="en-US" altLang="ja-JP" sz="2800" b="1" dirty="0" smtClean="0"/>
          </a:p>
          <a:p>
            <a:pPr marL="0" indent="0">
              <a:buNone/>
            </a:pPr>
            <a:r>
              <a:rPr lang="ja-JP" altLang="en-US" sz="2800" b="1" dirty="0"/>
              <a:t>　</a:t>
            </a:r>
            <a:r>
              <a:rPr lang="ja-JP" altLang="en-US" sz="2800" b="1" dirty="0" smtClean="0"/>
              <a:t>　　　　　　　　受療支援を実施する</a:t>
            </a:r>
            <a:endParaRPr kumimoji="1" lang="en-US" altLang="ja-JP" sz="2800" b="1" dirty="0" smtClean="0"/>
          </a:p>
          <a:p>
            <a:pPr marL="0" indent="0">
              <a:buNone/>
            </a:pPr>
            <a:endParaRPr kumimoji="1" lang="en-US" altLang="ja-JP" sz="2800" b="1" dirty="0" smtClean="0"/>
          </a:p>
          <a:p>
            <a:pPr marL="0" indent="0">
              <a:buNone/>
            </a:pPr>
            <a:r>
              <a:rPr kumimoji="1" lang="en-US" altLang="ja-JP" sz="2800" b="1" dirty="0" smtClean="0"/>
              <a:t>【</a:t>
            </a:r>
            <a:r>
              <a:rPr kumimoji="1" lang="ja-JP" altLang="en-US" sz="2800" b="1" dirty="0" smtClean="0"/>
              <a:t>受療支援（重点対象）の対象</a:t>
            </a:r>
            <a:r>
              <a:rPr kumimoji="1" lang="en-US" altLang="ja-JP" sz="2800" dirty="0" smtClean="0"/>
              <a:t>】</a:t>
            </a:r>
          </a:p>
          <a:p>
            <a:pPr marL="0" indent="0">
              <a:buNone/>
            </a:pPr>
            <a:r>
              <a:rPr lang="ja-JP" altLang="en-US" sz="2800" u="sng" dirty="0"/>
              <a:t>標準的</a:t>
            </a:r>
            <a:r>
              <a:rPr lang="ja-JP" altLang="en-US" sz="2800" u="sng" dirty="0" smtClean="0"/>
              <a:t>な健診・保健指導プログラム（</a:t>
            </a:r>
            <a:r>
              <a:rPr lang="en-US" altLang="ja-JP" sz="2800" u="sng" dirty="0" smtClean="0"/>
              <a:t>H25.4 </a:t>
            </a:r>
            <a:r>
              <a:rPr lang="ja-JP" altLang="en-US" sz="2800" u="sng" dirty="0" smtClean="0"/>
              <a:t>月厚生労働省健康局）</a:t>
            </a:r>
            <a:endParaRPr lang="en-US" altLang="ja-JP" sz="2800" u="sng" dirty="0" smtClean="0"/>
          </a:p>
          <a:p>
            <a:pPr marL="0" indent="0">
              <a:buNone/>
            </a:pPr>
            <a:r>
              <a:rPr lang="ja-JP" altLang="en-US" sz="2800" dirty="0"/>
              <a:t>　</a:t>
            </a:r>
            <a:r>
              <a:rPr lang="en-US" altLang="ja-JP" sz="2800" dirty="0" smtClean="0"/>
              <a:t>HbA1</a:t>
            </a:r>
            <a:r>
              <a:rPr lang="ja-JP" altLang="en-US" sz="2800" dirty="0" err="1" smtClean="0"/>
              <a:t>ｃ</a:t>
            </a:r>
            <a:r>
              <a:rPr lang="en-US" altLang="ja-JP" sz="2800" dirty="0" smtClean="0"/>
              <a:t>6.5</a:t>
            </a:r>
            <a:r>
              <a:rPr lang="ja-JP" altLang="en-US" sz="2800" dirty="0" smtClean="0"/>
              <a:t>以上　または　空腹時血糖</a:t>
            </a:r>
            <a:r>
              <a:rPr lang="en-US" altLang="ja-JP" sz="2800" dirty="0" smtClean="0"/>
              <a:t>126mg/dl</a:t>
            </a:r>
            <a:r>
              <a:rPr lang="ja-JP" altLang="en-US" sz="2800" dirty="0" smtClean="0"/>
              <a:t>以上が対象</a:t>
            </a:r>
            <a:endParaRPr lang="en-US" altLang="ja-JP" sz="2800" dirty="0" smtClean="0"/>
          </a:p>
          <a:p>
            <a:pPr marL="0" indent="0">
              <a:buNone/>
            </a:pPr>
            <a:r>
              <a:rPr kumimoji="1" lang="ja-JP" altLang="en-US" sz="2800" u="sng" dirty="0" smtClean="0"/>
              <a:t>糖尿病治療ガイド</a:t>
            </a:r>
            <a:r>
              <a:rPr kumimoji="1" lang="ja-JP" altLang="en-US" sz="2800" dirty="0" smtClean="0"/>
              <a:t>：合併症予防の観点から</a:t>
            </a:r>
            <a:endParaRPr kumimoji="1" lang="en-US" altLang="ja-JP" sz="2800" dirty="0" smtClean="0"/>
          </a:p>
          <a:p>
            <a:pPr marL="0" indent="0">
              <a:buNone/>
            </a:pPr>
            <a:r>
              <a:rPr lang="ja-JP" altLang="en-US" sz="2800" dirty="0"/>
              <a:t>　</a:t>
            </a:r>
            <a:r>
              <a:rPr kumimoji="1" lang="en-US" altLang="ja-JP" sz="2800" dirty="0" smtClean="0"/>
              <a:t>HbA1</a:t>
            </a:r>
            <a:r>
              <a:rPr kumimoji="1" lang="ja-JP" altLang="en-US" sz="2800" dirty="0" err="1" smtClean="0"/>
              <a:t>ｃ</a:t>
            </a:r>
            <a:r>
              <a:rPr lang="en-US" altLang="ja-JP" sz="2800" dirty="0" smtClean="0"/>
              <a:t>7.0</a:t>
            </a:r>
            <a:r>
              <a:rPr lang="ja-JP" altLang="en-US" sz="2800" dirty="0" smtClean="0"/>
              <a:t>　または</a:t>
            </a:r>
            <a:r>
              <a:rPr kumimoji="1" lang="ja-JP" altLang="en-US" sz="2800" dirty="0" smtClean="0"/>
              <a:t>　空腹時血糖</a:t>
            </a:r>
            <a:r>
              <a:rPr lang="en-US" altLang="ja-JP" sz="2800" dirty="0" smtClean="0"/>
              <a:t>130mg/dl,</a:t>
            </a:r>
            <a:r>
              <a:rPr lang="ja-JP" altLang="en-US" sz="2800" dirty="0" smtClean="0"/>
              <a:t>食後</a:t>
            </a:r>
            <a:r>
              <a:rPr lang="en-US" altLang="ja-JP" sz="2800" dirty="0" smtClean="0"/>
              <a:t>2</a:t>
            </a:r>
            <a:r>
              <a:rPr lang="ja-JP" altLang="en-US" sz="2800" dirty="0" smtClean="0"/>
              <a:t>時間血糖値</a:t>
            </a:r>
            <a:r>
              <a:rPr lang="en-US" altLang="ja-JP" sz="2800" dirty="0" smtClean="0"/>
              <a:t>180mg/dl</a:t>
            </a:r>
            <a:r>
              <a:rPr lang="ja-JP" altLang="en-US" sz="2800" dirty="0" smtClean="0"/>
              <a:t>　未満を</a:t>
            </a:r>
            <a:endParaRPr lang="en-US" altLang="ja-JP" sz="2800" dirty="0" smtClean="0"/>
          </a:p>
          <a:p>
            <a:pPr marL="0" indent="0">
              <a:buNone/>
            </a:pPr>
            <a:r>
              <a:rPr lang="ja-JP" altLang="en-US" sz="2800" dirty="0" smtClean="0"/>
              <a:t>　目標</a:t>
            </a:r>
            <a:r>
              <a:rPr lang="ja-JP" altLang="en-US" sz="2800" dirty="0"/>
              <a:t>とする</a:t>
            </a:r>
            <a:endParaRPr lang="en-US" altLang="ja-JP" sz="2800" dirty="0" smtClean="0"/>
          </a:p>
          <a:p>
            <a:pPr marL="0" indent="0">
              <a:buNone/>
            </a:pPr>
            <a:endParaRPr lang="en-US" altLang="ja-JP" sz="1600" dirty="0" smtClean="0"/>
          </a:p>
          <a:p>
            <a:pPr marL="0" indent="0">
              <a:buNone/>
            </a:pPr>
            <a:r>
              <a:rPr lang="ja-JP" altLang="en-US" sz="2800" b="1" dirty="0" smtClean="0"/>
              <a:t>受療勧奨の対象を</a:t>
            </a:r>
            <a:endParaRPr lang="en-US" altLang="ja-JP" sz="2800" b="1" dirty="0" smtClean="0"/>
          </a:p>
          <a:p>
            <a:pPr marL="0" indent="0">
              <a:buNone/>
            </a:pPr>
            <a:r>
              <a:rPr lang="ja-JP" altLang="en-US" sz="2800" b="1" dirty="0"/>
              <a:t>　</a:t>
            </a:r>
            <a:r>
              <a:rPr lang="ja-JP" altLang="en-US" sz="2800" b="1" dirty="0" smtClean="0"/>
              <a:t>「</a:t>
            </a:r>
            <a:r>
              <a:rPr lang="en-US" altLang="ja-JP" sz="2800" b="1" dirty="0" smtClean="0"/>
              <a:t>HbA1</a:t>
            </a:r>
            <a:r>
              <a:rPr lang="ja-JP" altLang="en-US" sz="2800" b="1" dirty="0" err="1"/>
              <a:t>ｃ</a:t>
            </a:r>
            <a:r>
              <a:rPr lang="en-US" altLang="ja-JP" sz="2800" b="1" dirty="0"/>
              <a:t>7.0</a:t>
            </a:r>
            <a:r>
              <a:rPr lang="ja-JP" altLang="en-US" sz="2800" b="1" dirty="0"/>
              <a:t>以上　または　空腹時血糖</a:t>
            </a:r>
            <a:r>
              <a:rPr lang="en-US" altLang="ja-JP" sz="2800" b="1" dirty="0"/>
              <a:t>130mg/dl,</a:t>
            </a:r>
            <a:r>
              <a:rPr lang="ja-JP" altLang="en-US" sz="2800" b="1" dirty="0"/>
              <a:t>食後</a:t>
            </a:r>
            <a:r>
              <a:rPr lang="en-US" altLang="ja-JP" sz="2800" b="1" dirty="0"/>
              <a:t>2</a:t>
            </a:r>
            <a:r>
              <a:rPr lang="ja-JP" altLang="en-US" sz="2800" b="1" dirty="0"/>
              <a:t>時間血糖値</a:t>
            </a:r>
            <a:r>
              <a:rPr lang="en-US" altLang="ja-JP" sz="2800" b="1" dirty="0"/>
              <a:t>180mg/dl</a:t>
            </a:r>
            <a:r>
              <a:rPr lang="ja-JP" altLang="en-US" sz="2800" b="1" dirty="0" smtClean="0"/>
              <a:t>以上</a:t>
            </a:r>
            <a:endParaRPr lang="en-US" altLang="ja-JP" sz="2800" b="1" dirty="0" smtClean="0"/>
          </a:p>
          <a:p>
            <a:pPr marL="0" indent="0">
              <a:buNone/>
            </a:pPr>
            <a:r>
              <a:rPr lang="ja-JP" altLang="en-US" sz="2800" b="1" dirty="0"/>
              <a:t>　</a:t>
            </a:r>
            <a:r>
              <a:rPr lang="ja-JP" altLang="en-US" sz="2800" b="1" dirty="0" smtClean="0"/>
              <a:t>特に未治療者」　として対策を推進する</a:t>
            </a:r>
            <a:endParaRPr lang="en-US" altLang="ja-JP" sz="2800" b="1" dirty="0" smtClean="0"/>
          </a:p>
          <a:p>
            <a:pPr marL="0" indent="0">
              <a:buNone/>
            </a:pPr>
            <a:endParaRPr lang="en-US" altLang="ja-JP" sz="2800" b="1" dirty="0" smtClean="0"/>
          </a:p>
          <a:p>
            <a:pPr marL="0" indent="0">
              <a:buNone/>
            </a:pPr>
            <a:r>
              <a:rPr lang="en-US" altLang="ja-JP" sz="2800" b="1" dirty="0" smtClean="0"/>
              <a:t>【</a:t>
            </a:r>
            <a:r>
              <a:rPr lang="ja-JP" altLang="en-US" sz="2800" b="1" dirty="0" smtClean="0"/>
              <a:t>介入方法</a:t>
            </a:r>
            <a:r>
              <a:rPr lang="en-US" altLang="ja-JP" sz="2800" b="1" dirty="0" smtClean="0"/>
              <a:t>】</a:t>
            </a:r>
          </a:p>
          <a:p>
            <a:pPr marL="0" indent="0">
              <a:buNone/>
            </a:pPr>
            <a:r>
              <a:rPr lang="ja-JP" altLang="en-US" sz="2800" b="1" dirty="0"/>
              <a:t>　</a:t>
            </a:r>
            <a:r>
              <a:rPr lang="ja-JP" altLang="en-US" sz="2800" b="1" dirty="0" smtClean="0"/>
              <a:t>郵送、電話等による受診勧奨の実施（具体的な方法については今後検討予定）</a:t>
            </a:r>
            <a:endParaRPr lang="ja-JP" altLang="en-US" sz="2800" b="1" dirty="0"/>
          </a:p>
          <a:p>
            <a:pPr marL="0" indent="0">
              <a:buNone/>
            </a:pPr>
            <a:endParaRPr kumimoji="1" lang="en-US" altLang="ja-JP" sz="2800" dirty="0" smtClean="0"/>
          </a:p>
          <a:p>
            <a:pPr marL="0" indent="0">
              <a:buNone/>
            </a:pPr>
            <a:endParaRPr kumimoji="1" lang="ja-JP" altLang="en-US" sz="2800" dirty="0"/>
          </a:p>
        </p:txBody>
      </p:sp>
    </p:spTree>
    <p:extLst>
      <p:ext uri="{BB962C8B-B14F-4D97-AF65-F5344CB8AC3E}">
        <p14:creationId xmlns:p14="http://schemas.microsoft.com/office/powerpoint/2010/main" val="1808479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図表 4"/>
          <p:cNvGraphicFramePr/>
          <p:nvPr>
            <p:extLst>
              <p:ext uri="{D42A27DB-BD31-4B8C-83A1-F6EECF244321}">
                <p14:modId xmlns:p14="http://schemas.microsoft.com/office/powerpoint/2010/main" val="2000464160"/>
              </p:ext>
            </p:extLst>
          </p:nvPr>
        </p:nvGraphicFramePr>
        <p:xfrm>
          <a:off x="190110" y="1875275"/>
          <a:ext cx="12151349" cy="72102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テキスト ボックス 5"/>
          <p:cNvSpPr txBox="1"/>
          <p:nvPr/>
        </p:nvSpPr>
        <p:spPr bwMode="auto">
          <a:xfrm>
            <a:off x="6670830" y="3972784"/>
            <a:ext cx="3381721" cy="1631216"/>
          </a:xfrm>
          <a:prstGeom prst="rect">
            <a:avLst/>
          </a:prstGeom>
          <a:solidFill>
            <a:schemeClr val="accent5">
              <a:lumMod val="75000"/>
            </a:schemeClr>
          </a:solidFill>
          <a:ln w="28575">
            <a:noFill/>
            <a:miter lim="800000"/>
            <a:headEnd/>
            <a:tailEnd/>
          </a:ln>
        </p:spPr>
        <p:txBody>
          <a:bodyPr wrap="square" rtlCol="0" anchor="ctr">
            <a:spAutoFit/>
          </a:bodyPr>
          <a:lstStyle/>
          <a:p>
            <a:pPr lvl="0"/>
            <a:r>
              <a:rPr lang="en-US" altLang="ja-JP" sz="2000" dirty="0">
                <a:solidFill>
                  <a:schemeClr val="bg1"/>
                </a:solidFill>
                <a:latin typeface="HGSｺﾞｼｯｸE" pitchFamily="50" charset="-128"/>
                <a:ea typeface="HGSｺﾞｼｯｸE" pitchFamily="50" charset="-128"/>
              </a:rPr>
              <a:t>【 NCD</a:t>
            </a:r>
            <a:r>
              <a:rPr lang="ja-JP" altLang="en-US" sz="2000" dirty="0">
                <a:solidFill>
                  <a:schemeClr val="bg1"/>
                </a:solidFill>
                <a:latin typeface="HGSｺﾞｼｯｸE" pitchFamily="50" charset="-128"/>
                <a:ea typeface="HGSｺﾞｼｯｸE" pitchFamily="50" charset="-128"/>
              </a:rPr>
              <a:t>対策として推進</a:t>
            </a:r>
            <a:r>
              <a:rPr lang="en-US" altLang="ja-JP" sz="2000" dirty="0" smtClean="0">
                <a:solidFill>
                  <a:schemeClr val="bg1"/>
                </a:solidFill>
                <a:latin typeface="HGSｺﾞｼｯｸE" pitchFamily="50" charset="-128"/>
                <a:ea typeface="HGSｺﾞｼｯｸE" pitchFamily="50" charset="-128"/>
              </a:rPr>
              <a:t>】</a:t>
            </a:r>
            <a:br>
              <a:rPr lang="en-US" altLang="ja-JP" sz="2000" dirty="0" smtClean="0">
                <a:solidFill>
                  <a:schemeClr val="bg1"/>
                </a:solidFill>
                <a:latin typeface="HGSｺﾞｼｯｸE" pitchFamily="50" charset="-128"/>
                <a:ea typeface="HGSｺﾞｼｯｸE" pitchFamily="50" charset="-128"/>
              </a:rPr>
            </a:br>
            <a:r>
              <a:rPr lang="ja-JP" altLang="en-US" sz="2000" dirty="0" smtClean="0">
                <a:solidFill>
                  <a:schemeClr val="bg1"/>
                </a:solidFill>
                <a:latin typeface="HGSｺﾞｼｯｸE" pitchFamily="50" charset="-128"/>
                <a:ea typeface="HGSｺﾞｼｯｸE" pitchFamily="50" charset="-128"/>
              </a:rPr>
              <a:t>禁煙</a:t>
            </a:r>
            <a:endParaRPr lang="en-US" altLang="ja-JP" sz="2000" dirty="0" smtClean="0">
              <a:solidFill>
                <a:schemeClr val="bg1"/>
              </a:solidFill>
              <a:latin typeface="HGSｺﾞｼｯｸE" pitchFamily="50" charset="-128"/>
              <a:ea typeface="HGSｺﾞｼｯｸE" pitchFamily="50" charset="-128"/>
            </a:endParaRPr>
          </a:p>
          <a:p>
            <a:pPr lvl="0"/>
            <a:r>
              <a:rPr lang="ja-JP" altLang="en-US" sz="2000" dirty="0" smtClean="0">
                <a:solidFill>
                  <a:schemeClr val="bg1"/>
                </a:solidFill>
                <a:latin typeface="HGSｺﾞｼｯｸE" pitchFamily="50" charset="-128"/>
                <a:ea typeface="HGSｺﾞｼｯｸE" pitchFamily="50" charset="-128"/>
              </a:rPr>
              <a:t>健康な食事</a:t>
            </a:r>
            <a:endParaRPr lang="en-US" altLang="ja-JP" sz="2000" dirty="0" smtClean="0">
              <a:solidFill>
                <a:schemeClr val="bg1"/>
              </a:solidFill>
              <a:latin typeface="HGSｺﾞｼｯｸE" pitchFamily="50" charset="-128"/>
              <a:ea typeface="HGSｺﾞｼｯｸE" pitchFamily="50" charset="-128"/>
            </a:endParaRPr>
          </a:p>
          <a:p>
            <a:pPr lvl="0"/>
            <a:r>
              <a:rPr lang="ja-JP" altLang="en-US" sz="2000" dirty="0" smtClean="0">
                <a:solidFill>
                  <a:schemeClr val="bg1"/>
                </a:solidFill>
                <a:latin typeface="HGSｺﾞｼｯｸE" pitchFamily="50" charset="-128"/>
                <a:ea typeface="HGSｺﾞｼｯｸE" pitchFamily="50" charset="-128"/>
              </a:rPr>
              <a:t>身体</a:t>
            </a:r>
            <a:r>
              <a:rPr lang="ja-JP" altLang="en-US" sz="2000" dirty="0">
                <a:solidFill>
                  <a:schemeClr val="bg1"/>
                </a:solidFill>
                <a:latin typeface="HGSｺﾞｼｯｸE" pitchFamily="50" charset="-128"/>
                <a:ea typeface="HGSｺﾞｼｯｸE" pitchFamily="50" charset="-128"/>
              </a:rPr>
              <a:t>活動の</a:t>
            </a:r>
            <a:r>
              <a:rPr lang="ja-JP" altLang="en-US" sz="2000" dirty="0" smtClean="0">
                <a:solidFill>
                  <a:schemeClr val="bg1"/>
                </a:solidFill>
                <a:latin typeface="HGSｺﾞｼｯｸE" pitchFamily="50" charset="-128"/>
                <a:ea typeface="HGSｺﾞｼｯｸE" pitchFamily="50" charset="-128"/>
              </a:rPr>
              <a:t>増加</a:t>
            </a:r>
            <a:endParaRPr lang="en-US" altLang="ja-JP" sz="2000" dirty="0" smtClean="0">
              <a:solidFill>
                <a:schemeClr val="bg1"/>
              </a:solidFill>
              <a:latin typeface="HGSｺﾞｼｯｸE" pitchFamily="50" charset="-128"/>
              <a:ea typeface="HGSｺﾞｼｯｸE" pitchFamily="50" charset="-128"/>
            </a:endParaRPr>
          </a:p>
          <a:p>
            <a:pPr lvl="0"/>
            <a:r>
              <a:rPr lang="ja-JP" altLang="en-US" sz="2000" dirty="0" smtClean="0">
                <a:solidFill>
                  <a:schemeClr val="bg1"/>
                </a:solidFill>
                <a:latin typeface="HGSｺﾞｼｯｸE" pitchFamily="50" charset="-128"/>
                <a:ea typeface="HGSｺﾞｼｯｸE" pitchFamily="50" charset="-128"/>
              </a:rPr>
              <a:t>リスクを高める飲酒の減少</a:t>
            </a:r>
            <a:endParaRPr lang="en-US" altLang="ja-JP" sz="2000" dirty="0" smtClean="0">
              <a:solidFill>
                <a:schemeClr val="bg1"/>
              </a:solidFill>
              <a:latin typeface="HGSｺﾞｼｯｸE" pitchFamily="50" charset="-128"/>
              <a:ea typeface="HGSｺﾞｼｯｸE" pitchFamily="50" charset="-128"/>
            </a:endParaRPr>
          </a:p>
        </p:txBody>
      </p:sp>
      <p:sp>
        <p:nvSpPr>
          <p:cNvPr id="7" name="タイトル 1"/>
          <p:cNvSpPr>
            <a:spLocks noGrp="1"/>
          </p:cNvSpPr>
          <p:nvPr>
            <p:ph type="title"/>
          </p:nvPr>
        </p:nvSpPr>
        <p:spPr>
          <a:xfrm>
            <a:off x="595155" y="930170"/>
            <a:ext cx="11521440" cy="500672"/>
          </a:xfrm>
        </p:spPr>
        <p:txBody>
          <a:bodyPr>
            <a:noAutofit/>
          </a:bodyPr>
          <a:lstStyle/>
          <a:p>
            <a:r>
              <a:rPr kumimoji="1" lang="ja-JP" altLang="en-US" sz="2800" dirty="0" smtClean="0">
                <a:latin typeface="HGPｺﾞｼｯｸE" pitchFamily="50" charset="-128"/>
                <a:ea typeface="HGPｺﾞｼｯｸE" pitchFamily="50" charset="-128"/>
              </a:rPr>
              <a:t>大阪府の</a:t>
            </a:r>
            <a:r>
              <a:rPr lang="ja-JP" altLang="en-US" sz="2800" dirty="0" smtClean="0">
                <a:latin typeface="HGPｺﾞｼｯｸE" pitchFamily="50" charset="-128"/>
                <a:ea typeface="HGPｺﾞｼｯｸE" pitchFamily="50" charset="-128"/>
              </a:rPr>
              <a:t>休養</a:t>
            </a:r>
            <a:r>
              <a:rPr lang="ja-JP" altLang="en-US" sz="2800" dirty="0">
                <a:latin typeface="HGPｺﾞｼｯｸE" pitchFamily="50" charset="-128"/>
                <a:ea typeface="HGPｺﾞｼｯｸE" pitchFamily="50" charset="-128"/>
              </a:rPr>
              <a:t>・</a:t>
            </a:r>
            <a:r>
              <a:rPr lang="ja-JP" altLang="en-US" sz="2800" dirty="0" smtClean="0">
                <a:latin typeface="HGPｺﾞｼｯｸE" pitchFamily="50" charset="-128"/>
                <a:ea typeface="HGPｺﾞｼｯｸE" pitchFamily="50" charset="-128"/>
              </a:rPr>
              <a:t>睡眠の取組</a:t>
            </a:r>
            <a:r>
              <a:rPr lang="en-US" altLang="ja-JP" sz="2800" dirty="0" smtClean="0">
                <a:latin typeface="HGPｺﾞｼｯｸE" pitchFamily="50" charset="-128"/>
                <a:ea typeface="HGPｺﾞｼｯｸE" pitchFamily="50" charset="-128"/>
              </a:rPr>
              <a:t/>
            </a:r>
            <a:br>
              <a:rPr lang="en-US" altLang="ja-JP" sz="2800" dirty="0" smtClean="0">
                <a:latin typeface="HGPｺﾞｼｯｸE" pitchFamily="50" charset="-128"/>
                <a:ea typeface="HGPｺﾞｼｯｸE" pitchFamily="50" charset="-128"/>
              </a:rPr>
            </a:br>
            <a:r>
              <a:rPr lang="ja-JP" altLang="en-US" sz="2800" dirty="0">
                <a:latin typeface="HGPｺﾞｼｯｸE" pitchFamily="50" charset="-128"/>
                <a:ea typeface="HGPｺﾞｼｯｸE" pitchFamily="50" charset="-128"/>
              </a:rPr>
              <a:t>主な</a:t>
            </a:r>
            <a:r>
              <a:rPr lang="ja-JP" altLang="en-US" sz="2800" dirty="0" smtClean="0">
                <a:latin typeface="HGPｺﾞｼｯｸE" pitchFamily="50" charset="-128"/>
                <a:ea typeface="HGPｺﾞｼｯｸE" pitchFamily="50" charset="-128"/>
              </a:rPr>
              <a:t>取組みの</a:t>
            </a:r>
            <a:r>
              <a:rPr lang="ja-JP" altLang="en-US" sz="2800" dirty="0">
                <a:latin typeface="HGPｺﾞｼｯｸE" pitchFamily="50" charset="-128"/>
                <a:ea typeface="HGPｺﾞｼｯｸE" pitchFamily="50" charset="-128"/>
              </a:rPr>
              <a:t>柱</a:t>
            </a:r>
            <a:r>
              <a:rPr lang="ja-JP" altLang="en-US" sz="2800" dirty="0" smtClean="0">
                <a:latin typeface="HGPｺﾞｼｯｸE" pitchFamily="50" charset="-128"/>
                <a:ea typeface="HGPｺﾞｼｯｸE" pitchFamily="50" charset="-128"/>
              </a:rPr>
              <a:t>（案）</a:t>
            </a:r>
            <a:endParaRPr kumimoji="1" lang="ja-JP" altLang="en-US" sz="2800" dirty="0">
              <a:latin typeface="HGPｺﾞｼｯｸE" pitchFamily="50" charset="-128"/>
              <a:ea typeface="HGPｺﾞｼｯｸE" pitchFamily="50" charset="-128"/>
            </a:endParaRPr>
          </a:p>
        </p:txBody>
      </p:sp>
    </p:spTree>
    <p:extLst>
      <p:ext uri="{BB962C8B-B14F-4D97-AF65-F5344CB8AC3E}">
        <p14:creationId xmlns:p14="http://schemas.microsoft.com/office/powerpoint/2010/main" val="39211619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2785577665"/>
              </p:ext>
            </p:extLst>
          </p:nvPr>
        </p:nvGraphicFramePr>
        <p:xfrm>
          <a:off x="299285" y="457616"/>
          <a:ext cx="11997170" cy="8324195"/>
        </p:xfrm>
        <a:graphic>
          <a:graphicData uri="http://schemas.openxmlformats.org/drawingml/2006/table">
            <a:tbl>
              <a:tblPr firstRow="1" bandRow="1">
                <a:tableStyleId>{5C22544A-7EE6-4342-B048-85BDC9FD1C3A}</a:tableStyleId>
              </a:tblPr>
              <a:tblGrid>
                <a:gridCol w="1330985"/>
                <a:gridCol w="1939079"/>
                <a:gridCol w="1955753"/>
                <a:gridCol w="1888839"/>
                <a:gridCol w="1640220"/>
                <a:gridCol w="1741939"/>
                <a:gridCol w="1500355"/>
              </a:tblGrid>
              <a:tr h="787589">
                <a:tc gridSpan="2">
                  <a:txBody>
                    <a:bodyPr/>
                    <a:lstStyle/>
                    <a:p>
                      <a:r>
                        <a:rPr kumimoji="1" lang="ja-JP" altLang="en-US" sz="2000" dirty="0" smtClean="0">
                          <a:latin typeface="HGSｺﾞｼｯｸE" panose="020B0900000000000000" pitchFamily="50" charset="-128"/>
                          <a:ea typeface="HGSｺﾞｼｯｸE" panose="020B0900000000000000" pitchFamily="50" charset="-128"/>
                        </a:rPr>
                        <a:t>大阪府の休養・睡眠の取組</a:t>
                      </a:r>
                      <a:endParaRPr kumimoji="1" lang="en-US" altLang="ja-JP" sz="2000" dirty="0" smtClean="0">
                        <a:latin typeface="HGSｺﾞｼｯｸE" panose="020B0900000000000000" pitchFamily="50" charset="-128"/>
                        <a:ea typeface="HGSｺﾞｼｯｸE" panose="020B0900000000000000" pitchFamily="50" charset="-128"/>
                      </a:endParaRPr>
                    </a:p>
                    <a:p>
                      <a:r>
                        <a:rPr kumimoji="1" lang="ja-JP" altLang="en-US" sz="2000" dirty="0" smtClean="0">
                          <a:latin typeface="HGSｺﾞｼｯｸE" panose="020B0900000000000000" pitchFamily="50" charset="-128"/>
                          <a:ea typeface="HGSｺﾞｼｯｸE" panose="020B0900000000000000" pitchFamily="50" charset="-128"/>
                        </a:rPr>
                        <a:t>５カ年の取組みの概要</a:t>
                      </a:r>
                      <a:endParaRPr kumimoji="1" lang="en-US" altLang="ja-JP" sz="2000" dirty="0" smtClean="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sz="2000" dirty="0">
                        <a:latin typeface="HGSｺﾞｼｯｸE" panose="020B0900000000000000" pitchFamily="50" charset="-128"/>
                        <a:ea typeface="HGSｺﾞｼｯｸE" panose="020B0900000000000000" pitchFamily="50" charset="-128"/>
                      </a:endParaRPr>
                    </a:p>
                  </a:txBody>
                  <a:tcPr/>
                </a:tc>
                <a:tc>
                  <a:txBody>
                    <a:bodyPr/>
                    <a:lstStyle/>
                    <a:p>
                      <a:r>
                        <a:rPr kumimoji="1" lang="en-US" altLang="ja-JP" sz="1800" dirty="0" smtClean="0">
                          <a:latin typeface="HGSｺﾞｼｯｸE" panose="020B0900000000000000" pitchFamily="50" charset="-128"/>
                          <a:ea typeface="HGSｺﾞｼｯｸE" panose="020B0900000000000000" pitchFamily="50" charset="-128"/>
                        </a:rPr>
                        <a:t>H25</a:t>
                      </a:r>
                      <a:endParaRPr kumimoji="1" lang="ja-JP" altLang="en-US" sz="1800" dirty="0">
                        <a:latin typeface="HGSｺﾞｼｯｸE" panose="020B0900000000000000" pitchFamily="50" charset="-128"/>
                        <a:ea typeface="HGSｺﾞｼｯｸE" panose="020B0900000000000000" pitchFamily="50" charset="-128"/>
                      </a:endParaRPr>
                    </a:p>
                  </a:txBody>
                  <a:tcPr/>
                </a:tc>
                <a:tc>
                  <a:txBody>
                    <a:bodyPr/>
                    <a:lstStyle/>
                    <a:p>
                      <a:r>
                        <a:rPr kumimoji="1" lang="en-US" altLang="ja-JP" sz="1800" dirty="0" smtClean="0">
                          <a:latin typeface="HGSｺﾞｼｯｸE" panose="020B0900000000000000" pitchFamily="50" charset="-128"/>
                          <a:ea typeface="HGSｺﾞｼｯｸE" panose="020B0900000000000000" pitchFamily="50" charset="-128"/>
                        </a:rPr>
                        <a:t>H26</a:t>
                      </a:r>
                      <a:endParaRPr kumimoji="1" lang="ja-JP" altLang="en-US" sz="1800" dirty="0">
                        <a:latin typeface="HGSｺﾞｼｯｸE" panose="020B0900000000000000" pitchFamily="50" charset="-128"/>
                        <a:ea typeface="HGSｺﾞｼｯｸE" panose="020B0900000000000000" pitchFamily="50" charset="-128"/>
                      </a:endParaRPr>
                    </a:p>
                  </a:txBody>
                  <a:tcPr/>
                </a:tc>
                <a:tc>
                  <a:txBody>
                    <a:bodyPr/>
                    <a:lstStyle/>
                    <a:p>
                      <a:r>
                        <a:rPr kumimoji="1" lang="en-US" altLang="ja-JP" sz="1800" dirty="0" smtClean="0">
                          <a:latin typeface="HGSｺﾞｼｯｸE" panose="020B0900000000000000" pitchFamily="50" charset="-128"/>
                          <a:ea typeface="HGSｺﾞｼｯｸE" panose="020B0900000000000000" pitchFamily="50" charset="-128"/>
                        </a:rPr>
                        <a:t>H27</a:t>
                      </a:r>
                      <a:endParaRPr kumimoji="1" lang="ja-JP" altLang="en-US" sz="1800" dirty="0">
                        <a:latin typeface="HGSｺﾞｼｯｸE" panose="020B0900000000000000" pitchFamily="50" charset="-128"/>
                        <a:ea typeface="HGSｺﾞｼｯｸE" panose="020B0900000000000000" pitchFamily="50" charset="-128"/>
                      </a:endParaRPr>
                    </a:p>
                  </a:txBody>
                  <a:tcPr/>
                </a:tc>
                <a:tc>
                  <a:txBody>
                    <a:bodyPr/>
                    <a:lstStyle/>
                    <a:p>
                      <a:r>
                        <a:rPr kumimoji="1" lang="en-US" altLang="ja-JP" sz="1800" dirty="0" smtClean="0">
                          <a:latin typeface="HGSｺﾞｼｯｸE" panose="020B0900000000000000" pitchFamily="50" charset="-128"/>
                          <a:ea typeface="HGSｺﾞｼｯｸE" panose="020B0900000000000000" pitchFamily="50" charset="-128"/>
                        </a:rPr>
                        <a:t>H28</a:t>
                      </a:r>
                    </a:p>
                    <a:p>
                      <a:r>
                        <a:rPr kumimoji="1" lang="ja-JP" altLang="en-US" sz="1400" dirty="0" smtClean="0">
                          <a:latin typeface="HGSｺﾞｼｯｸE" panose="020B0900000000000000" pitchFamily="50" charset="-128"/>
                          <a:ea typeface="HGSｺﾞｼｯｸE" panose="020B0900000000000000" pitchFamily="50" charset="-128"/>
                        </a:rPr>
                        <a:t>評価とりまとめ</a:t>
                      </a:r>
                      <a:endParaRPr kumimoji="1" lang="ja-JP" altLang="en-US" sz="1400" dirty="0">
                        <a:latin typeface="HGSｺﾞｼｯｸE" panose="020B0900000000000000" pitchFamily="50" charset="-128"/>
                        <a:ea typeface="HGSｺﾞｼｯｸE" panose="020B0900000000000000" pitchFamily="50" charset="-128"/>
                      </a:endParaRPr>
                    </a:p>
                  </a:txBody>
                  <a:tcPr/>
                </a:tc>
                <a:tc>
                  <a:txBody>
                    <a:bodyPr/>
                    <a:lstStyle/>
                    <a:p>
                      <a:pPr marL="0" marR="0" indent="0" algn="l" defTabSz="1280047" rtl="0" eaLnBrk="1" fontAlgn="auto" latinLnBrk="0" hangingPunct="1">
                        <a:lnSpc>
                          <a:spcPct val="100000"/>
                        </a:lnSpc>
                        <a:spcBef>
                          <a:spcPts val="0"/>
                        </a:spcBef>
                        <a:spcAft>
                          <a:spcPts val="0"/>
                        </a:spcAft>
                        <a:buClrTx/>
                        <a:buSzTx/>
                        <a:buFontTx/>
                        <a:buNone/>
                        <a:tabLst/>
                        <a:defRPr/>
                      </a:pPr>
                      <a:r>
                        <a:rPr kumimoji="1" lang="en-US" altLang="ja-JP" sz="1800" dirty="0" smtClean="0">
                          <a:latin typeface="HGSｺﾞｼｯｸE" panose="020B0900000000000000" pitchFamily="50" charset="-128"/>
                          <a:ea typeface="HGSｺﾞｼｯｸE" panose="020B0900000000000000" pitchFamily="50" charset="-128"/>
                        </a:rPr>
                        <a:t>H29</a:t>
                      </a:r>
                    </a:p>
                    <a:p>
                      <a:pPr marL="0" marR="0" indent="0" algn="l" defTabSz="1280047" rtl="0" eaLnBrk="1" fontAlgn="auto" latinLnBrk="0" hangingPunct="1">
                        <a:lnSpc>
                          <a:spcPct val="100000"/>
                        </a:lnSpc>
                        <a:spcBef>
                          <a:spcPts val="0"/>
                        </a:spcBef>
                        <a:spcAft>
                          <a:spcPts val="0"/>
                        </a:spcAft>
                        <a:buClrTx/>
                        <a:buSzTx/>
                        <a:buFontTx/>
                        <a:buNone/>
                        <a:tabLst/>
                        <a:defRPr/>
                      </a:pPr>
                      <a:r>
                        <a:rPr kumimoji="1" lang="ja-JP" altLang="en-US" sz="1400" dirty="0" smtClean="0">
                          <a:latin typeface="HGSｺﾞｼｯｸE" panose="020B0900000000000000" pitchFamily="50" charset="-128"/>
                          <a:ea typeface="HGSｺﾞｼｯｸE" panose="020B0900000000000000" pitchFamily="50" charset="-128"/>
                        </a:rPr>
                        <a:t>次期計画策定</a:t>
                      </a:r>
                    </a:p>
                  </a:txBody>
                  <a:tcPr/>
                </a:tc>
              </a:tr>
              <a:tr h="892695">
                <a:tc rowSpan="3">
                  <a:txBody>
                    <a:bodyPr/>
                    <a:lstStyle/>
                    <a:p>
                      <a:r>
                        <a:rPr kumimoji="1" lang="ja-JP" altLang="en-US" sz="2000" dirty="0" smtClean="0">
                          <a:latin typeface="HGSｺﾞｼｯｸE" panose="020B0900000000000000" pitchFamily="50" charset="-128"/>
                          <a:ea typeface="HGSｺﾞｼｯｸE" panose="020B0900000000000000" pitchFamily="50" charset="-128"/>
                        </a:rPr>
                        <a:t>府・保健所</a:t>
                      </a:r>
                      <a:endParaRPr kumimoji="1" lang="ja-JP" altLang="en-US" sz="20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休養・睡眠に関する正しい知識の普及啓発</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pPr marL="0" marR="0" lvl="0" indent="0" algn="l" defTabSz="1280047" rtl="0" eaLnBrk="1" fontAlgn="auto" latinLnBrk="0" hangingPunct="1">
                        <a:lnSpc>
                          <a:spcPct val="100000"/>
                        </a:lnSpc>
                        <a:spcBef>
                          <a:spcPts val="0"/>
                        </a:spcBef>
                        <a:spcAft>
                          <a:spcPts val="0"/>
                        </a:spcAft>
                        <a:buClrTx/>
                        <a:buSzTx/>
                        <a:buFontTx/>
                        <a:buNone/>
                        <a:tabLst/>
                        <a:defRPr/>
                      </a:pPr>
                      <a:r>
                        <a:rPr lang="ja-JP" altLang="en-US" sz="1600" dirty="0" smtClean="0">
                          <a:solidFill>
                            <a:schemeClr val="tx1"/>
                          </a:solidFill>
                          <a:latin typeface="HGSｺﾞｼｯｸE" pitchFamily="50" charset="-128"/>
                          <a:ea typeface="HGSｺﾞｼｯｸE" pitchFamily="50" charset="-128"/>
                        </a:rPr>
                        <a:t>休養・睡眠に関する知識の整理</a:t>
                      </a:r>
                      <a:endParaRPr lang="en-US" altLang="ja-JP" sz="1600" dirty="0" smtClean="0">
                        <a:solidFill>
                          <a:schemeClr val="tx1"/>
                        </a:solidFill>
                        <a:latin typeface="HGSｺﾞｼｯｸE" pitchFamily="50" charset="-128"/>
                        <a:ea typeface="HGSｺﾞｼｯｸE" pitchFamily="50" charset="-128"/>
                      </a:endParaRPr>
                    </a:p>
                  </a:txBody>
                  <a:tcPr>
                    <a:solidFill>
                      <a:schemeClr val="accent1">
                        <a:lumMod val="20000"/>
                        <a:lumOff val="80000"/>
                      </a:schemeClr>
                    </a:solidFill>
                  </a:tcPr>
                </a:tc>
                <a:tc>
                  <a:txBody>
                    <a:bodyPr/>
                    <a:lstStyle/>
                    <a:p>
                      <a:r>
                        <a:rPr kumimoji="1" lang="en-US" altLang="ja-JP" sz="1600" dirty="0" smtClean="0">
                          <a:solidFill>
                            <a:schemeClr val="tx1"/>
                          </a:solidFill>
                          <a:latin typeface="HGSｺﾞｼｯｸE" panose="020B0900000000000000" pitchFamily="50" charset="-128"/>
                          <a:ea typeface="HGSｺﾞｼｯｸE" panose="020B0900000000000000" pitchFamily="50" charset="-128"/>
                        </a:rPr>
                        <a:t>HP</a:t>
                      </a:r>
                      <a:r>
                        <a:rPr kumimoji="1" lang="ja-JP" altLang="en-US" sz="1600" dirty="0" smtClean="0">
                          <a:solidFill>
                            <a:schemeClr val="tx1"/>
                          </a:solidFill>
                          <a:latin typeface="HGSｺﾞｼｯｸE" panose="020B0900000000000000" pitchFamily="50" charset="-128"/>
                          <a:ea typeface="HGSｺﾞｼｯｸE" panose="020B0900000000000000" pitchFamily="50" charset="-128"/>
                        </a:rPr>
                        <a:t>等の活用</a:t>
                      </a:r>
                      <a:endParaRPr kumimoji="1" lang="ja-JP" altLang="en-US" sz="1600" dirty="0">
                        <a:solidFill>
                          <a:schemeClr val="tx1"/>
                        </a:solidFill>
                        <a:latin typeface="HGSｺﾞｼｯｸE" panose="020B0900000000000000" pitchFamily="50" charset="-128"/>
                        <a:ea typeface="HGSｺﾞｼｯｸE" panose="020B0900000000000000" pitchFamily="50" charset="-128"/>
                      </a:endParaRPr>
                    </a:p>
                  </a:txBody>
                  <a:tcPr>
                    <a:solidFill>
                      <a:schemeClr val="accent1">
                        <a:lumMod val="20000"/>
                        <a:lumOff val="80000"/>
                      </a:schemeClr>
                    </a:solidFill>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solidFill>
                      <a:schemeClr val="accent1">
                        <a:lumMod val="20000"/>
                        <a:lumOff val="80000"/>
                      </a:schemeClr>
                    </a:solidFill>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内容更新</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877504">
                <a:tc vMerge="1">
                  <a:txBody>
                    <a:bodyPr/>
                    <a:lstStyle/>
                    <a:p>
                      <a:pPr lvl="0"/>
                      <a:endParaRPr kumimoji="1" lang="ja-JP" altLang="en-US" sz="2000" dirty="0">
                        <a:latin typeface="HGSｺﾞｼｯｸE" panose="020B0900000000000000" pitchFamily="50" charset="-128"/>
                        <a:ea typeface="HGSｺﾞｼｯｸE" panose="020B0900000000000000" pitchFamily="50" charset="-128"/>
                      </a:endParaRPr>
                    </a:p>
                  </a:txBody>
                  <a:tcPr/>
                </a:tc>
                <a:tc>
                  <a:txBody>
                    <a:bodyPr/>
                    <a:lstStyle/>
                    <a:p>
                      <a:pPr lvl="0"/>
                      <a:r>
                        <a:rPr kumimoji="1" lang="ja-JP" altLang="en-US" sz="1600" dirty="0" smtClean="0">
                          <a:latin typeface="HGSｺﾞｼｯｸE" panose="020B0900000000000000" pitchFamily="50" charset="-128"/>
                          <a:ea typeface="HGSｺﾞｼｯｸE" panose="020B0900000000000000" pitchFamily="50" charset="-128"/>
                        </a:rPr>
                        <a:t>健やかな生活習慣の確立</a:t>
                      </a:r>
                      <a:endParaRPr kumimoji="1" lang="ja-JP" altLang="en-US" sz="1600" dirty="0">
                        <a:latin typeface="HGSｺﾞｼｯｸE" panose="020B0900000000000000" pitchFamily="50" charset="-128"/>
                        <a:ea typeface="HGSｺﾞｼｯｸE" panose="020B0900000000000000" pitchFamily="50" charset="-128"/>
                      </a:endParaRPr>
                    </a:p>
                  </a:txBody>
                  <a:tcPr/>
                </a:tc>
                <a:tc gridSpan="5">
                  <a:txBody>
                    <a:bodyPr/>
                    <a:lstStyle/>
                    <a:p>
                      <a:pPr lvl="0"/>
                      <a:r>
                        <a:rPr lang="en-US" altLang="ja-JP" sz="1600" dirty="0" smtClean="0">
                          <a:solidFill>
                            <a:schemeClr val="tx1"/>
                          </a:solidFill>
                          <a:latin typeface="HGSｺﾞｼｯｸE" pitchFamily="50" charset="-128"/>
                          <a:ea typeface="HGSｺﾞｼｯｸE" pitchFamily="50" charset="-128"/>
                        </a:rPr>
                        <a:t>【 NCD</a:t>
                      </a:r>
                      <a:r>
                        <a:rPr lang="ja-JP" altLang="en-US" sz="1600" dirty="0" smtClean="0">
                          <a:solidFill>
                            <a:schemeClr val="tx1"/>
                          </a:solidFill>
                          <a:latin typeface="HGSｺﾞｼｯｸE" pitchFamily="50" charset="-128"/>
                          <a:ea typeface="HGSｺﾞｼｯｸE" pitchFamily="50" charset="-128"/>
                        </a:rPr>
                        <a:t>対策として推進</a:t>
                      </a:r>
                      <a:r>
                        <a:rPr lang="en-US" altLang="ja-JP" sz="1600" dirty="0" smtClean="0">
                          <a:solidFill>
                            <a:schemeClr val="tx1"/>
                          </a:solidFill>
                          <a:latin typeface="HGSｺﾞｼｯｸE" pitchFamily="50" charset="-128"/>
                          <a:ea typeface="HGSｺﾞｼｯｸE" pitchFamily="50" charset="-128"/>
                        </a:rPr>
                        <a:t>】</a:t>
                      </a:r>
                      <a:r>
                        <a:rPr lang="ja-JP" altLang="en-US" sz="1600" dirty="0" smtClean="0">
                          <a:solidFill>
                            <a:schemeClr val="tx1"/>
                          </a:solidFill>
                          <a:latin typeface="HGSｺﾞｼｯｸE" pitchFamily="50" charset="-128"/>
                          <a:ea typeface="HGSｺﾞｼｯｸE" pitchFamily="50" charset="-128"/>
                        </a:rPr>
                        <a:t>禁煙・健康な食事・身体活動の増加・リスクを高める飲酒の減少：野菜摂取量の増加・国の運動指針の周知・健診時のアルコール指導用リーフレット等の活用</a:t>
                      </a:r>
                      <a:endParaRPr lang="en-US" altLang="ja-JP" sz="1600" dirty="0" smtClean="0">
                        <a:solidFill>
                          <a:schemeClr val="tx1"/>
                        </a:solidFill>
                        <a:latin typeface="HGSｺﾞｼｯｸE" pitchFamily="50" charset="-128"/>
                        <a:ea typeface="HGSｺﾞｼｯｸE" pitchFamily="50" charset="-128"/>
                      </a:endParaRPr>
                    </a:p>
                    <a:p>
                      <a:pPr lvl="0"/>
                      <a:endParaRPr lang="en-US" altLang="ja-JP" sz="1600" dirty="0" smtClean="0">
                        <a:solidFill>
                          <a:schemeClr val="tx1"/>
                        </a:solidFill>
                        <a:latin typeface="HGSｺﾞｼｯｸE" pitchFamily="50" charset="-128"/>
                        <a:ea typeface="HGSｺﾞｼｯｸE" pitchFamily="50" charset="-128"/>
                      </a:endParaRPr>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535530">
                <a:tc vMerge="1">
                  <a:txBody>
                    <a:bodyPr/>
                    <a:lstStyle/>
                    <a:p>
                      <a:endParaRPr kumimoji="1" lang="ja-JP" altLang="en-US" sz="2000" dirty="0">
                        <a:latin typeface="HGSｺﾞｼｯｸE" panose="020B0900000000000000" pitchFamily="50" charset="-128"/>
                        <a:ea typeface="HGSｺﾞｼｯｸE" panose="020B0900000000000000" pitchFamily="50" charset="-128"/>
                      </a:endParaRPr>
                    </a:p>
                  </a:txBody>
                  <a:tcPr/>
                </a:tc>
                <a:tc>
                  <a:txBody>
                    <a:bodyPr/>
                    <a:lstStyle/>
                    <a:p>
                      <a:pPr marL="0" marR="0" lvl="0" indent="0" algn="l" defTabSz="1280047" rtl="0" eaLnBrk="1" fontAlgn="auto" latinLnBrk="0" hangingPunct="1">
                        <a:lnSpc>
                          <a:spcPct val="100000"/>
                        </a:lnSpc>
                        <a:spcBef>
                          <a:spcPts val="0"/>
                        </a:spcBef>
                        <a:spcAft>
                          <a:spcPts val="0"/>
                        </a:spcAft>
                        <a:buClrTx/>
                        <a:buSzTx/>
                        <a:buFontTx/>
                        <a:buNone/>
                        <a:tabLst/>
                        <a:defRPr/>
                      </a:pPr>
                      <a:r>
                        <a:rPr kumimoji="1" lang="ja-JP" altLang="en-US" sz="1600" dirty="0" smtClean="0">
                          <a:latin typeface="HGSｺﾞｼｯｸE" panose="020B0900000000000000" pitchFamily="50" charset="-128"/>
                          <a:ea typeface="HGSｺﾞｼｯｸE" panose="020B0900000000000000" pitchFamily="50" charset="-128"/>
                        </a:rPr>
                        <a:t>労働環境の改善</a:t>
                      </a:r>
                    </a:p>
                  </a:txBody>
                  <a:tcPr/>
                </a:tc>
                <a:tc gridSpan="5">
                  <a:txBody>
                    <a:bodyPr/>
                    <a:lstStyle/>
                    <a:p>
                      <a:pPr lvl="0"/>
                      <a:r>
                        <a:rPr lang="ja-JP" altLang="en-US" sz="1600" dirty="0" smtClean="0">
                          <a:solidFill>
                            <a:schemeClr val="tx1"/>
                          </a:solidFill>
                          <a:latin typeface="HGSｺﾞｼｯｸE" pitchFamily="50" charset="-128"/>
                          <a:ea typeface="HGSｺﾞｼｯｸE" pitchFamily="50" charset="-128"/>
                        </a:rPr>
                        <a:t>関係部局との連携推進（労働・教育関連部局・機関、保険者等）</a:t>
                      </a:r>
                      <a:endParaRPr lang="en-US" altLang="ja-JP" sz="1600" dirty="0" smtClean="0">
                        <a:solidFill>
                          <a:schemeClr val="tx1"/>
                        </a:solidFill>
                        <a:latin typeface="HGSｺﾞｼｯｸE" pitchFamily="50" charset="-128"/>
                        <a:ea typeface="HGSｺﾞｼｯｸE" pitchFamily="50" charset="-128"/>
                      </a:endParaRPr>
                    </a:p>
                    <a:p>
                      <a:pPr lvl="0"/>
                      <a:endParaRPr lang="en-US" altLang="ja-JP" sz="1600" dirty="0" smtClean="0">
                        <a:solidFill>
                          <a:schemeClr val="tx1"/>
                        </a:solidFill>
                        <a:latin typeface="HGSｺﾞｼｯｸE" pitchFamily="50" charset="-128"/>
                        <a:ea typeface="HGSｺﾞｼｯｸE" pitchFamily="50" charset="-128"/>
                      </a:endParaRPr>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628821">
                <a:tc rowSpan="3">
                  <a:txBody>
                    <a:bodyPr/>
                    <a:lstStyle/>
                    <a:p>
                      <a:pPr marL="0" marR="0" lvl="0" indent="0" algn="l" defTabSz="1280047" rtl="0" eaLnBrk="1" fontAlgn="auto" latinLnBrk="0" hangingPunct="1">
                        <a:lnSpc>
                          <a:spcPct val="100000"/>
                        </a:lnSpc>
                        <a:spcBef>
                          <a:spcPts val="0"/>
                        </a:spcBef>
                        <a:spcAft>
                          <a:spcPts val="0"/>
                        </a:spcAft>
                        <a:buClrTx/>
                        <a:buSzTx/>
                        <a:buFontTx/>
                        <a:buNone/>
                        <a:tabLst/>
                        <a:defRPr/>
                      </a:pPr>
                      <a:r>
                        <a:rPr kumimoji="1" lang="ja-JP" altLang="en-US" sz="2000" dirty="0" smtClean="0">
                          <a:latin typeface="HGSｺﾞｼｯｸE" panose="020B0900000000000000" pitchFamily="50" charset="-128"/>
                          <a:ea typeface="HGSｺﾞｼｯｸE" panose="020B0900000000000000" pitchFamily="50" charset="-128"/>
                        </a:rPr>
                        <a:t>市町村</a:t>
                      </a:r>
                    </a:p>
                    <a:p>
                      <a:pPr lvl="0"/>
                      <a:endParaRPr kumimoji="1" lang="ja-JP" altLang="en-US" sz="20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休養・睡眠に関する正しい知識の普及啓発</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pPr lvl="0"/>
                      <a:r>
                        <a:rPr lang="ja-JP" altLang="en-US" sz="1600" dirty="0" smtClean="0">
                          <a:solidFill>
                            <a:schemeClr val="tx1"/>
                          </a:solidFill>
                          <a:latin typeface="HGSｺﾞｼｯｸE" pitchFamily="50" charset="-128"/>
                          <a:ea typeface="HGSｺﾞｼｯｸE" pitchFamily="50" charset="-128"/>
                        </a:rPr>
                        <a:t>睡眠の指針の提示</a:t>
                      </a:r>
                      <a:endParaRPr lang="en-US" altLang="ja-JP" sz="1600" dirty="0" smtClean="0">
                        <a:solidFill>
                          <a:schemeClr val="tx1"/>
                        </a:solidFill>
                        <a:latin typeface="HGSｺﾞｼｯｸE" pitchFamily="50" charset="-128"/>
                        <a:ea typeface="HGSｺﾞｼｯｸE" pitchFamily="50" charset="-128"/>
                      </a:endParaRPr>
                    </a:p>
                  </a:txBody>
                  <a:tcPr>
                    <a:solidFill>
                      <a:srgbClr val="DDDDDD"/>
                    </a:solidFill>
                  </a:tcPr>
                </a:tc>
                <a:tc>
                  <a:txBody>
                    <a:bodyPr/>
                    <a:lstStyle/>
                    <a:p>
                      <a:r>
                        <a:rPr lang="ja-JP" altLang="en-US" sz="1600" dirty="0" smtClean="0">
                          <a:latin typeface="HGPｺﾞｼｯｸE" panose="020B0900000000000000" pitchFamily="50" charset="-128"/>
                          <a:ea typeface="HGPｺﾞｼｯｸE" panose="020B0900000000000000" pitchFamily="50" charset="-128"/>
                        </a:rPr>
                        <a:t>各種研修会等での活用推進</a:t>
                      </a:r>
                      <a:endParaRPr lang="ja-JP" altLang="en-US" sz="1600" dirty="0">
                        <a:latin typeface="HGPｺﾞｼｯｸE" panose="020B0900000000000000" pitchFamily="50" charset="-128"/>
                        <a:ea typeface="HGPｺﾞｼｯｸE" panose="020B0900000000000000" pitchFamily="50" charset="-128"/>
                      </a:endParaRPr>
                    </a:p>
                  </a:txBody>
                  <a:tcPr>
                    <a:solidFill>
                      <a:srgbClr val="DDDDDD"/>
                    </a:solidFill>
                  </a:tcPr>
                </a:tc>
                <a:tc>
                  <a:txBody>
                    <a:bodyPr/>
                    <a:lstStyle/>
                    <a:p>
                      <a:endParaRPr kumimoji="1" lang="ja-JP" altLang="en-US" dirty="0"/>
                    </a:p>
                  </a:txBody>
                  <a:tcPr>
                    <a:solidFill>
                      <a:srgbClr val="DDDDDD"/>
                    </a:solidFill>
                  </a:tcPr>
                </a:tc>
                <a:tc>
                  <a:txBody>
                    <a:bodyPr/>
                    <a:lstStyle/>
                    <a:p>
                      <a:pPr lvl="0"/>
                      <a:endParaRPr lang="en-US" altLang="ja-JP" sz="1600" dirty="0" smtClean="0">
                        <a:solidFill>
                          <a:schemeClr val="tx1"/>
                        </a:solidFill>
                        <a:latin typeface="HGSｺﾞｼｯｸE" pitchFamily="50" charset="-128"/>
                        <a:ea typeface="HGSｺﾞｼｯｸE" pitchFamily="50" charset="-128"/>
                      </a:endParaRPr>
                    </a:p>
                  </a:txBody>
                  <a:tcPr>
                    <a:solidFill>
                      <a:srgbClr val="DDDDDD"/>
                    </a:solidFill>
                  </a:tcPr>
                </a:tc>
                <a:tc>
                  <a:txBody>
                    <a:bodyPr/>
                    <a:lstStyle/>
                    <a:p>
                      <a:pPr lvl="0"/>
                      <a:endParaRPr lang="en-US" altLang="ja-JP" sz="1600" dirty="0" smtClean="0">
                        <a:solidFill>
                          <a:schemeClr val="tx1"/>
                        </a:solidFill>
                        <a:latin typeface="HGSｺﾞｼｯｸE" pitchFamily="50" charset="-128"/>
                        <a:ea typeface="HGSｺﾞｼｯｸE" pitchFamily="50" charset="-128"/>
                      </a:endParaRPr>
                    </a:p>
                  </a:txBody>
                  <a:tcPr>
                    <a:solidFill>
                      <a:srgbClr val="DDDDDD"/>
                    </a:solidFill>
                  </a:tcPr>
                </a:tc>
              </a:tr>
              <a:tr h="1023660">
                <a:tc vMerge="1">
                  <a:txBody>
                    <a:bodyPr/>
                    <a:lstStyle/>
                    <a:p>
                      <a:pPr lvl="0"/>
                      <a:endParaRPr kumimoji="1" lang="ja-JP" altLang="en-US" sz="2000" dirty="0">
                        <a:latin typeface="HGSｺﾞｼｯｸE" panose="020B0900000000000000" pitchFamily="50" charset="-128"/>
                        <a:ea typeface="HGSｺﾞｼｯｸE" panose="020B0900000000000000" pitchFamily="50" charset="-128"/>
                      </a:endParaRPr>
                    </a:p>
                  </a:txBody>
                  <a:tcPr/>
                </a:tc>
                <a:tc>
                  <a:txBody>
                    <a:bodyPr/>
                    <a:lstStyle/>
                    <a:p>
                      <a:pPr lvl="0"/>
                      <a:r>
                        <a:rPr kumimoji="1" lang="ja-JP" altLang="en-US" sz="1600" dirty="0" smtClean="0">
                          <a:latin typeface="HGSｺﾞｼｯｸE" panose="020B0900000000000000" pitchFamily="50" charset="-128"/>
                          <a:ea typeface="HGSｺﾞｼｯｸE" panose="020B0900000000000000" pitchFamily="50" charset="-128"/>
                        </a:rPr>
                        <a:t>健やかな生活習慣の確立</a:t>
                      </a:r>
                      <a:endParaRPr kumimoji="1" lang="ja-JP" altLang="en-US" sz="1600" dirty="0">
                        <a:latin typeface="HGSｺﾞｼｯｸE" panose="020B0900000000000000" pitchFamily="50" charset="-128"/>
                        <a:ea typeface="HGSｺﾞｼｯｸE" panose="020B0900000000000000" pitchFamily="50" charset="-128"/>
                      </a:endParaRPr>
                    </a:p>
                  </a:txBody>
                  <a:tcPr/>
                </a:tc>
                <a:tc gridSpan="5">
                  <a:txBody>
                    <a:bodyPr/>
                    <a:lstStyle/>
                    <a:p>
                      <a:pPr lvl="0"/>
                      <a:r>
                        <a:rPr lang="en-US" altLang="ja-JP" sz="1600" dirty="0" smtClean="0">
                          <a:solidFill>
                            <a:schemeClr val="tx1"/>
                          </a:solidFill>
                          <a:latin typeface="HGSｺﾞｼｯｸE" pitchFamily="50" charset="-128"/>
                          <a:ea typeface="HGSｺﾞｼｯｸE" pitchFamily="50" charset="-128"/>
                        </a:rPr>
                        <a:t>【 NCD</a:t>
                      </a:r>
                      <a:r>
                        <a:rPr lang="ja-JP" altLang="en-US" sz="1600" dirty="0" smtClean="0">
                          <a:solidFill>
                            <a:schemeClr val="tx1"/>
                          </a:solidFill>
                          <a:latin typeface="HGSｺﾞｼｯｸE" pitchFamily="50" charset="-128"/>
                          <a:ea typeface="HGSｺﾞｼｯｸE" pitchFamily="50" charset="-128"/>
                        </a:rPr>
                        <a:t>対策として推進</a:t>
                      </a:r>
                      <a:r>
                        <a:rPr lang="en-US" altLang="ja-JP" sz="1600" dirty="0" smtClean="0">
                          <a:solidFill>
                            <a:schemeClr val="tx1"/>
                          </a:solidFill>
                          <a:latin typeface="HGSｺﾞｼｯｸE" pitchFamily="50" charset="-128"/>
                          <a:ea typeface="HGSｺﾞｼｯｸE" pitchFamily="50" charset="-128"/>
                        </a:rPr>
                        <a:t>】</a:t>
                      </a:r>
                      <a:r>
                        <a:rPr lang="ja-JP" altLang="en-US" sz="1600" dirty="0" smtClean="0">
                          <a:solidFill>
                            <a:schemeClr val="tx1"/>
                          </a:solidFill>
                          <a:latin typeface="HGSｺﾞｼｯｸE" pitchFamily="50" charset="-128"/>
                          <a:ea typeface="HGSｺﾞｼｯｸE" pitchFamily="50" charset="-128"/>
                        </a:rPr>
                        <a:t>禁煙・健康な食事・身体活動の増加・リスクを高める飲酒の減少：野菜摂取量の増加・国の運動指針の周知・健診時のアルコール指導用リーフレット等の活用</a:t>
                      </a:r>
                      <a:endParaRPr lang="en-US" altLang="ja-JP" sz="1600" dirty="0" smtClean="0">
                        <a:solidFill>
                          <a:schemeClr val="tx1"/>
                        </a:solidFill>
                        <a:latin typeface="HGSｺﾞｼｯｸE" pitchFamily="50" charset="-128"/>
                        <a:ea typeface="HGSｺﾞｼｯｸE" pitchFamily="50" charset="-128"/>
                      </a:endParaRPr>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noFill/>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628821">
                <a:tc vMerge="1">
                  <a:txBody>
                    <a:bodyPr/>
                    <a:lstStyle/>
                    <a:p>
                      <a:pPr lvl="0"/>
                      <a:endParaRPr kumimoji="1" lang="ja-JP" altLang="en-US" sz="2000" dirty="0">
                        <a:latin typeface="HGSｺﾞｼｯｸE" panose="020B0900000000000000" pitchFamily="50" charset="-128"/>
                        <a:ea typeface="HGSｺﾞｼｯｸE" panose="020B0900000000000000" pitchFamily="50" charset="-128"/>
                      </a:endParaRPr>
                    </a:p>
                  </a:txBody>
                  <a:tcPr/>
                </a:tc>
                <a:tc>
                  <a:txBody>
                    <a:bodyPr/>
                    <a:lstStyle/>
                    <a:p>
                      <a:pPr marL="0" marR="0" lvl="0" indent="0" algn="l" defTabSz="1280047" rtl="0" eaLnBrk="1" fontAlgn="auto" latinLnBrk="0" hangingPunct="1">
                        <a:lnSpc>
                          <a:spcPct val="100000"/>
                        </a:lnSpc>
                        <a:spcBef>
                          <a:spcPts val="0"/>
                        </a:spcBef>
                        <a:spcAft>
                          <a:spcPts val="0"/>
                        </a:spcAft>
                        <a:buClrTx/>
                        <a:buSzTx/>
                        <a:buFontTx/>
                        <a:buNone/>
                        <a:tabLst/>
                        <a:defRPr/>
                      </a:pPr>
                      <a:r>
                        <a:rPr kumimoji="1" lang="ja-JP" altLang="en-US" sz="1600" dirty="0" smtClean="0">
                          <a:latin typeface="HGSｺﾞｼｯｸE" panose="020B0900000000000000" pitchFamily="50" charset="-128"/>
                          <a:ea typeface="HGSｺﾞｼｯｸE" panose="020B0900000000000000" pitchFamily="50" charset="-128"/>
                        </a:rPr>
                        <a:t>労働環境の改善</a:t>
                      </a:r>
                    </a:p>
                  </a:txBody>
                  <a:tcPr/>
                </a:tc>
                <a:tc gridSpan="5">
                  <a:txBody>
                    <a:bodyPr/>
                    <a:lstStyle/>
                    <a:p>
                      <a:pPr lvl="0"/>
                      <a:r>
                        <a:rPr lang="ja-JP" altLang="en-US" sz="1600" dirty="0" smtClean="0">
                          <a:solidFill>
                            <a:schemeClr val="tx1"/>
                          </a:solidFill>
                          <a:latin typeface="HGSｺﾞｼｯｸE" pitchFamily="50" charset="-128"/>
                          <a:ea typeface="HGSｺﾞｼｯｸE" pitchFamily="50" charset="-128"/>
                        </a:rPr>
                        <a:t>関係部局との連携推進（労働・教育関連部局・機関、保険者等）</a:t>
                      </a:r>
                      <a:endParaRPr lang="en-US" altLang="ja-JP" sz="1600" dirty="0" smtClean="0">
                        <a:solidFill>
                          <a:schemeClr val="tx1"/>
                        </a:solidFill>
                        <a:latin typeface="HGSｺﾞｼｯｸE" pitchFamily="50" charset="-128"/>
                        <a:ea typeface="HGSｺﾞｼｯｸE" pitchFamily="50" charset="-128"/>
                      </a:endParaRPr>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746740">
                <a:tc rowSpan="3">
                  <a:txBody>
                    <a:bodyPr/>
                    <a:lstStyle/>
                    <a:p>
                      <a:pPr lvl="0"/>
                      <a:r>
                        <a:rPr kumimoji="1" lang="ja-JP" altLang="en-US" sz="2000" dirty="0" smtClean="0">
                          <a:latin typeface="HGSｺﾞｼｯｸE" panose="020B0900000000000000" pitchFamily="50" charset="-128"/>
                          <a:ea typeface="HGSｺﾞｼｯｸE" panose="020B0900000000000000" pitchFamily="50" charset="-128"/>
                        </a:rPr>
                        <a:t>関係機関</a:t>
                      </a:r>
                      <a:endParaRPr kumimoji="1" lang="ja-JP" altLang="en-US" sz="2000" dirty="0">
                        <a:latin typeface="HGSｺﾞｼｯｸE" panose="020B0900000000000000" pitchFamily="50" charset="-128"/>
                        <a:ea typeface="HGSｺﾞｼｯｸE" panose="020B0900000000000000" pitchFamily="50" charset="-128"/>
                      </a:endParaRPr>
                    </a:p>
                  </a:txBody>
                  <a:tcPr/>
                </a:tc>
                <a:tc>
                  <a:txBody>
                    <a:bodyPr/>
                    <a:lstStyle/>
                    <a:p>
                      <a:pPr lvl="0"/>
                      <a:r>
                        <a:rPr kumimoji="1" lang="ja-JP" altLang="en-US" sz="1600" dirty="0" smtClean="0">
                          <a:latin typeface="HGSｺﾞｼｯｸE" panose="020B0900000000000000" pitchFamily="50" charset="-128"/>
                          <a:ea typeface="HGSｺﾞｼｯｸE" panose="020B0900000000000000" pitchFamily="50" charset="-128"/>
                        </a:rPr>
                        <a:t>関係部局との連携</a:t>
                      </a:r>
                      <a:endParaRPr kumimoji="1" lang="ja-JP" altLang="en-US" sz="1600" dirty="0">
                        <a:latin typeface="HGSｺﾞｼｯｸE" panose="020B0900000000000000" pitchFamily="50" charset="-128"/>
                        <a:ea typeface="HGSｺﾞｼｯｸE" panose="020B0900000000000000" pitchFamily="50" charset="-128"/>
                      </a:endParaRPr>
                    </a:p>
                  </a:txBody>
                  <a:tcPr/>
                </a:tc>
                <a:tc gridSpan="5">
                  <a:txBody>
                    <a:bodyPr/>
                    <a:lstStyle/>
                    <a:p>
                      <a:pPr marL="0" marR="0" lvl="0" indent="0" algn="l" defTabSz="1280047" rtl="0" eaLnBrk="1" fontAlgn="auto" latinLnBrk="0" hangingPunct="1">
                        <a:lnSpc>
                          <a:spcPct val="100000"/>
                        </a:lnSpc>
                        <a:spcBef>
                          <a:spcPts val="0"/>
                        </a:spcBef>
                        <a:spcAft>
                          <a:spcPts val="0"/>
                        </a:spcAft>
                        <a:buClrTx/>
                        <a:buSzTx/>
                        <a:buFontTx/>
                        <a:buNone/>
                        <a:tabLst/>
                        <a:defRPr/>
                      </a:pPr>
                      <a:r>
                        <a:rPr lang="ja-JP" altLang="en-US" sz="1600" dirty="0" smtClean="0">
                          <a:solidFill>
                            <a:schemeClr val="tx1"/>
                          </a:solidFill>
                          <a:latin typeface="HGSｺﾞｼｯｸE" pitchFamily="50" charset="-128"/>
                          <a:ea typeface="HGSｺﾞｼｯｸE" pitchFamily="50" charset="-128"/>
                        </a:rPr>
                        <a:t>関係部局との連携推進（労働・教育関連部局・機関、保険者等）</a:t>
                      </a:r>
                      <a:endParaRPr lang="en-US" altLang="ja-JP" sz="1600" dirty="0" smtClean="0">
                        <a:solidFill>
                          <a:schemeClr val="tx1"/>
                        </a:solidFill>
                        <a:latin typeface="HGSｺﾞｼｯｸE" pitchFamily="50" charset="-128"/>
                        <a:ea typeface="HGSｺﾞｼｯｸE" pitchFamily="50" charset="-128"/>
                      </a:endParaRPr>
                    </a:p>
                    <a:p>
                      <a:pPr marL="0" marR="0" lvl="0" indent="0" algn="l" defTabSz="1280047" rtl="0" eaLnBrk="1" fontAlgn="auto" latinLnBrk="0" hangingPunct="1">
                        <a:lnSpc>
                          <a:spcPct val="100000"/>
                        </a:lnSpc>
                        <a:spcBef>
                          <a:spcPts val="0"/>
                        </a:spcBef>
                        <a:spcAft>
                          <a:spcPts val="0"/>
                        </a:spcAft>
                        <a:buClrTx/>
                        <a:buSzTx/>
                        <a:buFontTx/>
                        <a:buNone/>
                        <a:tabLst/>
                        <a:defRPr/>
                      </a:pPr>
                      <a:endParaRPr kumimoji="1" lang="ja-JP" altLang="en-US" sz="1600" dirty="0" smtClean="0">
                        <a:latin typeface="HGSｺﾞｼｯｸE" panose="020B0900000000000000" pitchFamily="50" charset="-128"/>
                        <a:ea typeface="HGSｺﾞｼｯｸE" panose="020B0900000000000000" pitchFamily="50" charset="-128"/>
                      </a:endParaRPr>
                    </a:p>
                  </a:txBody>
                  <a:tcPr/>
                </a:tc>
                <a:tc hMerge="1">
                  <a:txBody>
                    <a:bodyPr/>
                    <a:lstStyle/>
                    <a:p>
                      <a:pPr marL="0" marR="0" indent="0" algn="l" defTabSz="1280047" rtl="0" eaLnBrk="1" fontAlgn="auto" latinLnBrk="0" hangingPunct="1">
                        <a:lnSpc>
                          <a:spcPct val="100000"/>
                        </a:lnSpc>
                        <a:spcBef>
                          <a:spcPts val="0"/>
                        </a:spcBef>
                        <a:spcAft>
                          <a:spcPts val="0"/>
                        </a:spcAft>
                        <a:buClrTx/>
                        <a:buSzTx/>
                        <a:buFontTx/>
                        <a:buNone/>
                        <a:tabLst/>
                        <a:defRPr/>
                      </a:pPr>
                      <a:endParaRPr kumimoji="1" lang="ja-JP" altLang="en-US" sz="1600" dirty="0" smtClean="0">
                        <a:latin typeface="HGSｺﾞｼｯｸE" panose="020B0900000000000000" pitchFamily="50" charset="-128"/>
                        <a:ea typeface="HGSｺﾞｼｯｸE" panose="020B0900000000000000" pitchFamily="50" charset="-128"/>
                      </a:endParaRPr>
                    </a:p>
                  </a:txBody>
                  <a:tcPr/>
                </a:tc>
                <a:tc hMerge="1">
                  <a:txBody>
                    <a:bodyPr/>
                    <a:lstStyle/>
                    <a:p>
                      <a:pPr marL="0" marR="0" indent="0" algn="l" defTabSz="1280047" rtl="0" eaLnBrk="1" fontAlgn="auto" latinLnBrk="0" hangingPunct="1">
                        <a:lnSpc>
                          <a:spcPct val="100000"/>
                        </a:lnSpc>
                        <a:spcBef>
                          <a:spcPts val="0"/>
                        </a:spcBef>
                        <a:spcAft>
                          <a:spcPts val="0"/>
                        </a:spcAft>
                        <a:buClrTx/>
                        <a:buSzTx/>
                        <a:buFontTx/>
                        <a:buNone/>
                        <a:tabLst/>
                        <a:defRPr/>
                      </a:pPr>
                      <a:endParaRPr kumimoji="1" lang="ja-JP" altLang="en-US" sz="1600" dirty="0" smtClean="0">
                        <a:latin typeface="HGSｺﾞｼｯｸE" panose="020B0900000000000000" pitchFamily="50" charset="-128"/>
                        <a:ea typeface="HGSｺﾞｼｯｸE" panose="020B0900000000000000" pitchFamily="50" charset="-128"/>
                      </a:endParaRPr>
                    </a:p>
                  </a:txBody>
                  <a:tcPr/>
                </a:tc>
                <a:tc hMerge="1">
                  <a:txBody>
                    <a:bodyPr/>
                    <a:lstStyle/>
                    <a:p>
                      <a:pPr marL="0" marR="0" indent="0" algn="l" defTabSz="1280047" rtl="0" eaLnBrk="1" fontAlgn="auto" latinLnBrk="0" hangingPunct="1">
                        <a:lnSpc>
                          <a:spcPct val="100000"/>
                        </a:lnSpc>
                        <a:spcBef>
                          <a:spcPts val="0"/>
                        </a:spcBef>
                        <a:spcAft>
                          <a:spcPts val="0"/>
                        </a:spcAft>
                        <a:buClrTx/>
                        <a:buSzTx/>
                        <a:buFontTx/>
                        <a:buNone/>
                        <a:tabLst/>
                        <a:defRPr/>
                      </a:pPr>
                      <a:endParaRPr kumimoji="1" lang="ja-JP" altLang="en-US" sz="1600" dirty="0" smtClean="0">
                        <a:latin typeface="HGSｺﾞｼｯｸE" panose="020B0900000000000000" pitchFamily="50" charset="-128"/>
                        <a:ea typeface="HGSｺﾞｼｯｸE" panose="020B0900000000000000" pitchFamily="50" charset="-128"/>
                      </a:endParaRPr>
                    </a:p>
                  </a:txBody>
                  <a:tcPr/>
                </a:tc>
                <a:tc hMerge="1">
                  <a:txBody>
                    <a:bodyPr/>
                    <a:lstStyle/>
                    <a:p>
                      <a:endParaRPr lang="ja-JP" altLang="en-US" dirty="0"/>
                    </a:p>
                  </a:txBody>
                  <a:tcPr/>
                </a:tc>
              </a:tr>
              <a:tr h="824825">
                <a:tc vMerge="1">
                  <a:txBody>
                    <a:bodyPr/>
                    <a:lstStyle/>
                    <a:p>
                      <a:endParaRPr kumimoji="1" lang="ja-JP" altLang="en-US"/>
                    </a:p>
                  </a:txBody>
                  <a:tcPr/>
                </a:tc>
                <a:tc>
                  <a:txBody>
                    <a:bodyPr/>
                    <a:lstStyle/>
                    <a:p>
                      <a:pPr marL="0" marR="0" lvl="0" indent="0" algn="l" defTabSz="1280047" rtl="0" eaLnBrk="1" fontAlgn="auto" latinLnBrk="0" hangingPunct="1">
                        <a:lnSpc>
                          <a:spcPct val="100000"/>
                        </a:lnSpc>
                        <a:spcBef>
                          <a:spcPts val="0"/>
                        </a:spcBef>
                        <a:spcAft>
                          <a:spcPts val="0"/>
                        </a:spcAft>
                        <a:buClrTx/>
                        <a:buSzTx/>
                        <a:buFontTx/>
                        <a:buNone/>
                        <a:tabLst/>
                        <a:defRPr/>
                      </a:pPr>
                      <a:r>
                        <a:rPr kumimoji="1" lang="ja-JP" altLang="en-US" sz="1600" dirty="0" smtClean="0">
                          <a:latin typeface="HGSｺﾞｼｯｸE" panose="020B0900000000000000" pitchFamily="50" charset="-128"/>
                          <a:ea typeface="HGSｺﾞｼｯｸE" panose="020B0900000000000000" pitchFamily="50" charset="-128"/>
                        </a:rPr>
                        <a:t>指導者・支援者育成</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pPr marL="0" marR="0" lvl="0" indent="0" algn="l" defTabSz="1280047" rtl="0" eaLnBrk="1" fontAlgn="auto" latinLnBrk="0" hangingPunct="1">
                        <a:lnSpc>
                          <a:spcPct val="100000"/>
                        </a:lnSpc>
                        <a:spcBef>
                          <a:spcPts val="0"/>
                        </a:spcBef>
                        <a:spcAft>
                          <a:spcPts val="0"/>
                        </a:spcAft>
                        <a:buClrTx/>
                        <a:buSzTx/>
                        <a:buFontTx/>
                        <a:buNone/>
                        <a:tabLst/>
                        <a:defRPr/>
                      </a:pPr>
                      <a:r>
                        <a:rPr kumimoji="1" lang="ja-JP" altLang="en-US" sz="1600" dirty="0" smtClean="0">
                          <a:latin typeface="HGSｺﾞｼｯｸE" panose="020B0900000000000000" pitchFamily="50" charset="-128"/>
                          <a:ea typeface="HGSｺﾞｼｯｸE" panose="020B0900000000000000" pitchFamily="50" charset="-128"/>
                        </a:rPr>
                        <a:t>専門機関における指導者・支援者育成</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pPr marL="0" marR="0" indent="0" algn="l" defTabSz="1280047" rtl="0" eaLnBrk="1" fontAlgn="auto" latinLnBrk="0" hangingPunct="1">
                        <a:lnSpc>
                          <a:spcPct val="100000"/>
                        </a:lnSpc>
                        <a:spcBef>
                          <a:spcPts val="0"/>
                        </a:spcBef>
                        <a:spcAft>
                          <a:spcPts val="0"/>
                        </a:spcAft>
                        <a:buClrTx/>
                        <a:buSzTx/>
                        <a:buFontTx/>
                        <a:buNone/>
                        <a:tabLst/>
                        <a:defRPr/>
                      </a:pP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1140281">
                <a:tc vMerge="1">
                  <a:txBody>
                    <a:bodyPr/>
                    <a:lstStyle/>
                    <a:p>
                      <a:endParaRPr kumimoji="1" lang="ja-JP" altLang="en-US"/>
                    </a:p>
                  </a:txBody>
                  <a:tcPr/>
                </a:tc>
                <a:tc>
                  <a:txBody>
                    <a:bodyPr/>
                    <a:lstStyle/>
                    <a:p>
                      <a:pPr marL="0" marR="0" lvl="0" indent="0" algn="l" defTabSz="1280047" rtl="0" eaLnBrk="1" fontAlgn="auto" latinLnBrk="0" hangingPunct="1">
                        <a:lnSpc>
                          <a:spcPct val="100000"/>
                        </a:lnSpc>
                        <a:spcBef>
                          <a:spcPts val="0"/>
                        </a:spcBef>
                        <a:spcAft>
                          <a:spcPts val="0"/>
                        </a:spcAft>
                        <a:buClrTx/>
                        <a:buSzTx/>
                        <a:buFontTx/>
                        <a:buNone/>
                        <a:tabLst/>
                        <a:defRPr/>
                      </a:pPr>
                      <a:r>
                        <a:rPr kumimoji="1" lang="ja-JP" altLang="en-US" sz="1600" dirty="0" smtClean="0">
                          <a:latin typeface="HGSｺﾞｼｯｸE" panose="020B0900000000000000" pitchFamily="50" charset="-128"/>
                          <a:ea typeface="HGSｺﾞｼｯｸE" panose="020B0900000000000000" pitchFamily="50" charset="-128"/>
                        </a:rPr>
                        <a:t>相談体制の整備</a:t>
                      </a: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保健所「こころの相談窓口」</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bl>
          </a:graphicData>
        </a:graphic>
      </p:graphicFrame>
      <p:cxnSp>
        <p:nvCxnSpPr>
          <p:cNvPr id="29" name="直線矢印コネクタ 28"/>
          <p:cNvCxnSpPr/>
          <p:nvPr/>
        </p:nvCxnSpPr>
        <p:spPr>
          <a:xfrm>
            <a:off x="6400800" y="1920280"/>
            <a:ext cx="5253487" cy="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11" name="右矢印 10"/>
          <p:cNvSpPr/>
          <p:nvPr/>
        </p:nvSpPr>
        <p:spPr>
          <a:xfrm>
            <a:off x="5473391" y="7500900"/>
            <a:ext cx="6481778" cy="1350150"/>
          </a:xfrm>
          <a:prstGeom prst="rightArrow">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bwMode="auto">
          <a:xfrm>
            <a:off x="5635715" y="7995955"/>
            <a:ext cx="6525725" cy="338554"/>
          </a:xfrm>
          <a:prstGeom prst="rect">
            <a:avLst/>
          </a:prstGeom>
          <a:noFill/>
          <a:ln w="28575">
            <a:noFill/>
            <a:miter lim="800000"/>
            <a:headEnd/>
            <a:tailEnd/>
          </a:ln>
        </p:spPr>
        <p:txBody>
          <a:bodyPr wrap="square" rtlCol="0" anchor="ctr">
            <a:spAutoFit/>
          </a:bodyPr>
          <a:lstStyle/>
          <a:p>
            <a:r>
              <a:rPr lang="ja-JP" altLang="en-US" sz="1600" dirty="0">
                <a:latin typeface="HGSｺﾞｼｯｸE" panose="020B0900000000000000" pitchFamily="50" charset="-128"/>
                <a:ea typeface="HGSｺﾞｼｯｸE" panose="020B0900000000000000" pitchFamily="50" charset="-128"/>
              </a:rPr>
              <a:t>こころ</a:t>
            </a:r>
            <a:r>
              <a:rPr lang="ja-JP" altLang="en-US" sz="1600" dirty="0" smtClean="0">
                <a:latin typeface="HGSｺﾞｼｯｸE" panose="020B0900000000000000" pitchFamily="50" charset="-128"/>
                <a:ea typeface="HGSｺﾞｼｯｸE" panose="020B0900000000000000" pitchFamily="50" charset="-128"/>
              </a:rPr>
              <a:t>の健康</a:t>
            </a:r>
            <a:r>
              <a:rPr lang="ja-JP" altLang="en-US" sz="1600" dirty="0">
                <a:latin typeface="HGSｺﾞｼｯｸE" panose="020B0900000000000000" pitchFamily="50" charset="-128"/>
                <a:ea typeface="HGSｺﾞｼｯｸE" panose="020B0900000000000000" pitchFamily="50" charset="-128"/>
              </a:rPr>
              <a:t>相談</a:t>
            </a:r>
            <a:r>
              <a:rPr lang="ja-JP" altLang="en-US" sz="1600" dirty="0" smtClean="0">
                <a:latin typeface="HGSｺﾞｼｯｸE" panose="020B0900000000000000" pitchFamily="50" charset="-128"/>
                <a:ea typeface="HGSｺﾞｼｯｸE" panose="020B0900000000000000" pitchFamily="50" charset="-128"/>
              </a:rPr>
              <a:t>事業</a:t>
            </a:r>
            <a:endParaRPr lang="ja-JP" altLang="en-US" sz="1600" dirty="0">
              <a:latin typeface="HGSｺﾞｼｯｸE" panose="020B0900000000000000" pitchFamily="50" charset="-128"/>
              <a:ea typeface="HGSｺﾞｼｯｸE" panose="020B0900000000000000" pitchFamily="50" charset="-128"/>
            </a:endParaRPr>
          </a:p>
        </p:txBody>
      </p:sp>
      <p:sp>
        <p:nvSpPr>
          <p:cNvPr id="15" name="右矢印 14"/>
          <p:cNvSpPr/>
          <p:nvPr/>
        </p:nvSpPr>
        <p:spPr>
          <a:xfrm>
            <a:off x="5456796" y="6555795"/>
            <a:ext cx="6481778" cy="1350150"/>
          </a:xfrm>
          <a:prstGeom prst="rightArrow">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6" name="テキスト ボックス 15"/>
          <p:cNvSpPr txBox="1"/>
          <p:nvPr/>
        </p:nvSpPr>
        <p:spPr bwMode="auto">
          <a:xfrm>
            <a:off x="5619120" y="6927740"/>
            <a:ext cx="6525725" cy="584775"/>
          </a:xfrm>
          <a:prstGeom prst="rect">
            <a:avLst/>
          </a:prstGeom>
          <a:noFill/>
          <a:ln w="28575">
            <a:noFill/>
            <a:miter lim="800000"/>
            <a:headEnd/>
            <a:tailEnd/>
          </a:ln>
        </p:spPr>
        <p:txBody>
          <a:bodyPr wrap="square" rtlCol="0" anchor="ctr">
            <a:spAutoFit/>
          </a:bodyPr>
          <a:lstStyle/>
          <a:p>
            <a:r>
              <a:rPr lang="ja-JP" altLang="en-US" sz="1600" dirty="0" smtClean="0">
                <a:latin typeface="HGSｺﾞｼｯｸE" panose="020B0900000000000000" pitchFamily="50" charset="-128"/>
                <a:ea typeface="HGSｺﾞｼｯｸE" panose="020B0900000000000000" pitchFamily="50" charset="-128"/>
              </a:rPr>
              <a:t>専門機関（大阪府</a:t>
            </a:r>
            <a:r>
              <a:rPr lang="ja-JP" altLang="en-US" sz="1600" dirty="0">
                <a:latin typeface="HGSｺﾞｼｯｸE" panose="020B0900000000000000" pitchFamily="50" charset="-128"/>
                <a:ea typeface="HGSｺﾞｼｯｸE" panose="020B0900000000000000" pitchFamily="50" charset="-128"/>
              </a:rPr>
              <a:t>こころの健康</a:t>
            </a:r>
            <a:r>
              <a:rPr lang="ja-JP" altLang="en-US" sz="1600" dirty="0" smtClean="0">
                <a:latin typeface="HGSｺﾞｼｯｸE" panose="020B0900000000000000" pitchFamily="50" charset="-128"/>
                <a:ea typeface="HGSｺﾞｼｯｸE" panose="020B0900000000000000" pitchFamily="50" charset="-128"/>
              </a:rPr>
              <a:t>センター等）</a:t>
            </a:r>
            <a:r>
              <a:rPr lang="en-US" altLang="ja-JP" sz="1600" dirty="0" smtClean="0">
                <a:latin typeface="HGSｺﾞｼｯｸE" panose="020B0900000000000000" pitchFamily="50" charset="-128"/>
                <a:ea typeface="HGSｺﾞｼｯｸE" panose="020B0900000000000000" pitchFamily="50" charset="-128"/>
              </a:rPr>
              <a:t/>
            </a:r>
            <a:br>
              <a:rPr lang="en-US" altLang="ja-JP" sz="1600" dirty="0" smtClean="0">
                <a:latin typeface="HGSｺﾞｼｯｸE" panose="020B0900000000000000" pitchFamily="50" charset="-128"/>
                <a:ea typeface="HGSｺﾞｼｯｸE" panose="020B0900000000000000" pitchFamily="50" charset="-128"/>
              </a:rPr>
            </a:br>
            <a:r>
              <a:rPr lang="ja-JP" altLang="en-US" sz="1600" dirty="0" smtClean="0">
                <a:latin typeface="HGSｺﾞｼｯｸE" panose="020B0900000000000000" pitchFamily="50" charset="-128"/>
                <a:ea typeface="HGSｺﾞｼｯｸE" panose="020B0900000000000000" pitchFamily="50" charset="-128"/>
              </a:rPr>
              <a:t>における指導者研修会</a:t>
            </a:r>
            <a:endParaRPr lang="ja-JP" altLang="en-US" sz="1600" dirty="0">
              <a:latin typeface="HGSｺﾞｼｯｸE" panose="020B0900000000000000" pitchFamily="50" charset="-128"/>
              <a:ea typeface="HGSｺﾞｼｯｸE" panose="020B0900000000000000" pitchFamily="50" charset="-128"/>
            </a:endParaRPr>
          </a:p>
        </p:txBody>
      </p:sp>
      <p:cxnSp>
        <p:nvCxnSpPr>
          <p:cNvPr id="13" name="直線矢印コネクタ 12"/>
          <p:cNvCxnSpPr/>
          <p:nvPr/>
        </p:nvCxnSpPr>
        <p:spPr>
          <a:xfrm>
            <a:off x="6603462" y="4260540"/>
            <a:ext cx="5233286" cy="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16289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タイトル 2"/>
          <p:cNvSpPr>
            <a:spLocks noGrp="1"/>
          </p:cNvSpPr>
          <p:nvPr>
            <p:ph type="title"/>
          </p:nvPr>
        </p:nvSpPr>
        <p:spPr>
          <a:xfrm>
            <a:off x="460140" y="-14935"/>
            <a:ext cx="11521440" cy="815707"/>
          </a:xfrm>
        </p:spPr>
        <p:txBody>
          <a:bodyPr>
            <a:noAutofit/>
          </a:bodyPr>
          <a:lstStyle/>
          <a:p>
            <a:pPr lvl="0" defTabSz="914400" fontAlgn="base">
              <a:spcAft>
                <a:spcPct val="0"/>
              </a:spcAft>
            </a:pPr>
            <a:r>
              <a:rPr lang="ja-JP" altLang="ja-JP" sz="2800" dirty="0">
                <a:solidFill>
                  <a:srgbClr val="0000FF"/>
                </a:solidFill>
                <a:latin typeface="HGSｺﾞｼｯｸE" panose="020B0900000000000000" pitchFamily="50" charset="-128"/>
                <a:ea typeface="HGSｺﾞｼｯｸE" panose="020B0900000000000000" pitchFamily="50" charset="-128"/>
                <a:cs typeface="ＭＳ Ｐゴシック" charset="-128"/>
              </a:rPr>
              <a:t>健康づくりのための睡眠指針　</a:t>
            </a:r>
            <a:r>
              <a:rPr lang="ja-JP" altLang="ja-JP" sz="2800" dirty="0" smtClean="0">
                <a:solidFill>
                  <a:srgbClr val="0000FF"/>
                </a:solidFill>
                <a:latin typeface="HGSｺﾞｼｯｸE" panose="020B0900000000000000" pitchFamily="50" charset="-128"/>
                <a:ea typeface="HGSｺﾞｼｯｸE" panose="020B0900000000000000" pitchFamily="50" charset="-128"/>
                <a:cs typeface="ＭＳ Ｐゴシック" charset="-128"/>
              </a:rPr>
              <a:t>～</a:t>
            </a:r>
            <a:r>
              <a:rPr lang="ja-JP" altLang="ja-JP" sz="2800" dirty="0">
                <a:solidFill>
                  <a:srgbClr val="0000FF"/>
                </a:solidFill>
                <a:latin typeface="HGSｺﾞｼｯｸE" panose="020B0900000000000000" pitchFamily="50" charset="-128"/>
                <a:ea typeface="HGSｺﾞｼｯｸE" panose="020B0900000000000000" pitchFamily="50" charset="-128"/>
                <a:cs typeface="ＭＳ Ｐゴシック" charset="-128"/>
              </a:rPr>
              <a:t>快適な睡眠のための７箇条～ </a:t>
            </a:r>
          </a:p>
        </p:txBody>
      </p:sp>
      <p:sp>
        <p:nvSpPr>
          <p:cNvPr id="3" name="コンテンツ プレースホルダー 2"/>
          <p:cNvSpPr>
            <a:spLocks noGrp="1"/>
          </p:cNvSpPr>
          <p:nvPr>
            <p:ph idx="1"/>
          </p:nvPr>
        </p:nvSpPr>
        <p:spPr>
          <a:xfrm>
            <a:off x="415135" y="750149"/>
            <a:ext cx="12241360" cy="8685965"/>
          </a:xfrm>
        </p:spPr>
        <p:txBody>
          <a:bodyPr>
            <a:noAutofit/>
          </a:bodyPr>
          <a:lstStyle/>
          <a:p>
            <a:pPr marL="0" indent="0">
              <a:buNone/>
            </a:pPr>
            <a:r>
              <a:rPr lang="ja-JP" altLang="ja-JP" sz="2000" b="1" dirty="0" smtClean="0"/>
              <a:t>１</a:t>
            </a:r>
            <a:r>
              <a:rPr lang="ja-JP" altLang="ja-JP" sz="2000" b="1" dirty="0"/>
              <a:t>．快適な睡眠でいきいき健康生活</a:t>
            </a:r>
            <a:r>
              <a:rPr lang="en-US" altLang="ja-JP" sz="2000" dirty="0"/>
              <a:t/>
            </a:r>
            <a:br>
              <a:rPr lang="en-US" altLang="ja-JP" sz="2000" dirty="0"/>
            </a:br>
            <a:r>
              <a:rPr lang="ja-JP" altLang="ja-JP" sz="2000" dirty="0"/>
              <a:t>快適な睡眠で、疲労回復・ストレス解消・事故防止</a:t>
            </a:r>
            <a:r>
              <a:rPr lang="en-US" altLang="ja-JP" sz="2000" dirty="0"/>
              <a:t/>
            </a:r>
            <a:br>
              <a:rPr lang="en-US" altLang="ja-JP" sz="2000" dirty="0"/>
            </a:br>
            <a:r>
              <a:rPr lang="ja-JP" altLang="ja-JP" sz="2000" dirty="0"/>
              <a:t>睡眠に問題があると、高血圧、心臓病、脳卒中など生活習慣病のリスクが上昇</a:t>
            </a:r>
            <a:r>
              <a:rPr lang="en-US" altLang="ja-JP" sz="2000" dirty="0"/>
              <a:t/>
            </a:r>
            <a:br>
              <a:rPr lang="en-US" altLang="ja-JP" sz="2000" dirty="0"/>
            </a:br>
            <a:r>
              <a:rPr lang="ja-JP" altLang="ja-JP" sz="2000" dirty="0"/>
              <a:t>快適な睡眠をもたらす生活</a:t>
            </a:r>
            <a:r>
              <a:rPr lang="ja-JP" altLang="ja-JP" sz="2000" dirty="0" smtClean="0"/>
              <a:t>習慣</a:t>
            </a:r>
            <a:r>
              <a:rPr lang="ja-JP" altLang="en-US" sz="2000" dirty="0"/>
              <a:t>　</a:t>
            </a:r>
            <a:r>
              <a:rPr lang="ja-JP" altLang="en-US" sz="2000" dirty="0" smtClean="0"/>
              <a:t>　</a:t>
            </a:r>
            <a:r>
              <a:rPr lang="ja-JP" altLang="ja-JP" sz="2000" dirty="0" smtClean="0"/>
              <a:t>～</a:t>
            </a:r>
            <a:r>
              <a:rPr lang="ja-JP" altLang="ja-JP" sz="2000" dirty="0"/>
              <a:t>定期的な運動習慣は熟睡を</a:t>
            </a:r>
            <a:r>
              <a:rPr lang="ja-JP" altLang="ja-JP" sz="2000" dirty="0" smtClean="0"/>
              <a:t>もたらす</a:t>
            </a:r>
            <a:r>
              <a:rPr lang="ja-JP" altLang="en-US" sz="2000" dirty="0"/>
              <a:t>　</a:t>
            </a:r>
            <a:r>
              <a:rPr lang="ja-JP" altLang="ja-JP" sz="2000" dirty="0" smtClean="0"/>
              <a:t>～</a:t>
            </a:r>
            <a:r>
              <a:rPr lang="ja-JP" altLang="ja-JP" sz="2000" dirty="0"/>
              <a:t>朝食は心と体のめざめに重要、夜食はごく</a:t>
            </a:r>
            <a:r>
              <a:rPr lang="ja-JP" altLang="ja-JP" sz="2000" dirty="0" smtClean="0"/>
              <a:t>軽く</a:t>
            </a:r>
            <a:endParaRPr lang="en-US" altLang="ja-JP" sz="2000" b="1" dirty="0" smtClean="0"/>
          </a:p>
          <a:p>
            <a:pPr marL="0" indent="0">
              <a:buNone/>
            </a:pPr>
            <a:r>
              <a:rPr lang="ja-JP" altLang="ja-JP" sz="2000" b="1" dirty="0" smtClean="0"/>
              <a:t>２</a:t>
            </a:r>
            <a:r>
              <a:rPr lang="ja-JP" altLang="ja-JP" sz="2000" b="1" dirty="0"/>
              <a:t>．睡眠は人それぞれ、日中元気は</a:t>
            </a:r>
            <a:r>
              <a:rPr lang="ja-JP" altLang="ja-JP" sz="2000" b="1" dirty="0" err="1"/>
              <a:t>つらつが</a:t>
            </a:r>
            <a:r>
              <a:rPr lang="ja-JP" altLang="ja-JP" sz="2000" b="1" dirty="0"/>
              <a:t>快適な睡眠のバロメーター</a:t>
            </a:r>
            <a:r>
              <a:rPr lang="en-US" altLang="ja-JP" sz="2000" dirty="0"/>
              <a:t/>
            </a:r>
            <a:br>
              <a:rPr lang="en-US" altLang="ja-JP" sz="2000" dirty="0"/>
            </a:br>
            <a:r>
              <a:rPr lang="ja-JP" altLang="ja-JP" sz="2000" dirty="0"/>
              <a:t>自分にあった睡眠時間があり、８時間にこだわらない</a:t>
            </a:r>
            <a:r>
              <a:rPr lang="en-US" altLang="ja-JP" sz="2000" dirty="0"/>
              <a:t/>
            </a:r>
            <a:br>
              <a:rPr lang="en-US" altLang="ja-JP" sz="2000" dirty="0"/>
            </a:br>
            <a:r>
              <a:rPr lang="ja-JP" altLang="ja-JP" sz="2000" dirty="0"/>
              <a:t>寝床で長く過ごしすぎると熟睡感が</a:t>
            </a:r>
            <a:r>
              <a:rPr lang="ja-JP" altLang="ja-JP" sz="2000" dirty="0" smtClean="0"/>
              <a:t>減る</a:t>
            </a:r>
            <a:r>
              <a:rPr lang="ja-JP" altLang="en-US" sz="2000" dirty="0"/>
              <a:t>　</a:t>
            </a:r>
            <a:r>
              <a:rPr lang="ja-JP" altLang="en-US" sz="2000" dirty="0" smtClean="0"/>
              <a:t>、</a:t>
            </a:r>
            <a:r>
              <a:rPr lang="ja-JP" altLang="ja-JP" sz="2000" dirty="0" smtClean="0"/>
              <a:t>年齢</a:t>
            </a:r>
            <a:r>
              <a:rPr lang="ja-JP" altLang="ja-JP" sz="2000" dirty="0"/>
              <a:t>を重ねると睡眠時間は短くなるのが</a:t>
            </a:r>
            <a:r>
              <a:rPr lang="ja-JP" altLang="ja-JP" sz="2000" dirty="0" smtClean="0"/>
              <a:t>普通</a:t>
            </a:r>
            <a:endParaRPr lang="en-US" altLang="ja-JP" sz="2000" b="1" dirty="0" smtClean="0"/>
          </a:p>
          <a:p>
            <a:pPr marL="0" indent="0">
              <a:buNone/>
            </a:pPr>
            <a:r>
              <a:rPr lang="ja-JP" altLang="ja-JP" sz="2000" b="1" dirty="0" smtClean="0"/>
              <a:t>３</a:t>
            </a:r>
            <a:r>
              <a:rPr lang="ja-JP" altLang="ja-JP" sz="2000" b="1" dirty="0"/>
              <a:t>．快適な睡眠は、自ら創り出す</a:t>
            </a:r>
            <a:r>
              <a:rPr lang="en-US" altLang="ja-JP" sz="2000" dirty="0"/>
              <a:t/>
            </a:r>
            <a:br>
              <a:rPr lang="en-US" altLang="ja-JP" sz="2000" dirty="0"/>
            </a:br>
            <a:r>
              <a:rPr lang="ja-JP" altLang="ja-JP" sz="2000" dirty="0"/>
              <a:t>夕食後のカフェイン摂取は寝付きを悪くする</a:t>
            </a:r>
            <a:r>
              <a:rPr lang="en-US" altLang="ja-JP" sz="2000" dirty="0"/>
              <a:t/>
            </a:r>
            <a:br>
              <a:rPr lang="en-US" altLang="ja-JP" sz="2000" dirty="0"/>
            </a:br>
            <a:r>
              <a:rPr lang="ja-JP" altLang="ja-JP" sz="2000" dirty="0"/>
              <a:t>「睡眠薬代わりの寝酒」は、睡眠の質を悪く</a:t>
            </a:r>
            <a:r>
              <a:rPr lang="ja-JP" altLang="ja-JP" sz="2000" dirty="0" smtClean="0"/>
              <a:t>する</a:t>
            </a:r>
            <a:r>
              <a:rPr lang="ja-JP" altLang="en-US" sz="2000" dirty="0"/>
              <a:t>　</a:t>
            </a:r>
            <a:r>
              <a:rPr lang="ja-JP" altLang="en-US" sz="2000" dirty="0" smtClean="0"/>
              <a:t>、</a:t>
            </a:r>
            <a:r>
              <a:rPr lang="ja-JP" altLang="ja-JP" sz="2000" dirty="0" smtClean="0"/>
              <a:t>不快</a:t>
            </a:r>
            <a:r>
              <a:rPr lang="ja-JP" altLang="ja-JP" sz="2000" dirty="0"/>
              <a:t>な音や光を防ぐ環境づくり、自分にあった寝具の</a:t>
            </a:r>
            <a:r>
              <a:rPr lang="ja-JP" altLang="ja-JP" sz="2000" dirty="0" smtClean="0"/>
              <a:t>工夫</a:t>
            </a:r>
            <a:endParaRPr lang="en-US" altLang="ja-JP" sz="2000" b="1" dirty="0" smtClean="0"/>
          </a:p>
          <a:p>
            <a:pPr marL="0" indent="0">
              <a:buNone/>
            </a:pPr>
            <a:r>
              <a:rPr lang="ja-JP" altLang="ja-JP" sz="2000" b="1" dirty="0" smtClean="0"/>
              <a:t>４</a:t>
            </a:r>
            <a:r>
              <a:rPr lang="ja-JP" altLang="ja-JP" sz="2000" b="1" dirty="0"/>
              <a:t>．眠る前に自分なりのリラックス法、眠ろうとする意気込みが頭をさえさせる</a:t>
            </a:r>
            <a:r>
              <a:rPr lang="en-US" altLang="ja-JP" sz="2000" dirty="0"/>
              <a:t/>
            </a:r>
            <a:br>
              <a:rPr lang="en-US" altLang="ja-JP" sz="2000" dirty="0"/>
            </a:br>
            <a:r>
              <a:rPr lang="ja-JP" altLang="ja-JP" sz="2000" dirty="0"/>
              <a:t>軽い読書、音楽、香り、ストレッチなどでリラックス</a:t>
            </a:r>
            <a:r>
              <a:rPr lang="en-US" altLang="ja-JP" sz="2000" dirty="0"/>
              <a:t/>
            </a:r>
            <a:br>
              <a:rPr lang="en-US" altLang="ja-JP" sz="2000" dirty="0"/>
            </a:br>
            <a:r>
              <a:rPr lang="ja-JP" altLang="ja-JP" sz="2000" dirty="0"/>
              <a:t>自然に眠たくなってから寝床に就く、眠ろうと意気込むとかえって</a:t>
            </a:r>
            <a:r>
              <a:rPr lang="ja-JP" altLang="ja-JP" sz="2000" dirty="0" smtClean="0"/>
              <a:t>逆効果</a:t>
            </a:r>
            <a:r>
              <a:rPr lang="ja-JP" altLang="en-US" sz="2000" dirty="0"/>
              <a:t>　</a:t>
            </a:r>
            <a:r>
              <a:rPr lang="ja-JP" altLang="en-US" sz="2000" dirty="0" smtClean="0"/>
              <a:t>、</a:t>
            </a:r>
            <a:r>
              <a:rPr lang="ja-JP" altLang="ja-JP" sz="2000" dirty="0" smtClean="0"/>
              <a:t>ぬるめ</a:t>
            </a:r>
            <a:r>
              <a:rPr lang="ja-JP" altLang="ja-JP" sz="2000" dirty="0"/>
              <a:t>の入浴で寝付き</a:t>
            </a:r>
            <a:r>
              <a:rPr lang="ja-JP" altLang="ja-JP" sz="2000" dirty="0" smtClean="0"/>
              <a:t>良く</a:t>
            </a:r>
            <a:endParaRPr lang="en-US" altLang="ja-JP" sz="2000" b="1" dirty="0" smtClean="0"/>
          </a:p>
          <a:p>
            <a:pPr marL="0" indent="0">
              <a:buNone/>
            </a:pPr>
            <a:r>
              <a:rPr lang="ja-JP" altLang="ja-JP" sz="2000" b="1" dirty="0" smtClean="0"/>
              <a:t>５</a:t>
            </a:r>
            <a:r>
              <a:rPr lang="ja-JP" altLang="ja-JP" sz="2000" b="1" dirty="0"/>
              <a:t>．目が覚めたら日光を取り入れて、体内時計をスイッチオン</a:t>
            </a:r>
            <a:r>
              <a:rPr lang="en-US" altLang="ja-JP" sz="2000" dirty="0"/>
              <a:t/>
            </a:r>
            <a:br>
              <a:rPr lang="en-US" altLang="ja-JP" sz="2000" dirty="0"/>
            </a:br>
            <a:r>
              <a:rPr lang="ja-JP" altLang="ja-JP" sz="2000" dirty="0"/>
              <a:t>同じ時刻に毎日起床</a:t>
            </a:r>
            <a:r>
              <a:rPr lang="en-US" altLang="ja-JP" sz="2000" dirty="0"/>
              <a:t/>
            </a:r>
            <a:br>
              <a:rPr lang="en-US" altLang="ja-JP" sz="2000" dirty="0"/>
            </a:br>
            <a:r>
              <a:rPr lang="ja-JP" altLang="ja-JP" sz="2000" dirty="0"/>
              <a:t>早起きが早寝に</a:t>
            </a:r>
            <a:r>
              <a:rPr lang="ja-JP" altLang="ja-JP" sz="2000" dirty="0" smtClean="0"/>
              <a:t>通じる</a:t>
            </a:r>
            <a:r>
              <a:rPr lang="ja-JP" altLang="en-US" sz="2000" dirty="0"/>
              <a:t>　</a:t>
            </a:r>
            <a:r>
              <a:rPr lang="ja-JP" altLang="en-US" sz="2000" dirty="0" smtClean="0"/>
              <a:t>、</a:t>
            </a:r>
            <a:r>
              <a:rPr lang="ja-JP" altLang="ja-JP" sz="2000" dirty="0" smtClean="0"/>
              <a:t>休日</a:t>
            </a:r>
            <a:r>
              <a:rPr lang="ja-JP" altLang="ja-JP" sz="2000" dirty="0"/>
              <a:t>に遅くまで寝床で過ごすと、翌日の朝がつらく</a:t>
            </a:r>
            <a:r>
              <a:rPr lang="ja-JP" altLang="ja-JP" sz="2000" dirty="0" smtClean="0"/>
              <a:t>なる</a:t>
            </a:r>
            <a:endParaRPr lang="en-US" altLang="ja-JP" sz="2000" b="1" dirty="0" smtClean="0"/>
          </a:p>
          <a:p>
            <a:pPr marL="0" indent="0">
              <a:buNone/>
            </a:pPr>
            <a:r>
              <a:rPr lang="ja-JP" altLang="ja-JP" sz="2000" b="1" dirty="0" smtClean="0"/>
              <a:t>６</a:t>
            </a:r>
            <a:r>
              <a:rPr lang="ja-JP" altLang="ja-JP" sz="2000" b="1" dirty="0"/>
              <a:t>．午後の眠気をやりすごす</a:t>
            </a:r>
            <a:r>
              <a:rPr lang="en-US" altLang="ja-JP" sz="2000" dirty="0"/>
              <a:t/>
            </a:r>
            <a:br>
              <a:rPr lang="en-US" altLang="ja-JP" sz="2000" dirty="0"/>
            </a:br>
            <a:r>
              <a:rPr lang="ja-JP" altLang="ja-JP" sz="2000" dirty="0"/>
              <a:t>短い昼寝でリフレッシュ、昼寝をするなら午後３時前の</a:t>
            </a:r>
            <a:r>
              <a:rPr lang="en-US" altLang="ja-JP" sz="2000" dirty="0"/>
              <a:t>20</a:t>
            </a:r>
            <a:r>
              <a:rPr lang="ja-JP" altLang="ja-JP" sz="2000" dirty="0"/>
              <a:t>～</a:t>
            </a:r>
            <a:r>
              <a:rPr lang="en-US" altLang="ja-JP" sz="2000" dirty="0"/>
              <a:t>30</a:t>
            </a:r>
            <a:r>
              <a:rPr lang="ja-JP" altLang="ja-JP" sz="2000" dirty="0"/>
              <a:t>分</a:t>
            </a:r>
            <a:r>
              <a:rPr lang="en-US" altLang="ja-JP" sz="2000" dirty="0"/>
              <a:t/>
            </a:r>
            <a:br>
              <a:rPr lang="en-US" altLang="ja-JP" sz="2000" dirty="0"/>
            </a:br>
            <a:r>
              <a:rPr lang="ja-JP" altLang="ja-JP" sz="2000" dirty="0"/>
              <a:t>夕方以降の昼寝は夜の睡眠に悪</a:t>
            </a:r>
            <a:r>
              <a:rPr lang="ja-JP" altLang="ja-JP" sz="2000" dirty="0" smtClean="0"/>
              <a:t>影響</a:t>
            </a:r>
            <a:r>
              <a:rPr lang="ja-JP" altLang="en-US" sz="2000" dirty="0"/>
              <a:t>　</a:t>
            </a:r>
            <a:r>
              <a:rPr lang="ja-JP" altLang="en-US" sz="2000" dirty="0" smtClean="0"/>
              <a:t>、</a:t>
            </a:r>
            <a:r>
              <a:rPr lang="ja-JP" altLang="ja-JP" sz="2000" dirty="0" smtClean="0"/>
              <a:t>長い</a:t>
            </a:r>
            <a:r>
              <a:rPr lang="ja-JP" altLang="ja-JP" sz="2000" dirty="0"/>
              <a:t>昼寝はかえってぼんやりの</a:t>
            </a:r>
            <a:r>
              <a:rPr lang="ja-JP" altLang="ja-JP" sz="2000" dirty="0" smtClean="0"/>
              <a:t>もと</a:t>
            </a:r>
            <a:endParaRPr lang="en-US" altLang="ja-JP" sz="2000" b="1" dirty="0" smtClean="0"/>
          </a:p>
          <a:p>
            <a:pPr marL="0" indent="0">
              <a:buNone/>
            </a:pPr>
            <a:r>
              <a:rPr lang="ja-JP" altLang="ja-JP" sz="2000" b="1" dirty="0" smtClean="0"/>
              <a:t>７</a:t>
            </a:r>
            <a:r>
              <a:rPr lang="ja-JP" altLang="ja-JP" sz="2000" b="1" dirty="0"/>
              <a:t>．睡眠障害は、専門家に相談</a:t>
            </a:r>
            <a:r>
              <a:rPr lang="en-US" altLang="ja-JP" sz="2000" dirty="0"/>
              <a:t/>
            </a:r>
            <a:br>
              <a:rPr lang="en-US" altLang="ja-JP" sz="2000" dirty="0"/>
            </a:br>
            <a:r>
              <a:rPr lang="ja-JP" altLang="ja-JP" sz="2000" dirty="0"/>
              <a:t>睡眠障害は、「体や心の病気」のサインのことがある</a:t>
            </a:r>
            <a:r>
              <a:rPr lang="en-US" altLang="ja-JP" sz="2000" dirty="0"/>
              <a:t/>
            </a:r>
            <a:br>
              <a:rPr lang="en-US" altLang="ja-JP" sz="2000" dirty="0"/>
            </a:br>
            <a:r>
              <a:rPr lang="ja-JP" altLang="ja-JP" sz="2000" dirty="0"/>
              <a:t>寝付けない、熟睡感がない、充分眠っても日中の眠気が強い時は</a:t>
            </a:r>
            <a:r>
              <a:rPr lang="ja-JP" altLang="ja-JP" sz="2000" dirty="0" smtClean="0"/>
              <a:t>要注意</a:t>
            </a:r>
            <a:endParaRPr lang="en-US" altLang="ja-JP" sz="2000" dirty="0"/>
          </a:p>
          <a:p>
            <a:pPr marL="0" indent="0">
              <a:buNone/>
            </a:pPr>
            <a:r>
              <a:rPr lang="ja-JP" altLang="ja-JP" sz="2000" dirty="0" smtClean="0"/>
              <a:t>睡眠中</a:t>
            </a:r>
            <a:r>
              <a:rPr lang="ja-JP" altLang="ja-JP" sz="2000" dirty="0"/>
              <a:t>の激しいいびき、足のむずむず感、歯ぎしりも</a:t>
            </a:r>
            <a:r>
              <a:rPr lang="ja-JP" altLang="ja-JP" sz="2000" dirty="0" smtClean="0"/>
              <a:t>要注意</a:t>
            </a:r>
            <a:r>
              <a:rPr lang="en-US" altLang="ja-JP" sz="2000" dirty="0" smtClean="0"/>
              <a:t/>
            </a:r>
            <a:br>
              <a:rPr lang="en-US" altLang="ja-JP" sz="2000" dirty="0" smtClean="0"/>
            </a:br>
            <a:r>
              <a:rPr lang="ja-JP" altLang="en-US" sz="2000" dirty="0" smtClean="0"/>
              <a:t>　　　　　　　　　　　　　　　　　　　　　　　　　　　　　　　　　</a:t>
            </a:r>
            <a:r>
              <a:rPr lang="ja-JP" altLang="ja-JP" sz="2000" dirty="0" smtClean="0"/>
              <a:t>健康づくり</a:t>
            </a:r>
            <a:r>
              <a:rPr lang="ja-JP" altLang="ja-JP" sz="2000" dirty="0"/>
              <a:t>のための睡眠指針検討会報告書 平成１５年</a:t>
            </a:r>
            <a:r>
              <a:rPr lang="ja-JP" altLang="ja-JP" sz="2000" dirty="0" smtClean="0"/>
              <a:t>３月 </a:t>
            </a:r>
            <a:r>
              <a:rPr lang="en-US" altLang="ja-JP" sz="2000" dirty="0" smtClean="0"/>
              <a:t> </a:t>
            </a:r>
            <a:br>
              <a:rPr lang="en-US" altLang="ja-JP" sz="2000" dirty="0" smtClean="0"/>
            </a:br>
            <a:r>
              <a:rPr lang="ja-JP" altLang="en-US" sz="2000" dirty="0" smtClean="0"/>
              <a:t>　　　　　　　　　　　　　　　　　　　　　　　　　　　　　　　　　　　　　</a:t>
            </a:r>
            <a:r>
              <a:rPr lang="en-US" altLang="ja-JP" sz="2000" dirty="0" smtClean="0"/>
              <a:t>http</a:t>
            </a:r>
            <a:r>
              <a:rPr lang="en-US" altLang="ja-JP" sz="2000" dirty="0"/>
              <a:t>://</a:t>
            </a:r>
            <a:r>
              <a:rPr lang="en-US" altLang="ja-JP" sz="2000" dirty="0" smtClean="0"/>
              <a:t>www.mhlw.go.jp/shingi/2003/03/s0331-3.html</a:t>
            </a:r>
            <a:endParaRPr lang="en-US" altLang="ja-JP" sz="2000" b="1" dirty="0"/>
          </a:p>
          <a:p>
            <a:endParaRPr lang="ja-JP" altLang="en-US" sz="2000" b="1" dirty="0"/>
          </a:p>
          <a:p>
            <a:pPr marL="0" indent="0">
              <a:buNone/>
            </a:pPr>
            <a:endParaRPr kumimoji="1" lang="ja-JP" altLang="en-US" sz="2000" dirty="0"/>
          </a:p>
        </p:txBody>
      </p:sp>
    </p:spTree>
    <p:extLst>
      <p:ext uri="{BB962C8B-B14F-4D97-AF65-F5344CB8AC3E}">
        <p14:creationId xmlns:p14="http://schemas.microsoft.com/office/powerpoint/2010/main" val="36029037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19386" y="255095"/>
            <a:ext cx="11521440" cy="500672"/>
          </a:xfrm>
        </p:spPr>
        <p:txBody>
          <a:bodyPr>
            <a:noAutofit/>
          </a:bodyPr>
          <a:lstStyle/>
          <a:p>
            <a:r>
              <a:rPr kumimoji="1" lang="ja-JP" altLang="en-US" sz="2800" dirty="0" smtClean="0">
                <a:latin typeface="HGPｺﾞｼｯｸE" pitchFamily="50" charset="-128"/>
                <a:ea typeface="HGPｺﾞｼｯｸE" pitchFamily="50" charset="-128"/>
              </a:rPr>
              <a:t>大阪府の</a:t>
            </a:r>
            <a:r>
              <a:rPr lang="ja-JP" altLang="en-US" sz="2800" dirty="0">
                <a:latin typeface="HGPｺﾞｼｯｸE" pitchFamily="50" charset="-128"/>
                <a:ea typeface="HGPｺﾞｼｯｸE" pitchFamily="50" charset="-128"/>
              </a:rPr>
              <a:t>高血圧</a:t>
            </a:r>
            <a:r>
              <a:rPr kumimoji="1" lang="ja-JP" altLang="en-US" sz="2800" dirty="0" smtClean="0">
                <a:latin typeface="HGPｺﾞｼｯｸE" pitchFamily="50" charset="-128"/>
                <a:ea typeface="HGPｺﾞｼｯｸE" pitchFamily="50" charset="-128"/>
              </a:rPr>
              <a:t>対策</a:t>
            </a:r>
            <a:r>
              <a:rPr kumimoji="1" lang="en-US" altLang="ja-JP" sz="2800" dirty="0" smtClean="0">
                <a:latin typeface="HGPｺﾞｼｯｸE" pitchFamily="50" charset="-128"/>
                <a:ea typeface="HGPｺﾞｼｯｸE" pitchFamily="50" charset="-128"/>
              </a:rPr>
              <a:t/>
            </a:r>
            <a:br>
              <a:rPr kumimoji="1" lang="en-US" altLang="ja-JP" sz="2800" dirty="0" smtClean="0">
                <a:latin typeface="HGPｺﾞｼｯｸE" pitchFamily="50" charset="-128"/>
                <a:ea typeface="HGPｺﾞｼｯｸE" pitchFamily="50" charset="-128"/>
              </a:rPr>
            </a:br>
            <a:r>
              <a:rPr lang="ja-JP" altLang="en-US" sz="2800" dirty="0">
                <a:latin typeface="HGPｺﾞｼｯｸE" pitchFamily="50" charset="-128"/>
                <a:ea typeface="HGPｺﾞｼｯｸE" pitchFamily="50" charset="-128"/>
              </a:rPr>
              <a:t>主</a:t>
            </a:r>
            <a:r>
              <a:rPr lang="ja-JP" altLang="en-US" sz="2800" dirty="0" smtClean="0">
                <a:latin typeface="HGPｺﾞｼｯｸE" pitchFamily="50" charset="-128"/>
                <a:ea typeface="HGPｺﾞｼｯｸE" pitchFamily="50" charset="-128"/>
              </a:rPr>
              <a:t>な</a:t>
            </a:r>
            <a:r>
              <a:rPr lang="ja-JP" altLang="en-US" sz="2800" dirty="0">
                <a:latin typeface="HGPｺﾞｼｯｸE" pitchFamily="50" charset="-128"/>
                <a:ea typeface="HGPｺﾞｼｯｸE" pitchFamily="50" charset="-128"/>
              </a:rPr>
              <a:t>取組</a:t>
            </a:r>
            <a:r>
              <a:rPr lang="ja-JP" altLang="en-US" sz="2800" dirty="0" smtClean="0">
                <a:latin typeface="HGPｺﾞｼｯｸE" pitchFamily="50" charset="-128"/>
                <a:ea typeface="HGPｺﾞｼｯｸE" pitchFamily="50" charset="-128"/>
              </a:rPr>
              <a:t>の柱（案）</a:t>
            </a:r>
            <a:endParaRPr kumimoji="1" lang="ja-JP" altLang="en-US" sz="2800" dirty="0">
              <a:latin typeface="HGPｺﾞｼｯｸE" pitchFamily="50" charset="-128"/>
              <a:ea typeface="HGPｺﾞｼｯｸE" pitchFamily="50" charset="-128"/>
            </a:endParaRPr>
          </a:p>
        </p:txBody>
      </p:sp>
      <p:graphicFrame>
        <p:nvGraphicFramePr>
          <p:cNvPr id="8" name="図表 7"/>
          <p:cNvGraphicFramePr/>
          <p:nvPr>
            <p:extLst>
              <p:ext uri="{D42A27DB-BD31-4B8C-83A1-F6EECF244321}">
                <p14:modId xmlns:p14="http://schemas.microsoft.com/office/powerpoint/2010/main" val="2194103169"/>
              </p:ext>
            </p:extLst>
          </p:nvPr>
        </p:nvGraphicFramePr>
        <p:xfrm>
          <a:off x="235115" y="1020180"/>
          <a:ext cx="12016335" cy="83259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テキスト ボックス 2"/>
          <p:cNvSpPr txBox="1"/>
          <p:nvPr/>
        </p:nvSpPr>
        <p:spPr bwMode="auto">
          <a:xfrm>
            <a:off x="17967085" y="7500900"/>
            <a:ext cx="184731" cy="338554"/>
          </a:xfrm>
          <a:prstGeom prst="rect">
            <a:avLst/>
          </a:prstGeom>
          <a:solidFill>
            <a:srgbClr val="FFFFFF"/>
          </a:solidFill>
          <a:ln w="28575">
            <a:solidFill>
              <a:srgbClr val="000000"/>
            </a:solidFill>
            <a:miter lim="800000"/>
            <a:headEnd/>
            <a:tailEnd/>
          </a:ln>
        </p:spPr>
        <p:txBody>
          <a:bodyPr wrap="none" rtlCol="0" anchor="ctr">
            <a:spAutoFit/>
          </a:bodyPr>
          <a:lstStyle/>
          <a:p>
            <a:pPr algn="ctr" eaLnBrk="1" hangingPunct="1"/>
            <a:endParaRPr kumimoji="1" lang="ja-JP" altLang="en-US" sz="1600" b="1" u="sng" dirty="0" smtClean="0">
              <a:latin typeface="HGPｺﾞｼｯｸE" pitchFamily="50" charset="-128"/>
              <a:ea typeface="HGPｺﾞｼｯｸE" pitchFamily="50" charset="-128"/>
            </a:endParaRPr>
          </a:p>
        </p:txBody>
      </p:sp>
      <p:sp>
        <p:nvSpPr>
          <p:cNvPr id="5" name="テキスト ボックス 4"/>
          <p:cNvSpPr txBox="1"/>
          <p:nvPr/>
        </p:nvSpPr>
        <p:spPr bwMode="auto">
          <a:xfrm>
            <a:off x="8757904" y="1740847"/>
            <a:ext cx="2051425" cy="338554"/>
          </a:xfrm>
          <a:prstGeom prst="rect">
            <a:avLst/>
          </a:prstGeom>
          <a:solidFill>
            <a:srgbClr val="FFFFFF"/>
          </a:solidFill>
          <a:ln w="28575">
            <a:solidFill>
              <a:schemeClr val="bg1"/>
            </a:solidFill>
            <a:miter lim="800000"/>
            <a:headEnd/>
            <a:tailEnd/>
          </a:ln>
        </p:spPr>
        <p:txBody>
          <a:bodyPr wrap="square" rtlCol="0" anchor="ctr">
            <a:spAutoFit/>
          </a:bodyPr>
          <a:lstStyle/>
          <a:p>
            <a:r>
              <a:rPr lang="ja-JP" altLang="en-US" sz="1600" dirty="0" smtClean="0">
                <a:latin typeface="HGPｺﾞｼｯｸE" pitchFamily="50" charset="-128"/>
                <a:ea typeface="HGPｺﾞｼｯｸE" pitchFamily="50" charset="-128"/>
              </a:rPr>
              <a:t>★知識の整理</a:t>
            </a:r>
            <a:endParaRPr lang="ja-JP" altLang="en-US" sz="1600" dirty="0">
              <a:latin typeface="HGPｺﾞｼｯｸE" pitchFamily="50" charset="-128"/>
              <a:ea typeface="HGPｺﾞｼｯｸE" pitchFamily="50" charset="-128"/>
            </a:endParaRPr>
          </a:p>
        </p:txBody>
      </p:sp>
      <p:sp>
        <p:nvSpPr>
          <p:cNvPr id="12" name="テキスト ボックス 11"/>
          <p:cNvSpPr txBox="1"/>
          <p:nvPr/>
        </p:nvSpPr>
        <p:spPr bwMode="auto">
          <a:xfrm>
            <a:off x="8516035" y="2944359"/>
            <a:ext cx="3381721" cy="1631216"/>
          </a:xfrm>
          <a:prstGeom prst="rect">
            <a:avLst/>
          </a:prstGeom>
          <a:solidFill>
            <a:schemeClr val="accent5">
              <a:lumMod val="75000"/>
            </a:schemeClr>
          </a:solidFill>
          <a:ln w="28575">
            <a:noFill/>
            <a:miter lim="800000"/>
            <a:headEnd/>
            <a:tailEnd/>
          </a:ln>
        </p:spPr>
        <p:txBody>
          <a:bodyPr wrap="square" rtlCol="0" anchor="ctr">
            <a:spAutoFit/>
          </a:bodyPr>
          <a:lstStyle/>
          <a:p>
            <a:pPr lvl="0"/>
            <a:r>
              <a:rPr lang="en-US" altLang="ja-JP" sz="2000" dirty="0">
                <a:solidFill>
                  <a:schemeClr val="bg1"/>
                </a:solidFill>
                <a:latin typeface="HGSｺﾞｼｯｸE" pitchFamily="50" charset="-128"/>
                <a:ea typeface="HGSｺﾞｼｯｸE" pitchFamily="50" charset="-128"/>
              </a:rPr>
              <a:t>【 NCD</a:t>
            </a:r>
            <a:r>
              <a:rPr lang="ja-JP" altLang="en-US" sz="2000" dirty="0">
                <a:solidFill>
                  <a:schemeClr val="bg1"/>
                </a:solidFill>
                <a:latin typeface="HGSｺﾞｼｯｸE" pitchFamily="50" charset="-128"/>
                <a:ea typeface="HGSｺﾞｼｯｸE" pitchFamily="50" charset="-128"/>
              </a:rPr>
              <a:t>対策として推進</a:t>
            </a:r>
            <a:r>
              <a:rPr lang="en-US" altLang="ja-JP" sz="2000" dirty="0" smtClean="0">
                <a:solidFill>
                  <a:schemeClr val="bg1"/>
                </a:solidFill>
                <a:latin typeface="HGSｺﾞｼｯｸE" pitchFamily="50" charset="-128"/>
                <a:ea typeface="HGSｺﾞｼｯｸE" pitchFamily="50" charset="-128"/>
              </a:rPr>
              <a:t>】</a:t>
            </a:r>
            <a:br>
              <a:rPr lang="en-US" altLang="ja-JP" sz="2000" dirty="0" smtClean="0">
                <a:solidFill>
                  <a:schemeClr val="bg1"/>
                </a:solidFill>
                <a:latin typeface="HGSｺﾞｼｯｸE" pitchFamily="50" charset="-128"/>
                <a:ea typeface="HGSｺﾞｼｯｸE" pitchFamily="50" charset="-128"/>
              </a:rPr>
            </a:br>
            <a:r>
              <a:rPr lang="ja-JP" altLang="en-US" sz="2000" dirty="0" smtClean="0">
                <a:solidFill>
                  <a:schemeClr val="bg1"/>
                </a:solidFill>
                <a:latin typeface="HGSｺﾞｼｯｸE" pitchFamily="50" charset="-128"/>
                <a:ea typeface="HGSｺﾞｼｯｸE" pitchFamily="50" charset="-128"/>
              </a:rPr>
              <a:t>禁煙</a:t>
            </a:r>
            <a:endParaRPr lang="en-US" altLang="ja-JP" sz="2000" dirty="0" smtClean="0">
              <a:solidFill>
                <a:schemeClr val="bg1"/>
              </a:solidFill>
              <a:latin typeface="HGSｺﾞｼｯｸE" pitchFamily="50" charset="-128"/>
              <a:ea typeface="HGSｺﾞｼｯｸE" pitchFamily="50" charset="-128"/>
            </a:endParaRPr>
          </a:p>
          <a:p>
            <a:pPr lvl="0"/>
            <a:r>
              <a:rPr lang="ja-JP" altLang="en-US" sz="2000" dirty="0" smtClean="0">
                <a:solidFill>
                  <a:schemeClr val="bg1"/>
                </a:solidFill>
                <a:latin typeface="HGSｺﾞｼｯｸE" pitchFamily="50" charset="-128"/>
                <a:ea typeface="HGSｺﾞｼｯｸE" pitchFamily="50" charset="-128"/>
              </a:rPr>
              <a:t>健康な食事</a:t>
            </a:r>
            <a:endParaRPr lang="en-US" altLang="ja-JP" sz="2000" dirty="0" smtClean="0">
              <a:solidFill>
                <a:schemeClr val="bg1"/>
              </a:solidFill>
              <a:latin typeface="HGSｺﾞｼｯｸE" pitchFamily="50" charset="-128"/>
              <a:ea typeface="HGSｺﾞｼｯｸE" pitchFamily="50" charset="-128"/>
            </a:endParaRPr>
          </a:p>
          <a:p>
            <a:pPr lvl="0"/>
            <a:r>
              <a:rPr lang="ja-JP" altLang="en-US" sz="2000" dirty="0" smtClean="0">
                <a:solidFill>
                  <a:schemeClr val="bg1"/>
                </a:solidFill>
                <a:latin typeface="HGSｺﾞｼｯｸE" pitchFamily="50" charset="-128"/>
                <a:ea typeface="HGSｺﾞｼｯｸE" pitchFamily="50" charset="-128"/>
              </a:rPr>
              <a:t>身体</a:t>
            </a:r>
            <a:r>
              <a:rPr lang="ja-JP" altLang="en-US" sz="2000" dirty="0">
                <a:solidFill>
                  <a:schemeClr val="bg1"/>
                </a:solidFill>
                <a:latin typeface="HGSｺﾞｼｯｸE" pitchFamily="50" charset="-128"/>
                <a:ea typeface="HGSｺﾞｼｯｸE" pitchFamily="50" charset="-128"/>
              </a:rPr>
              <a:t>活動の</a:t>
            </a:r>
            <a:r>
              <a:rPr lang="ja-JP" altLang="en-US" sz="2000" dirty="0" smtClean="0">
                <a:solidFill>
                  <a:schemeClr val="bg1"/>
                </a:solidFill>
                <a:latin typeface="HGSｺﾞｼｯｸE" pitchFamily="50" charset="-128"/>
                <a:ea typeface="HGSｺﾞｼｯｸE" pitchFamily="50" charset="-128"/>
              </a:rPr>
              <a:t>増加</a:t>
            </a:r>
            <a:endParaRPr lang="en-US" altLang="ja-JP" sz="2000" dirty="0" smtClean="0">
              <a:solidFill>
                <a:schemeClr val="bg1"/>
              </a:solidFill>
              <a:latin typeface="HGSｺﾞｼｯｸE" pitchFamily="50" charset="-128"/>
              <a:ea typeface="HGSｺﾞｼｯｸE" pitchFamily="50" charset="-128"/>
            </a:endParaRPr>
          </a:p>
          <a:p>
            <a:pPr lvl="0"/>
            <a:r>
              <a:rPr lang="ja-JP" altLang="en-US" sz="2000" dirty="0" smtClean="0">
                <a:solidFill>
                  <a:schemeClr val="bg1"/>
                </a:solidFill>
                <a:latin typeface="HGSｺﾞｼｯｸE" pitchFamily="50" charset="-128"/>
                <a:ea typeface="HGSｺﾞｼｯｸE" pitchFamily="50" charset="-128"/>
              </a:rPr>
              <a:t>リスクを高める飲酒の減少</a:t>
            </a:r>
            <a:endParaRPr lang="en-US" altLang="ja-JP" sz="2000" dirty="0" smtClean="0">
              <a:solidFill>
                <a:schemeClr val="bg1"/>
              </a:solidFill>
              <a:latin typeface="HGSｺﾞｼｯｸE" pitchFamily="50" charset="-128"/>
              <a:ea typeface="HGSｺﾞｼｯｸE" pitchFamily="50" charset="-128"/>
            </a:endParaRPr>
          </a:p>
        </p:txBody>
      </p:sp>
      <p:sp>
        <p:nvSpPr>
          <p:cNvPr id="13" name="テキスト ボックス 12"/>
          <p:cNvSpPr txBox="1"/>
          <p:nvPr/>
        </p:nvSpPr>
        <p:spPr bwMode="auto">
          <a:xfrm>
            <a:off x="8843391" y="8557501"/>
            <a:ext cx="3221905" cy="338554"/>
          </a:xfrm>
          <a:prstGeom prst="rect">
            <a:avLst/>
          </a:prstGeom>
          <a:solidFill>
            <a:srgbClr val="FFFFFF"/>
          </a:solidFill>
          <a:ln w="28575">
            <a:solidFill>
              <a:schemeClr val="bg1"/>
            </a:solidFill>
            <a:miter lim="800000"/>
            <a:headEnd/>
            <a:tailEnd/>
          </a:ln>
        </p:spPr>
        <p:txBody>
          <a:bodyPr wrap="square" rtlCol="0" anchor="ctr">
            <a:spAutoFit/>
          </a:bodyPr>
          <a:lstStyle/>
          <a:p>
            <a:r>
              <a:rPr kumimoji="1" lang="ja-JP" altLang="en-US" sz="1600" dirty="0" smtClean="0">
                <a:latin typeface="HGPｺﾞｼｯｸE" pitchFamily="50" charset="-128"/>
                <a:ea typeface="HGPｺﾞｼｯｸE" pitchFamily="50" charset="-128"/>
              </a:rPr>
              <a:t>★健康指標に関するデータの整備</a:t>
            </a:r>
          </a:p>
        </p:txBody>
      </p:sp>
      <p:sp>
        <p:nvSpPr>
          <p:cNvPr id="14" name="テキスト ボックス 13"/>
          <p:cNvSpPr txBox="1"/>
          <p:nvPr/>
        </p:nvSpPr>
        <p:spPr bwMode="auto">
          <a:xfrm>
            <a:off x="2890410" y="5992216"/>
            <a:ext cx="3285366" cy="338554"/>
          </a:xfrm>
          <a:prstGeom prst="rect">
            <a:avLst/>
          </a:prstGeom>
          <a:solidFill>
            <a:srgbClr val="FFFFFF"/>
          </a:solidFill>
          <a:ln w="28575">
            <a:noFill/>
            <a:miter lim="800000"/>
            <a:headEnd/>
            <a:tailEnd/>
          </a:ln>
        </p:spPr>
        <p:txBody>
          <a:bodyPr wrap="square" rtlCol="0" anchor="ctr">
            <a:spAutoFit/>
          </a:bodyPr>
          <a:lstStyle/>
          <a:p>
            <a:pPr eaLnBrk="1" hangingPunct="1"/>
            <a:r>
              <a:rPr kumimoji="1" lang="ja-JP" altLang="en-US" sz="1600" dirty="0" smtClean="0">
                <a:latin typeface="HGPｺﾞｼｯｸE" pitchFamily="50" charset="-128"/>
                <a:ea typeface="HGPｺﾞｼｯｸE" pitchFamily="50" charset="-128"/>
              </a:rPr>
              <a:t>★</a:t>
            </a:r>
            <a:r>
              <a:rPr lang="ja-JP" altLang="en-US" sz="1600" dirty="0" smtClean="0">
                <a:latin typeface="HGPｺﾞｼｯｸE" pitchFamily="50" charset="-128"/>
                <a:ea typeface="HGPｺﾞｼｯｸE" pitchFamily="50" charset="-128"/>
              </a:rPr>
              <a:t>効果的な</a:t>
            </a:r>
            <a:r>
              <a:rPr kumimoji="1" lang="ja-JP" altLang="en-US" sz="1600" dirty="0" smtClean="0">
                <a:latin typeface="HGPｺﾞｼｯｸE" pitchFamily="50" charset="-128"/>
                <a:ea typeface="HGPｺﾞｼｯｸE" pitchFamily="50" charset="-128"/>
              </a:rPr>
              <a:t>事業プログラムの提供</a:t>
            </a:r>
          </a:p>
        </p:txBody>
      </p:sp>
    </p:spTree>
    <p:extLst>
      <p:ext uri="{BB962C8B-B14F-4D97-AF65-F5344CB8AC3E}">
        <p14:creationId xmlns:p14="http://schemas.microsoft.com/office/powerpoint/2010/main" val="35632771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右矢印 19"/>
          <p:cNvSpPr/>
          <p:nvPr/>
        </p:nvSpPr>
        <p:spPr>
          <a:xfrm>
            <a:off x="965499" y="3497596"/>
            <a:ext cx="6152751" cy="15557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右矢印 25"/>
          <p:cNvSpPr/>
          <p:nvPr/>
        </p:nvSpPr>
        <p:spPr>
          <a:xfrm>
            <a:off x="639512" y="2708553"/>
            <a:ext cx="6146318" cy="78904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V 字形矢印 27"/>
          <p:cNvSpPr/>
          <p:nvPr/>
        </p:nvSpPr>
        <p:spPr>
          <a:xfrm>
            <a:off x="1607884" y="5702841"/>
            <a:ext cx="1639936" cy="1120286"/>
          </a:xfrm>
          <a:prstGeom prst="notchedRightArrow">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0" name="V 字形矢印 29"/>
          <p:cNvSpPr/>
          <p:nvPr/>
        </p:nvSpPr>
        <p:spPr>
          <a:xfrm>
            <a:off x="3094516" y="5747846"/>
            <a:ext cx="3843714" cy="1035641"/>
          </a:xfrm>
          <a:prstGeom prst="notchedRightArrow">
            <a:avLst/>
          </a:prstGeom>
          <a:pattFill prst="pct20">
            <a:fgClr>
              <a:srgbClr val="0000FF"/>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1" name="テキスト ボックス 30"/>
          <p:cNvSpPr txBox="1"/>
          <p:nvPr/>
        </p:nvSpPr>
        <p:spPr bwMode="auto">
          <a:xfrm>
            <a:off x="3278932" y="6024499"/>
            <a:ext cx="2540319" cy="707886"/>
          </a:xfrm>
          <a:prstGeom prst="rect">
            <a:avLst/>
          </a:prstGeom>
          <a:noFill/>
          <a:ln w="28575">
            <a:noFill/>
            <a:miter lim="800000"/>
            <a:headEnd/>
            <a:tailEnd/>
          </a:ln>
        </p:spPr>
        <p:txBody>
          <a:bodyPr wrap="square" rtlCol="0" anchor="ctr">
            <a:spAutoFit/>
          </a:bodyPr>
          <a:lstStyle/>
          <a:p>
            <a:pPr algn="ctr"/>
            <a:r>
              <a:rPr lang="ja-JP" altLang="en-US" sz="1200" dirty="0" smtClean="0">
                <a:latin typeface="HGSｺﾞｼｯｸE" panose="020B0900000000000000" pitchFamily="50" charset="-128"/>
                <a:ea typeface="HGSｺﾞｼｯｸE" panose="020B0900000000000000" pitchFamily="50" charset="-128"/>
              </a:rPr>
              <a:t>フォローアップ</a:t>
            </a:r>
            <a:r>
              <a:rPr lang="en-US" altLang="ja-JP" sz="1200" dirty="0" smtClean="0">
                <a:latin typeface="HGSｺﾞｼｯｸE" panose="020B0900000000000000" pitchFamily="50" charset="-128"/>
                <a:ea typeface="HGSｺﾞｼｯｸE" panose="020B0900000000000000" pitchFamily="50" charset="-128"/>
              </a:rPr>
              <a:t/>
            </a:r>
            <a:br>
              <a:rPr lang="en-US" altLang="ja-JP" sz="1200" dirty="0" smtClean="0">
                <a:latin typeface="HGSｺﾞｼｯｸE" panose="020B0900000000000000" pitchFamily="50" charset="-128"/>
                <a:ea typeface="HGSｺﾞｼｯｸE" panose="020B0900000000000000" pitchFamily="50" charset="-128"/>
              </a:rPr>
            </a:br>
            <a:r>
              <a:rPr lang="ja-JP" altLang="en-US" sz="1200" dirty="0" smtClean="0">
                <a:latin typeface="HGSｺﾞｼｯｸE" panose="020B0900000000000000" pitchFamily="50" charset="-128"/>
                <a:ea typeface="HGSｺﾞｼｯｸE" panose="020B0900000000000000" pitchFamily="50" charset="-128"/>
              </a:rPr>
              <a:t>（推進・評価）</a:t>
            </a:r>
            <a:endParaRPr lang="ja-JP" altLang="en-US" sz="1200" dirty="0">
              <a:latin typeface="HGSｺﾞｼｯｸE" panose="020B0900000000000000" pitchFamily="50" charset="-128"/>
              <a:ea typeface="HGSｺﾞｼｯｸE" panose="020B0900000000000000" pitchFamily="50" charset="-128"/>
            </a:endParaRPr>
          </a:p>
          <a:p>
            <a:pPr algn="ctr" eaLnBrk="1" hangingPunct="1"/>
            <a:endParaRPr kumimoji="1" lang="ja-JP" altLang="en-US" sz="1600" b="1" u="sng" dirty="0" smtClean="0">
              <a:latin typeface="HGPｺﾞｼｯｸE" pitchFamily="50" charset="-128"/>
              <a:ea typeface="HGPｺﾞｼｯｸE" pitchFamily="50" charset="-128"/>
            </a:endParaRPr>
          </a:p>
        </p:txBody>
      </p:sp>
      <p:sp>
        <p:nvSpPr>
          <p:cNvPr id="38" name="右矢印 37"/>
          <p:cNvSpPr/>
          <p:nvPr/>
        </p:nvSpPr>
        <p:spPr>
          <a:xfrm>
            <a:off x="1807660" y="1247346"/>
            <a:ext cx="4871890" cy="9936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右矢印 31"/>
          <p:cNvSpPr/>
          <p:nvPr/>
        </p:nvSpPr>
        <p:spPr>
          <a:xfrm>
            <a:off x="637162" y="2240962"/>
            <a:ext cx="6301068" cy="7591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4" name="表 23"/>
          <p:cNvGraphicFramePr>
            <a:graphicFrameLocks noGrp="1"/>
          </p:cNvGraphicFramePr>
          <p:nvPr>
            <p:extLst>
              <p:ext uri="{D42A27DB-BD31-4B8C-83A1-F6EECF244321}">
                <p14:modId xmlns:p14="http://schemas.microsoft.com/office/powerpoint/2010/main" val="581473916"/>
              </p:ext>
            </p:extLst>
          </p:nvPr>
        </p:nvGraphicFramePr>
        <p:xfrm>
          <a:off x="582990" y="210090"/>
          <a:ext cx="11893485" cy="9202974"/>
        </p:xfrm>
        <a:graphic>
          <a:graphicData uri="http://schemas.openxmlformats.org/drawingml/2006/table">
            <a:tbl>
              <a:tblPr firstRow="1" bandRow="1">
                <a:tableStyleId>{5C22544A-7EE6-4342-B048-85BDC9FD1C3A}</a:tableStyleId>
              </a:tblPr>
              <a:tblGrid>
                <a:gridCol w="1051141"/>
                <a:gridCol w="503230"/>
                <a:gridCol w="628956"/>
                <a:gridCol w="806885"/>
                <a:gridCol w="711956"/>
                <a:gridCol w="400338"/>
                <a:gridCol w="1513899"/>
                <a:gridCol w="1720561"/>
                <a:gridCol w="1530706"/>
                <a:gridCol w="1625633"/>
                <a:gridCol w="1400180"/>
              </a:tblGrid>
              <a:tr h="590710">
                <a:tc gridSpan="6">
                  <a:txBody>
                    <a:bodyPr/>
                    <a:lstStyle/>
                    <a:p>
                      <a:r>
                        <a:rPr kumimoji="1" lang="ja-JP" altLang="en-US" sz="1800" dirty="0" smtClean="0">
                          <a:latin typeface="HGSｺﾞｼｯｸE" panose="020B0900000000000000" pitchFamily="50" charset="-128"/>
                          <a:ea typeface="HGSｺﾞｼｯｸE" panose="020B0900000000000000" pitchFamily="50" charset="-128"/>
                        </a:rPr>
                        <a:t>大阪府の高血圧対策</a:t>
                      </a:r>
                      <a:endParaRPr kumimoji="1" lang="en-US" altLang="ja-JP" sz="1800" dirty="0" smtClean="0">
                        <a:latin typeface="HGSｺﾞｼｯｸE" panose="020B0900000000000000" pitchFamily="50" charset="-128"/>
                        <a:ea typeface="HGSｺﾞｼｯｸE" panose="020B0900000000000000" pitchFamily="50" charset="-128"/>
                      </a:endParaRPr>
                    </a:p>
                    <a:p>
                      <a:r>
                        <a:rPr kumimoji="1" lang="ja-JP" altLang="en-US" sz="1800" dirty="0" smtClean="0">
                          <a:latin typeface="HGSｺﾞｼｯｸE" panose="020B0900000000000000" pitchFamily="50" charset="-128"/>
                          <a:ea typeface="HGSｺﾞｼｯｸE" panose="020B0900000000000000" pitchFamily="50" charset="-128"/>
                        </a:rPr>
                        <a:t>５カ年の取組み概要</a:t>
                      </a:r>
                      <a:endParaRPr kumimoji="1" lang="ja-JP" altLang="en-US" sz="18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sz="18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a:p>
                  </a:txBody>
                  <a:tcPr/>
                </a:tc>
                <a:tc hMerge="1">
                  <a:txBody>
                    <a:bodyPr/>
                    <a:lstStyle/>
                    <a:p>
                      <a:endParaRPr kumimoji="1" lang="ja-JP" altLang="en-US" sz="1800" dirty="0">
                        <a:latin typeface="HGSｺﾞｼｯｸE" panose="020B0900000000000000" pitchFamily="50" charset="-128"/>
                        <a:ea typeface="HGSｺﾞｼｯｸE" panose="020B0900000000000000" pitchFamily="50" charset="-128"/>
                      </a:endParaRPr>
                    </a:p>
                  </a:txBody>
                  <a:tcPr/>
                </a:tc>
                <a:tc>
                  <a:txBody>
                    <a:bodyPr/>
                    <a:lstStyle/>
                    <a:p>
                      <a:r>
                        <a:rPr kumimoji="1" lang="en-US" altLang="ja-JP" sz="1800" dirty="0" smtClean="0">
                          <a:latin typeface="HGSｺﾞｼｯｸE" panose="020B0900000000000000" pitchFamily="50" charset="-128"/>
                          <a:ea typeface="HGSｺﾞｼｯｸE" panose="020B0900000000000000" pitchFamily="50" charset="-128"/>
                        </a:rPr>
                        <a:t>H25</a:t>
                      </a:r>
                      <a:endParaRPr kumimoji="1" lang="ja-JP" altLang="en-US" sz="1800" dirty="0">
                        <a:latin typeface="HGSｺﾞｼｯｸE" panose="020B0900000000000000" pitchFamily="50" charset="-128"/>
                        <a:ea typeface="HGSｺﾞｼｯｸE" panose="020B0900000000000000" pitchFamily="50" charset="-128"/>
                      </a:endParaRPr>
                    </a:p>
                  </a:txBody>
                  <a:tcPr/>
                </a:tc>
                <a:tc>
                  <a:txBody>
                    <a:bodyPr/>
                    <a:lstStyle/>
                    <a:p>
                      <a:r>
                        <a:rPr kumimoji="1" lang="en-US" altLang="ja-JP" sz="1800" dirty="0" smtClean="0">
                          <a:latin typeface="HGSｺﾞｼｯｸE" panose="020B0900000000000000" pitchFamily="50" charset="-128"/>
                          <a:ea typeface="HGSｺﾞｼｯｸE" panose="020B0900000000000000" pitchFamily="50" charset="-128"/>
                        </a:rPr>
                        <a:t>H26</a:t>
                      </a:r>
                      <a:endParaRPr kumimoji="1" lang="ja-JP" altLang="en-US" sz="1800" dirty="0">
                        <a:latin typeface="HGSｺﾞｼｯｸE" panose="020B0900000000000000" pitchFamily="50" charset="-128"/>
                        <a:ea typeface="HGSｺﾞｼｯｸE" panose="020B0900000000000000" pitchFamily="50" charset="-128"/>
                      </a:endParaRPr>
                    </a:p>
                  </a:txBody>
                  <a:tcPr/>
                </a:tc>
                <a:tc>
                  <a:txBody>
                    <a:bodyPr/>
                    <a:lstStyle/>
                    <a:p>
                      <a:r>
                        <a:rPr kumimoji="1" lang="en-US" altLang="ja-JP" sz="1800" dirty="0" smtClean="0">
                          <a:latin typeface="HGSｺﾞｼｯｸE" panose="020B0900000000000000" pitchFamily="50" charset="-128"/>
                          <a:ea typeface="HGSｺﾞｼｯｸE" panose="020B0900000000000000" pitchFamily="50" charset="-128"/>
                        </a:rPr>
                        <a:t>H27</a:t>
                      </a:r>
                      <a:endParaRPr kumimoji="1" lang="ja-JP" altLang="en-US" sz="1800" dirty="0">
                        <a:latin typeface="HGSｺﾞｼｯｸE" panose="020B0900000000000000" pitchFamily="50" charset="-128"/>
                        <a:ea typeface="HGSｺﾞｼｯｸE" panose="020B0900000000000000" pitchFamily="50" charset="-128"/>
                      </a:endParaRPr>
                    </a:p>
                  </a:txBody>
                  <a:tcPr/>
                </a:tc>
                <a:tc>
                  <a:txBody>
                    <a:bodyPr/>
                    <a:lstStyle/>
                    <a:p>
                      <a:r>
                        <a:rPr kumimoji="1" lang="en-US" altLang="ja-JP" sz="1800" dirty="0" smtClean="0">
                          <a:latin typeface="HGSｺﾞｼｯｸE" panose="020B0900000000000000" pitchFamily="50" charset="-128"/>
                          <a:ea typeface="HGSｺﾞｼｯｸE" panose="020B0900000000000000" pitchFamily="50" charset="-128"/>
                        </a:rPr>
                        <a:t>H28</a:t>
                      </a:r>
                    </a:p>
                    <a:p>
                      <a:r>
                        <a:rPr kumimoji="1" lang="ja-JP" altLang="en-US" sz="1400" dirty="0" smtClean="0">
                          <a:latin typeface="HGSｺﾞｼｯｸE" panose="020B0900000000000000" pitchFamily="50" charset="-128"/>
                          <a:ea typeface="HGSｺﾞｼｯｸE" panose="020B0900000000000000" pitchFamily="50" charset="-128"/>
                        </a:rPr>
                        <a:t>評価とりまとめ</a:t>
                      </a:r>
                      <a:endParaRPr kumimoji="1" lang="ja-JP" altLang="en-US" sz="1400" dirty="0">
                        <a:latin typeface="HGSｺﾞｼｯｸE" panose="020B0900000000000000" pitchFamily="50" charset="-128"/>
                        <a:ea typeface="HGSｺﾞｼｯｸE" panose="020B0900000000000000" pitchFamily="50" charset="-128"/>
                      </a:endParaRPr>
                    </a:p>
                  </a:txBody>
                  <a:tcPr/>
                </a:tc>
                <a:tc>
                  <a:txBody>
                    <a:bodyPr/>
                    <a:lstStyle/>
                    <a:p>
                      <a:pPr marL="0" marR="0" indent="0" algn="l" defTabSz="1280047" rtl="0" eaLnBrk="1" fontAlgn="auto" latinLnBrk="0" hangingPunct="1">
                        <a:lnSpc>
                          <a:spcPct val="100000"/>
                        </a:lnSpc>
                        <a:spcBef>
                          <a:spcPts val="0"/>
                        </a:spcBef>
                        <a:spcAft>
                          <a:spcPts val="0"/>
                        </a:spcAft>
                        <a:buClrTx/>
                        <a:buSzTx/>
                        <a:buFontTx/>
                        <a:buNone/>
                        <a:tabLst/>
                        <a:defRPr/>
                      </a:pPr>
                      <a:r>
                        <a:rPr kumimoji="1" lang="en-US" altLang="ja-JP" sz="1800" dirty="0" smtClean="0">
                          <a:latin typeface="HGSｺﾞｼｯｸE" panose="020B0900000000000000" pitchFamily="50" charset="-128"/>
                          <a:ea typeface="HGSｺﾞｼｯｸE" panose="020B0900000000000000" pitchFamily="50" charset="-128"/>
                        </a:rPr>
                        <a:t>H29</a:t>
                      </a:r>
                    </a:p>
                    <a:p>
                      <a:pPr marL="0" marR="0" indent="0" algn="l" defTabSz="1280047" rtl="0" eaLnBrk="1" fontAlgn="auto" latinLnBrk="0" hangingPunct="1">
                        <a:lnSpc>
                          <a:spcPct val="100000"/>
                        </a:lnSpc>
                        <a:spcBef>
                          <a:spcPts val="0"/>
                        </a:spcBef>
                        <a:spcAft>
                          <a:spcPts val="0"/>
                        </a:spcAft>
                        <a:buClrTx/>
                        <a:buSzTx/>
                        <a:buFontTx/>
                        <a:buNone/>
                        <a:tabLst/>
                        <a:defRPr/>
                      </a:pPr>
                      <a:r>
                        <a:rPr kumimoji="1" lang="ja-JP" altLang="en-US" sz="1400" dirty="0" smtClean="0">
                          <a:latin typeface="HGSｺﾞｼｯｸE" panose="020B0900000000000000" pitchFamily="50" charset="-128"/>
                          <a:ea typeface="HGSｺﾞｼｯｸE" panose="020B0900000000000000" pitchFamily="50" charset="-128"/>
                        </a:rPr>
                        <a:t>次期計画策定</a:t>
                      </a:r>
                    </a:p>
                  </a:txBody>
                  <a:tcPr/>
                </a:tc>
              </a:tr>
              <a:tr h="483880">
                <a:tc rowSpan="9">
                  <a:txBody>
                    <a:bodyPr/>
                    <a:lstStyle/>
                    <a:p>
                      <a:r>
                        <a:rPr kumimoji="1" lang="ja-JP" altLang="en-US" sz="2000" dirty="0" smtClean="0">
                          <a:latin typeface="HGSｺﾞｼｯｸE" panose="020B0900000000000000" pitchFamily="50" charset="-128"/>
                          <a:ea typeface="HGSｺﾞｼｯｸE" panose="020B0900000000000000" pitchFamily="50" charset="-128"/>
                        </a:rPr>
                        <a:t>府・</a:t>
                      </a:r>
                      <a:r>
                        <a:rPr kumimoji="1" lang="en-US" altLang="ja-JP" sz="2000" dirty="0" smtClean="0">
                          <a:latin typeface="HGSｺﾞｼｯｸE" panose="020B0900000000000000" pitchFamily="50" charset="-128"/>
                          <a:ea typeface="HGSｺﾞｼｯｸE" panose="020B0900000000000000" pitchFamily="50" charset="-128"/>
                        </a:rPr>
                        <a:t/>
                      </a:r>
                      <a:br>
                        <a:rPr kumimoji="1" lang="en-US" altLang="ja-JP" sz="2000" dirty="0" smtClean="0">
                          <a:latin typeface="HGSｺﾞｼｯｸE" panose="020B0900000000000000" pitchFamily="50" charset="-128"/>
                          <a:ea typeface="HGSｺﾞｼｯｸE" panose="020B0900000000000000" pitchFamily="50" charset="-128"/>
                        </a:rPr>
                      </a:br>
                      <a:r>
                        <a:rPr kumimoji="1" lang="ja-JP" altLang="en-US" sz="2000" dirty="0" smtClean="0">
                          <a:latin typeface="HGSｺﾞｼｯｸE" panose="020B0900000000000000" pitchFamily="50" charset="-128"/>
                          <a:ea typeface="HGSｺﾞｼｯｸE" panose="020B0900000000000000" pitchFamily="50" charset="-128"/>
                        </a:rPr>
                        <a:t>保健所</a:t>
                      </a:r>
                      <a:endParaRPr kumimoji="1" lang="ja-JP" altLang="en-US" sz="2000" dirty="0">
                        <a:latin typeface="HGSｺﾞｼｯｸE" panose="020B0900000000000000" pitchFamily="50" charset="-128"/>
                        <a:ea typeface="HGSｺﾞｼｯｸE" panose="020B0900000000000000" pitchFamily="50" charset="-128"/>
                      </a:endParaRPr>
                    </a:p>
                    <a:p>
                      <a:endParaRPr kumimoji="1" lang="ja-JP" altLang="en-US" sz="2000" dirty="0">
                        <a:latin typeface="HGSｺﾞｼｯｸE" panose="020B0900000000000000" pitchFamily="50" charset="-128"/>
                        <a:ea typeface="HGSｺﾞｼｯｸE" panose="020B0900000000000000" pitchFamily="50" charset="-128"/>
                      </a:endParaRPr>
                    </a:p>
                  </a:txBody>
                  <a:tcPr/>
                </a:tc>
                <a:tc rowSpan="2" gridSpan="2">
                  <a:txBody>
                    <a:bodyPr/>
                    <a:lstStyle/>
                    <a:p>
                      <a:r>
                        <a:rPr kumimoji="1" lang="ja-JP" altLang="en-US" sz="1600" dirty="0" smtClean="0">
                          <a:latin typeface="HGSｺﾞｼｯｸE" panose="020B0900000000000000" pitchFamily="50" charset="-128"/>
                          <a:ea typeface="HGSｺﾞｼｯｸE" panose="020B0900000000000000" pitchFamily="50" charset="-128"/>
                        </a:rPr>
                        <a:t>啓発</a:t>
                      </a:r>
                      <a:endParaRPr kumimoji="1" lang="ja-JP" altLang="en-US" sz="1600" dirty="0">
                        <a:latin typeface="HGSｺﾞｼｯｸE" panose="020B0900000000000000" pitchFamily="50" charset="-128"/>
                        <a:ea typeface="HGSｺﾞｼｯｸE" panose="020B0900000000000000" pitchFamily="50" charset="-128"/>
                      </a:endParaRPr>
                    </a:p>
                  </a:txBody>
                  <a:tcPr/>
                </a:tc>
                <a:tc rowSpan="2" hMerge="1">
                  <a:txBody>
                    <a:bodyPr/>
                    <a:lstStyle/>
                    <a:p>
                      <a:endParaRPr kumimoji="1" lang="ja-JP" altLang="en-US"/>
                    </a:p>
                  </a:txBody>
                  <a:tcPr/>
                </a:tc>
                <a:tc gridSpan="3">
                  <a:txBody>
                    <a:bodyPr/>
                    <a:lstStyle/>
                    <a:p>
                      <a:r>
                        <a:rPr kumimoji="1" lang="ja-JP" altLang="en-US" sz="1600" dirty="0" smtClean="0">
                          <a:latin typeface="HGSｺﾞｼｯｸE" panose="020B0900000000000000" pitchFamily="50" charset="-128"/>
                          <a:ea typeface="HGSｺﾞｼｯｸE" panose="020B0900000000000000" pitchFamily="50" charset="-128"/>
                        </a:rPr>
                        <a:t>知識の整理</a:t>
                      </a:r>
                      <a:endParaRPr kumimoji="1" lang="en-US" altLang="ja-JP" sz="1600" dirty="0" smtClean="0">
                        <a:latin typeface="HGSｺﾞｼｯｸE" panose="020B0900000000000000" pitchFamily="50" charset="-128"/>
                        <a:ea typeface="HGSｺﾞｼｯｸE" panose="020B0900000000000000" pitchFamily="50" charset="-128"/>
                      </a:endParaRPr>
                    </a:p>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知識の整理</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ＨＰでの発信</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内容更新</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839430">
                <a:tc vMerge="1">
                  <a:txBody>
                    <a:bodyPr/>
                    <a:lstStyle/>
                    <a:p>
                      <a:endParaRPr kumimoji="1" lang="ja-JP" altLang="en-US" dirty="0"/>
                    </a:p>
                  </a:txBody>
                  <a:tcPr/>
                </a:tc>
                <a:tc gridSpan="2" vMerge="1">
                  <a:txBody>
                    <a:bodyPr/>
                    <a:lstStyle/>
                    <a:p>
                      <a:endParaRPr kumimoji="1" lang="ja-JP" altLang="en-US" dirty="0"/>
                    </a:p>
                  </a:txBody>
                  <a:tcPr/>
                </a:tc>
                <a:tc hMerge="1" vMerge="1">
                  <a:txBody>
                    <a:bodyPr/>
                    <a:lstStyle/>
                    <a:p>
                      <a:endParaRPr kumimoji="1" lang="ja-JP" altLang="en-US"/>
                    </a:p>
                  </a:txBody>
                  <a:tcPr/>
                </a:tc>
                <a:tc gridSpan="3">
                  <a:txBody>
                    <a:bodyPr/>
                    <a:lstStyle/>
                    <a:p>
                      <a:r>
                        <a:rPr kumimoji="1" lang="ja-JP" altLang="en-US" sz="1600" dirty="0" smtClean="0">
                          <a:latin typeface="HGSｺﾞｼｯｸE" panose="020B0900000000000000" pitchFamily="50" charset="-128"/>
                          <a:ea typeface="HGSｺﾞｼｯｸE" panose="020B0900000000000000" pitchFamily="50" charset="-128"/>
                        </a:rPr>
                        <a:t>食育の推進</a:t>
                      </a:r>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a:p>
                  </a:txBody>
                  <a:tcPr/>
                </a:tc>
                <a:tc hMerge="1">
                  <a:txBody>
                    <a:bodyPr/>
                    <a:lstStyle/>
                    <a:p>
                      <a:endParaRPr kumimoji="1" lang="en-US" altLang="ja-JP" sz="1600" dirty="0" smtClean="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707028">
                <a:tc vMerge="1">
                  <a:txBody>
                    <a:bodyPr/>
                    <a:lstStyle/>
                    <a:p>
                      <a:endParaRPr kumimoji="1" lang="ja-JP" altLang="en-US"/>
                    </a:p>
                  </a:txBody>
                  <a:tcPr/>
                </a:tc>
                <a:tc gridSpan="2">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a:p>
                  </a:txBody>
                  <a:tcPr/>
                </a:tc>
                <a:tc gridSpan="3">
                  <a:txBody>
                    <a:bodyPr/>
                    <a:lstStyle/>
                    <a:p>
                      <a:r>
                        <a:rPr kumimoji="1" lang="ja-JP" altLang="en-US" sz="1600" dirty="0" smtClean="0">
                          <a:latin typeface="HGSｺﾞｼｯｸE" panose="020B0900000000000000" pitchFamily="50" charset="-128"/>
                          <a:ea typeface="HGSｺﾞｼｯｸE" panose="020B0900000000000000" pitchFamily="50" charset="-128"/>
                        </a:rPr>
                        <a:t>情報発信、</a:t>
                      </a:r>
                      <a:endParaRPr kumimoji="1" lang="en-US" altLang="ja-JP" sz="1600" dirty="0" smtClean="0">
                        <a:latin typeface="HGSｺﾞｼｯｸE" panose="020B0900000000000000" pitchFamily="50" charset="-128"/>
                        <a:ea typeface="HGSｺﾞｼｯｸE" panose="020B0900000000000000" pitchFamily="50" charset="-128"/>
                      </a:endParaRPr>
                    </a:p>
                    <a:p>
                      <a:r>
                        <a:rPr kumimoji="1" lang="ja-JP" altLang="en-US" sz="1600" dirty="0" smtClean="0">
                          <a:latin typeface="HGSｺﾞｼｯｸE" panose="020B0900000000000000" pitchFamily="50" charset="-128"/>
                          <a:ea typeface="HGSｺﾞｼｯｸE" panose="020B0900000000000000" pitchFamily="50" charset="-128"/>
                        </a:rPr>
                        <a:t>市町村計画策定支援</a:t>
                      </a:r>
                      <a:endParaRPr kumimoji="1" lang="en-US" altLang="ja-JP" sz="1600" dirty="0" smtClean="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en-US" altLang="ja-JP" sz="1600" dirty="0" smtClean="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健康指標に関するデータ整備</a:t>
                      </a:r>
                      <a:endParaRPr kumimoji="1" lang="en-US" altLang="ja-JP" sz="1600" dirty="0" smtClean="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672623">
                <a:tc vMerge="1">
                  <a:txBody>
                    <a:bodyPr/>
                    <a:lstStyle/>
                    <a:p>
                      <a:endParaRPr kumimoji="1" lang="ja-JP" altLang="en-US"/>
                    </a:p>
                  </a:txBody>
                  <a:tcPr/>
                </a:tc>
                <a:tc gridSpan="2">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a:p>
                  </a:txBody>
                  <a:tcPr/>
                </a:tc>
                <a:tc gridSpan="3">
                  <a:txBody>
                    <a:bodyPr/>
                    <a:lstStyle/>
                    <a:p>
                      <a:r>
                        <a:rPr kumimoji="1" lang="ja-JP" altLang="en-US" sz="1600" dirty="0" smtClean="0">
                          <a:latin typeface="HGSｺﾞｼｯｸE" panose="020B0900000000000000" pitchFamily="50" charset="-128"/>
                          <a:ea typeface="HGSｺﾞｼｯｸE" panose="020B0900000000000000" pitchFamily="50" charset="-128"/>
                        </a:rPr>
                        <a:t>指導者育成</a:t>
                      </a:r>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pPr marL="0" marR="0" indent="0" algn="l" defTabSz="1280047" rtl="0" eaLnBrk="1" fontAlgn="auto" latinLnBrk="0" hangingPunct="1">
                        <a:lnSpc>
                          <a:spcPct val="100000"/>
                        </a:lnSpc>
                        <a:spcBef>
                          <a:spcPts val="0"/>
                        </a:spcBef>
                        <a:spcAft>
                          <a:spcPts val="0"/>
                        </a:spcAft>
                        <a:buClrTx/>
                        <a:buSzTx/>
                        <a:buFontTx/>
                        <a:buNone/>
                        <a:tabLst/>
                        <a:defRPr/>
                      </a:pPr>
                      <a:endParaRPr kumimoji="1" lang="en-US" altLang="ja-JP" sz="1600" dirty="0" smtClean="0">
                        <a:latin typeface="HGSｺﾞｼｯｸE" panose="020B0900000000000000" pitchFamily="50" charset="-128"/>
                        <a:ea typeface="HGSｺﾞｼｯｸE" panose="020B0900000000000000" pitchFamily="50" charset="-128"/>
                      </a:endParaRPr>
                    </a:p>
                  </a:txBody>
                  <a:tcPr/>
                </a:tc>
                <a:tc>
                  <a:txBody>
                    <a:bodyPr/>
                    <a:lstStyle/>
                    <a:p>
                      <a:pPr marL="0" marR="0" indent="0" algn="l" defTabSz="1280047" rtl="0" eaLnBrk="1" fontAlgn="auto" latinLnBrk="0" hangingPunct="1">
                        <a:lnSpc>
                          <a:spcPct val="100000"/>
                        </a:lnSpc>
                        <a:spcBef>
                          <a:spcPts val="0"/>
                        </a:spcBef>
                        <a:spcAft>
                          <a:spcPts val="0"/>
                        </a:spcAft>
                        <a:buClrTx/>
                        <a:buSzTx/>
                        <a:buFontTx/>
                        <a:buNone/>
                        <a:tabLst/>
                        <a:defRPr/>
                      </a:pPr>
                      <a:r>
                        <a:rPr kumimoji="1" lang="ja-JP" altLang="en-US" sz="1600" dirty="0" smtClean="0">
                          <a:latin typeface="HGSｺﾞｼｯｸE" panose="020B0900000000000000" pitchFamily="50" charset="-128"/>
                          <a:ea typeface="HGSｺﾞｼｯｸE" panose="020B0900000000000000" pitchFamily="50" charset="-128"/>
                        </a:rPr>
                        <a:t>減塩アドバイザー</a:t>
                      </a:r>
                    </a:p>
                    <a:p>
                      <a:r>
                        <a:rPr kumimoji="1" lang="ja-JP" altLang="en-US" sz="1600" dirty="0" smtClean="0">
                          <a:latin typeface="HGSｺﾞｼｯｸE" panose="020B0900000000000000" pitchFamily="50" charset="-128"/>
                          <a:ea typeface="HGSｺﾞｼｯｸE" panose="020B0900000000000000" pitchFamily="50" charset="-128"/>
                        </a:rPr>
                        <a:t>育成</a:t>
                      </a:r>
                      <a:endParaRPr kumimoji="1" lang="en-US" altLang="ja-JP" sz="1600" dirty="0" smtClean="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376260">
                <a:tc vMerge="1">
                  <a:txBody>
                    <a:bodyPr/>
                    <a:lstStyle/>
                    <a:p>
                      <a:endParaRPr kumimoji="1" lang="ja-JP" altLang="en-US" sz="2000" dirty="0">
                        <a:latin typeface="HGSｺﾞｼｯｸE" panose="020B0900000000000000" pitchFamily="50" charset="-128"/>
                        <a:ea typeface="HGSｺﾞｼｯｸE" panose="020B0900000000000000" pitchFamily="50" charset="-128"/>
                      </a:endParaRPr>
                    </a:p>
                  </a:txBody>
                  <a:tcPr/>
                </a:tc>
                <a:tc rowSpan="7">
                  <a:txBody>
                    <a:bodyPr/>
                    <a:lstStyle/>
                    <a:p>
                      <a:r>
                        <a:rPr kumimoji="1" lang="ja-JP" altLang="en-US" sz="1600" dirty="0" smtClean="0">
                          <a:latin typeface="HGSｺﾞｼｯｸE" panose="020B0900000000000000" pitchFamily="50" charset="-128"/>
                          <a:ea typeface="HGSｺﾞｼｯｸE" panose="020B0900000000000000" pitchFamily="50" charset="-128"/>
                        </a:rPr>
                        <a:t>予防</a:t>
                      </a:r>
                      <a:endParaRPr kumimoji="1" lang="ja-JP" altLang="en-US" sz="1600" dirty="0">
                        <a:latin typeface="HGSｺﾞｼｯｸE" panose="020B0900000000000000" pitchFamily="50" charset="-128"/>
                        <a:ea typeface="HGSｺﾞｼｯｸE" panose="020B0900000000000000" pitchFamily="50" charset="-128"/>
                      </a:endParaRPr>
                    </a:p>
                  </a:txBody>
                  <a:tcPr/>
                </a:tc>
                <a:tc rowSpan="3">
                  <a:txBody>
                    <a:bodyPr/>
                    <a:lstStyle/>
                    <a:p>
                      <a:r>
                        <a:rPr kumimoji="1" lang="ja-JP" altLang="en-US" sz="1600" baseline="0" dirty="0" smtClean="0">
                          <a:latin typeface="HGSｺﾞｼｯｸE" panose="020B0900000000000000" pitchFamily="50" charset="-128"/>
                          <a:ea typeface="HGSｺﾞｼｯｸE" panose="020B0900000000000000" pitchFamily="50" charset="-128"/>
                        </a:rPr>
                        <a:t>発症</a:t>
                      </a:r>
                      <a:endParaRPr kumimoji="1" lang="en-US" altLang="ja-JP" sz="1600" baseline="0" dirty="0" smtClean="0">
                        <a:latin typeface="HGSｺﾞｼｯｸE" panose="020B0900000000000000" pitchFamily="50" charset="-128"/>
                        <a:ea typeface="HGSｺﾞｼｯｸE" panose="020B0900000000000000" pitchFamily="50" charset="-128"/>
                      </a:endParaRPr>
                    </a:p>
                    <a:p>
                      <a:r>
                        <a:rPr kumimoji="1" lang="ja-JP" altLang="en-US" sz="1600" baseline="0" dirty="0" smtClean="0">
                          <a:latin typeface="HGSｺﾞｼｯｸE" panose="020B0900000000000000" pitchFamily="50" charset="-128"/>
                          <a:ea typeface="HGSｺﾞｼｯｸE" panose="020B0900000000000000" pitchFamily="50" charset="-128"/>
                        </a:rPr>
                        <a:t>予防</a:t>
                      </a:r>
                      <a:endParaRPr kumimoji="1" lang="en-US" altLang="ja-JP" sz="1600" baseline="0" dirty="0" smtClean="0">
                        <a:latin typeface="HGSｺﾞｼｯｸE" panose="020B0900000000000000" pitchFamily="50" charset="-128"/>
                        <a:ea typeface="HGSｺﾞｼｯｸE" panose="020B0900000000000000" pitchFamily="50" charset="-128"/>
                      </a:endParaRPr>
                    </a:p>
                  </a:txBody>
                  <a:tcPr/>
                </a:tc>
                <a:tc gridSpan="3">
                  <a:txBody>
                    <a:bodyPr/>
                    <a:lstStyle/>
                    <a:p>
                      <a:r>
                        <a:rPr kumimoji="1" lang="ja-JP" altLang="en-US" sz="1600" dirty="0" smtClean="0">
                          <a:latin typeface="HGSｺﾞｼｯｸE" panose="020B0900000000000000" pitchFamily="50" charset="-128"/>
                          <a:ea typeface="HGSｺﾞｼｯｸE" panose="020B0900000000000000" pitchFamily="50" charset="-128"/>
                        </a:rPr>
                        <a:t>減塩</a:t>
                      </a:r>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dirty="0"/>
                    </a:p>
                  </a:txBody>
                  <a:tcPr/>
                </a:tc>
                <a:tc hMerge="1">
                  <a:txBody>
                    <a:bodyPr/>
                    <a:lstStyle/>
                    <a:p>
                      <a:pPr lvl="0"/>
                      <a:endParaRPr lang="en-US" altLang="ja-JP" sz="1600" dirty="0" smtClean="0">
                        <a:solidFill>
                          <a:schemeClr val="tx1"/>
                        </a:solidFill>
                        <a:latin typeface="HGSｺﾞｼｯｸE" pitchFamily="50" charset="-128"/>
                        <a:ea typeface="HGSｺﾞｼｯｸE" pitchFamily="50" charset="-128"/>
                      </a:endParaRPr>
                    </a:p>
                  </a:txBody>
                  <a:tcPr/>
                </a:tc>
                <a:tc rowSpan="3" gridSpan="5">
                  <a:txBody>
                    <a:bodyPr/>
                    <a:lstStyle/>
                    <a:p>
                      <a:pPr lvl="0"/>
                      <a:r>
                        <a:rPr lang="en-US" altLang="ja-JP" sz="1600" dirty="0" smtClean="0">
                          <a:solidFill>
                            <a:schemeClr val="tx1"/>
                          </a:solidFill>
                          <a:latin typeface="HGSｺﾞｼｯｸE" pitchFamily="50" charset="-128"/>
                          <a:ea typeface="HGSｺﾞｼｯｸE" pitchFamily="50" charset="-128"/>
                        </a:rPr>
                        <a:t>【 NCD</a:t>
                      </a:r>
                      <a:r>
                        <a:rPr lang="ja-JP" altLang="en-US" sz="1600" dirty="0" smtClean="0">
                          <a:solidFill>
                            <a:schemeClr val="tx1"/>
                          </a:solidFill>
                          <a:latin typeface="HGSｺﾞｼｯｸE" pitchFamily="50" charset="-128"/>
                          <a:ea typeface="HGSｺﾞｼｯｸE" pitchFamily="50" charset="-128"/>
                        </a:rPr>
                        <a:t>対策として推進</a:t>
                      </a:r>
                      <a:r>
                        <a:rPr lang="en-US" altLang="ja-JP" sz="1600" dirty="0" smtClean="0">
                          <a:solidFill>
                            <a:schemeClr val="tx1"/>
                          </a:solidFill>
                          <a:latin typeface="HGSｺﾞｼｯｸE" pitchFamily="50" charset="-128"/>
                          <a:ea typeface="HGSｺﾞｼｯｸE" pitchFamily="50" charset="-128"/>
                        </a:rPr>
                        <a:t>】</a:t>
                      </a:r>
                      <a:r>
                        <a:rPr lang="ja-JP" altLang="en-US" sz="1600" dirty="0" smtClean="0">
                          <a:solidFill>
                            <a:schemeClr val="tx1"/>
                          </a:solidFill>
                          <a:latin typeface="HGSｺﾞｼｯｸE" pitchFamily="50" charset="-128"/>
                          <a:ea typeface="HGSｺﾞｼｯｸE" pitchFamily="50" charset="-128"/>
                        </a:rPr>
                        <a:t>禁煙・健康な食事・身体活動の増加・</a:t>
                      </a:r>
                      <a:endParaRPr lang="en-US" altLang="ja-JP" sz="1600" dirty="0" smtClean="0">
                        <a:solidFill>
                          <a:schemeClr val="tx1"/>
                        </a:solidFill>
                        <a:latin typeface="HGSｺﾞｼｯｸE" pitchFamily="50" charset="-128"/>
                        <a:ea typeface="HGSｺﾞｼｯｸE" pitchFamily="50" charset="-128"/>
                      </a:endParaRPr>
                    </a:p>
                    <a:p>
                      <a:pPr lvl="0"/>
                      <a:r>
                        <a:rPr lang="ja-JP" altLang="en-US" sz="1600" dirty="0" smtClean="0">
                          <a:solidFill>
                            <a:schemeClr val="tx1"/>
                          </a:solidFill>
                          <a:latin typeface="HGSｺﾞｼｯｸE" pitchFamily="50" charset="-128"/>
                          <a:ea typeface="HGSｺﾞｼｯｸE" pitchFamily="50" charset="-128"/>
                        </a:rPr>
                        <a:t>リスクを高める飲酒の減少：野菜摂取量の増加・国の運動指針の周知・健診時のアルコール指導用リーフレット等の活用</a:t>
                      </a:r>
                      <a:endParaRPr lang="en-US" altLang="ja-JP" sz="1600" dirty="0" smtClean="0">
                        <a:solidFill>
                          <a:schemeClr val="tx1"/>
                        </a:solidFill>
                        <a:latin typeface="HGSｺﾞｼｯｸE" pitchFamily="50" charset="-128"/>
                        <a:ea typeface="HGSｺﾞｼｯｸE" pitchFamily="50" charset="-128"/>
                      </a:endParaRPr>
                    </a:p>
                  </a:txBody>
                  <a:tcPr/>
                </a:tc>
                <a:tc rowSpan="3"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rowSpan="3"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rowSpan="3"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rowSpan="3"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450050">
                <a:tc vMerge="1">
                  <a:txBody>
                    <a:bodyPr/>
                    <a:lstStyle/>
                    <a:p>
                      <a:endParaRPr kumimoji="1" lang="ja-JP" altLang="en-US" sz="2000" dirty="0">
                        <a:latin typeface="HGSｺﾞｼｯｸE" panose="020B0900000000000000" pitchFamily="50" charset="-128"/>
                        <a:ea typeface="HGSｺﾞｼｯｸE" panose="020B0900000000000000" pitchFamily="50" charset="-128"/>
                      </a:endParaRPr>
                    </a:p>
                  </a:txBody>
                  <a:tcPr/>
                </a:tc>
                <a:tc vMerge="1">
                  <a:txBody>
                    <a:bodyPr/>
                    <a:lstStyle/>
                    <a:p>
                      <a:endParaRPr kumimoji="1" lang="ja-JP" altLang="en-US"/>
                    </a:p>
                  </a:txBody>
                  <a:tcPr/>
                </a:tc>
                <a:tc vMerge="1">
                  <a:txBody>
                    <a:bodyPr/>
                    <a:lstStyle/>
                    <a:p>
                      <a:endParaRPr kumimoji="1" lang="ja-JP" altLang="en-US"/>
                    </a:p>
                  </a:txBody>
                  <a:tcPr/>
                </a:tc>
                <a:tc gridSpan="3">
                  <a:txBody>
                    <a:bodyPr/>
                    <a:lstStyle/>
                    <a:p>
                      <a:r>
                        <a:rPr kumimoji="1" lang="ja-JP" altLang="en-US" sz="1600" dirty="0" smtClean="0">
                          <a:latin typeface="HGSｺﾞｼｯｸE" panose="020B0900000000000000" pitchFamily="50" charset="-128"/>
                          <a:ea typeface="HGSｺﾞｼｯｸE" panose="020B0900000000000000" pitchFamily="50" charset="-128"/>
                        </a:rPr>
                        <a:t>肥満予防</a:t>
                      </a:r>
                      <a:endParaRPr kumimoji="1" lang="en-US" altLang="ja-JP" sz="1600" dirty="0" smtClean="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a:p>
                  </a:txBody>
                  <a:tcPr/>
                </a:tc>
                <a:tc hMerge="1">
                  <a:txBody>
                    <a:bodyPr/>
                    <a:lstStyle/>
                    <a:p>
                      <a:endParaRPr kumimoji="1" lang="ja-JP" altLang="en-US"/>
                    </a:p>
                  </a:txBody>
                  <a:tcPr/>
                </a:tc>
                <a:tc gridSpan="5"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r>
              <a:tr h="450050">
                <a:tc vMerge="1">
                  <a:txBody>
                    <a:bodyPr/>
                    <a:lstStyle/>
                    <a:p>
                      <a:endParaRPr kumimoji="1" lang="ja-JP" altLang="en-US"/>
                    </a:p>
                  </a:txBody>
                  <a:tcPr/>
                </a:tc>
                <a:tc vMerge="1">
                  <a:txBody>
                    <a:bodyPr/>
                    <a:lstStyle/>
                    <a:p>
                      <a:endParaRPr kumimoji="1" lang="ja-JP" altLang="en-US"/>
                    </a:p>
                  </a:txBody>
                  <a:tcPr/>
                </a:tc>
                <a:tc vMerge="1">
                  <a:txBody>
                    <a:bodyPr/>
                    <a:lstStyle/>
                    <a:p>
                      <a:endParaRPr kumimoji="1" lang="en-US" altLang="ja-JP" sz="1600" baseline="0" dirty="0" smtClean="0">
                        <a:latin typeface="HGSｺﾞｼｯｸE" panose="020B0900000000000000" pitchFamily="50" charset="-128"/>
                        <a:ea typeface="HGSｺﾞｼｯｸE" panose="020B0900000000000000" pitchFamily="50" charset="-128"/>
                      </a:endParaRPr>
                    </a:p>
                  </a:txBody>
                  <a:tcPr/>
                </a:tc>
                <a:tc gridSpan="3">
                  <a:txBody>
                    <a:bodyPr/>
                    <a:lstStyle/>
                    <a:p>
                      <a:r>
                        <a:rPr kumimoji="1" lang="ja-JP" altLang="en-US" sz="1600" dirty="0" smtClean="0">
                          <a:latin typeface="HGSｺﾞｼｯｸE" panose="020B0900000000000000" pitchFamily="50" charset="-128"/>
                          <a:ea typeface="HGSｺﾞｼｯｸE" panose="020B0900000000000000" pitchFamily="50" charset="-128"/>
                        </a:rPr>
                        <a:t>節酒</a:t>
                      </a:r>
                      <a:endParaRPr kumimoji="1" lang="en-US" altLang="ja-JP" sz="1600" dirty="0" smtClean="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a:p>
                  </a:txBody>
                  <a:tcPr/>
                </a:tc>
                <a:tc hMerge="1">
                  <a:txBody>
                    <a:bodyPr/>
                    <a:lstStyle/>
                    <a:p>
                      <a:pPr lvl="0"/>
                      <a:endParaRPr lang="en-US" altLang="ja-JP" sz="1600" dirty="0" smtClean="0">
                        <a:solidFill>
                          <a:schemeClr val="tx1"/>
                        </a:solidFill>
                        <a:latin typeface="HGSｺﾞｼｯｸE" pitchFamily="50" charset="-128"/>
                        <a:ea typeface="HGSｺﾞｼｯｸE" pitchFamily="50" charset="-128"/>
                      </a:endParaRPr>
                    </a:p>
                  </a:txBody>
                  <a:tcPr/>
                </a:tc>
                <a:tc gridSpan="5"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r>
              <a:tr h="218440">
                <a:tc vMerge="1">
                  <a:txBody>
                    <a:bodyPr/>
                    <a:lstStyle/>
                    <a:p>
                      <a:endParaRPr kumimoji="1" lang="ja-JP" altLang="en-US" sz="2000" dirty="0">
                        <a:latin typeface="HGSｺﾞｼｯｸE" panose="020B0900000000000000" pitchFamily="50" charset="-128"/>
                        <a:ea typeface="HGSｺﾞｼｯｸE" panose="020B0900000000000000" pitchFamily="50" charset="-128"/>
                      </a:endParaRPr>
                    </a:p>
                  </a:txBody>
                  <a:tcPr/>
                </a:tc>
                <a:tc v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rowSpan="4">
                  <a:txBody>
                    <a:bodyPr/>
                    <a:lstStyle/>
                    <a:p>
                      <a:r>
                        <a:rPr kumimoji="1" lang="ja-JP" altLang="en-US" sz="1600" dirty="0" smtClean="0">
                          <a:latin typeface="HGSｺﾞｼｯｸE" panose="020B0900000000000000" pitchFamily="50" charset="-128"/>
                          <a:ea typeface="HGSｺﾞｼｯｸE" panose="020B0900000000000000" pitchFamily="50" charset="-128"/>
                        </a:rPr>
                        <a:t>重症化</a:t>
                      </a:r>
                      <a:endParaRPr kumimoji="1" lang="en-US" altLang="ja-JP" sz="1600" dirty="0" smtClean="0">
                        <a:latin typeface="HGSｺﾞｼｯｸE" panose="020B0900000000000000" pitchFamily="50" charset="-128"/>
                        <a:ea typeface="HGSｺﾞｼｯｸE" panose="020B0900000000000000" pitchFamily="50" charset="-128"/>
                      </a:endParaRPr>
                    </a:p>
                    <a:p>
                      <a:r>
                        <a:rPr kumimoji="1" lang="ja-JP" altLang="en-US" sz="1600" dirty="0" smtClean="0">
                          <a:latin typeface="HGSｺﾞｼｯｸE" panose="020B0900000000000000" pitchFamily="50" charset="-128"/>
                          <a:ea typeface="HGSｺﾞｼｯｸE" panose="020B0900000000000000" pitchFamily="50" charset="-128"/>
                        </a:rPr>
                        <a:t>予防</a:t>
                      </a:r>
                      <a:endParaRPr kumimoji="1" lang="ja-JP" altLang="en-US" sz="1600" dirty="0">
                        <a:latin typeface="HGSｺﾞｼｯｸE" panose="020B0900000000000000" pitchFamily="50" charset="-128"/>
                        <a:ea typeface="HGSｺﾞｼｯｸE" panose="020B0900000000000000" pitchFamily="50" charset="-128"/>
                      </a:endParaRPr>
                    </a:p>
                  </a:txBody>
                  <a:tcPr/>
                </a:tc>
                <a:tc rowSpan="2">
                  <a:txBody>
                    <a:bodyPr/>
                    <a:lstStyle/>
                    <a:p>
                      <a:r>
                        <a:rPr kumimoji="1" lang="ja-JP" altLang="en-US" sz="1600" dirty="0" smtClean="0">
                          <a:latin typeface="HGSｺﾞｼｯｸE" panose="020B0900000000000000" pitchFamily="50" charset="-128"/>
                          <a:ea typeface="HGSｺﾞｼｯｸE" panose="020B0900000000000000" pitchFamily="50" charset="-128"/>
                        </a:rPr>
                        <a:t>健診活用</a:t>
                      </a:r>
                      <a:endParaRPr kumimoji="1" lang="en-US" altLang="ja-JP" sz="1600" dirty="0" smtClean="0">
                        <a:latin typeface="HGSｺﾞｼｯｸE" panose="020B0900000000000000" pitchFamily="50" charset="-128"/>
                        <a:ea typeface="HGSｺﾞｼｯｸE" panose="020B0900000000000000" pitchFamily="50" charset="-128"/>
                      </a:endParaRPr>
                    </a:p>
                  </a:txBody>
                  <a:tcPr/>
                </a:tc>
                <a:tc gridSpan="2">
                  <a:txBody>
                    <a:bodyPr/>
                    <a:lstStyle/>
                    <a:p>
                      <a:r>
                        <a:rPr kumimoji="1" lang="ja-JP" altLang="en-US" sz="1600" dirty="0" smtClean="0">
                          <a:latin typeface="HGSｺﾞｼｯｸE" panose="020B0900000000000000" pitchFamily="50" charset="-128"/>
                          <a:ea typeface="HGSｺﾞｼｯｸE" panose="020B0900000000000000" pitchFamily="50" charset="-128"/>
                        </a:rPr>
                        <a:t>受診勧奨</a:t>
                      </a:r>
                      <a:endParaRPr kumimoji="1" lang="en-US" altLang="ja-JP" sz="1600" dirty="0" smtClean="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822960">
                <a:tc vMerge="1">
                  <a:txBody>
                    <a:bodyPr/>
                    <a:lstStyle/>
                    <a:p>
                      <a:endParaRPr kumimoji="1" lang="ja-JP" altLang="en-US" sz="2000" dirty="0">
                        <a:latin typeface="HGSｺﾞｼｯｸE" panose="020B0900000000000000" pitchFamily="50" charset="-128"/>
                        <a:ea typeface="HGSｺﾞｼｯｸE" panose="020B0900000000000000" pitchFamily="50" charset="-128"/>
                      </a:endParaRPr>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en-US" altLang="ja-JP" sz="1600" dirty="0" smtClean="0">
                        <a:latin typeface="HGSｺﾞｼｯｸE" panose="020B0900000000000000" pitchFamily="50" charset="-128"/>
                        <a:ea typeface="HGSｺﾞｼｯｸE" panose="020B0900000000000000" pitchFamily="50" charset="-128"/>
                      </a:endParaRPr>
                    </a:p>
                  </a:txBody>
                  <a:tcPr/>
                </a:tc>
                <a:tc gridSpan="2">
                  <a:txBody>
                    <a:bodyPr/>
                    <a:lstStyle/>
                    <a:p>
                      <a:r>
                        <a:rPr kumimoji="1" lang="ja-JP" altLang="en-US" sz="1600" dirty="0" smtClean="0">
                          <a:latin typeface="HGSｺﾞｼｯｸE" panose="020B0900000000000000" pitchFamily="50" charset="-128"/>
                          <a:ea typeface="HGSｺﾞｼｯｸE" panose="020B0900000000000000" pitchFamily="50" charset="-128"/>
                        </a:rPr>
                        <a:t>保健指導充実</a:t>
                      </a:r>
                      <a:endParaRPr kumimoji="1" lang="en-US" altLang="ja-JP" sz="1600" dirty="0" smtClean="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tc>
                  <a:txBody>
                    <a:bodyPr/>
                    <a:lstStyle/>
                    <a:p>
                      <a:endParaRPr kumimoji="1" lang="ja-JP" altLang="en-US" dirty="0"/>
                    </a:p>
                  </a:txBody>
                  <a:tcPr/>
                </a:tc>
              </a:tr>
              <a:tr h="643947">
                <a:tc rowSpan="3">
                  <a:txBody>
                    <a:bodyPr/>
                    <a:lstStyle/>
                    <a:p>
                      <a:r>
                        <a:rPr kumimoji="1" lang="ja-JP" altLang="en-US" sz="2000" dirty="0" smtClean="0">
                          <a:latin typeface="HGSｺﾞｼｯｸE" panose="020B0900000000000000" pitchFamily="50" charset="-128"/>
                          <a:ea typeface="HGSｺﾞｼｯｸE" panose="020B0900000000000000" pitchFamily="50" charset="-128"/>
                        </a:rPr>
                        <a:t>市町村</a:t>
                      </a:r>
                      <a:endParaRPr kumimoji="1" lang="ja-JP" altLang="en-US" sz="2000" dirty="0">
                        <a:latin typeface="HGSｺﾞｼｯｸE" panose="020B0900000000000000" pitchFamily="50" charset="-128"/>
                        <a:ea typeface="HGSｺﾞｼｯｸE" panose="020B0900000000000000" pitchFamily="50" charset="-128"/>
                      </a:endParaRPr>
                    </a:p>
                  </a:txBody>
                  <a:tcPr/>
                </a:tc>
                <a:tc vMerge="1">
                  <a:txBody>
                    <a:bodyPr/>
                    <a:lstStyle/>
                    <a:p>
                      <a:endParaRPr kumimoji="1" lang="ja-JP" altLang="en-US" dirty="0"/>
                    </a:p>
                  </a:txBody>
                  <a:tcPr/>
                </a:tc>
                <a:tc vMerge="1">
                  <a:txBody>
                    <a:bodyPr/>
                    <a:lstStyle/>
                    <a:p>
                      <a:endParaRPr kumimoji="1" lang="ja-JP" altLang="en-US"/>
                    </a:p>
                  </a:txBody>
                  <a:tcPr/>
                </a:tc>
                <a:tc rowSpan="2">
                  <a:txBody>
                    <a:bodyPr/>
                    <a:lstStyle/>
                    <a:p>
                      <a:r>
                        <a:rPr kumimoji="1" lang="ja-JP" altLang="en-US" sz="1600" dirty="0" smtClean="0">
                          <a:latin typeface="HGSｺﾞｼｯｸE" panose="020B0900000000000000" pitchFamily="50" charset="-128"/>
                          <a:ea typeface="HGSｺﾞｼｯｸE" panose="020B0900000000000000" pitchFamily="50" charset="-128"/>
                        </a:rPr>
                        <a:t>受療支援</a:t>
                      </a:r>
                      <a:endParaRPr kumimoji="1" lang="ja-JP" altLang="en-US" sz="1600" dirty="0">
                        <a:latin typeface="HGSｺﾞｼｯｸE" panose="020B0900000000000000" pitchFamily="50" charset="-128"/>
                        <a:ea typeface="HGSｺﾞｼｯｸE" panose="020B0900000000000000" pitchFamily="50" charset="-128"/>
                      </a:endParaRPr>
                    </a:p>
                  </a:txBody>
                  <a:tcPr/>
                </a:tc>
                <a:tc gridSpan="2">
                  <a:txBody>
                    <a:bodyPr/>
                    <a:lstStyle/>
                    <a:p>
                      <a:r>
                        <a:rPr kumimoji="1" lang="ja-JP" altLang="en-US" sz="1600" dirty="0" smtClean="0">
                          <a:latin typeface="HGSｺﾞｼｯｸE" panose="020B0900000000000000" pitchFamily="50" charset="-128"/>
                          <a:ea typeface="HGSｺﾞｼｯｸE" panose="020B0900000000000000" pitchFamily="50" charset="-128"/>
                        </a:rPr>
                        <a:t>受療勧奨</a:t>
                      </a:r>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808111">
                <a:tc vMerge="1">
                  <a:txBody>
                    <a:bodyPr/>
                    <a:lstStyle/>
                    <a:p>
                      <a:endParaRPr kumimoji="1" lang="ja-JP" altLang="en-US" sz="2000" dirty="0">
                        <a:latin typeface="HGSｺﾞｼｯｸE" panose="020B0900000000000000" pitchFamily="50" charset="-128"/>
                        <a:ea typeface="HGSｺﾞｼｯｸE" panose="020B0900000000000000" pitchFamily="50" charset="-128"/>
                      </a:endParaRPr>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gridSpan="2">
                  <a:txBody>
                    <a:bodyPr/>
                    <a:lstStyle/>
                    <a:p>
                      <a:r>
                        <a:rPr kumimoji="1" lang="ja-JP" altLang="en-US" sz="1600" dirty="0" smtClean="0">
                          <a:latin typeface="HGSｺﾞｼｯｸE" panose="020B0900000000000000" pitchFamily="50" charset="-128"/>
                          <a:ea typeface="HGSｺﾞｼｯｸE" panose="020B0900000000000000" pitchFamily="50" charset="-128"/>
                        </a:rPr>
                        <a:t>受療継続支援</a:t>
                      </a:r>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468766">
                <a:tc vMerge="1">
                  <a:txBody>
                    <a:bodyPr/>
                    <a:lstStyle/>
                    <a:p>
                      <a:endParaRPr kumimoji="1" lang="ja-JP" altLang="en-US" sz="2000" dirty="0">
                        <a:latin typeface="HGSｺﾞｼｯｸE" panose="020B0900000000000000" pitchFamily="50" charset="-128"/>
                        <a:ea typeface="HGSｺﾞｼｯｸE" panose="020B0900000000000000" pitchFamily="50" charset="-128"/>
                      </a:endParaRPr>
                    </a:p>
                  </a:txBody>
                  <a:tcPr/>
                </a:tc>
                <a:tc gridSpan="10">
                  <a:txBody>
                    <a:bodyPr/>
                    <a:lstStyle/>
                    <a:p>
                      <a:r>
                        <a:rPr kumimoji="1" lang="ja-JP" altLang="en-US" sz="1600" dirty="0" smtClean="0">
                          <a:latin typeface="HGSｺﾞｼｯｸE" panose="020B0900000000000000" pitchFamily="50" charset="-128"/>
                          <a:ea typeface="HGSｺﾞｼｯｸE" panose="020B0900000000000000" pitchFamily="50" charset="-128"/>
                        </a:rPr>
                        <a:t>府事業への参画・活用　（効果的な事業プログラム、健康指標に関するデータの活用等）</a:t>
                      </a:r>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dirty="0"/>
                    </a:p>
                  </a:txBody>
                  <a:tcPr/>
                </a:tc>
              </a:tr>
              <a:tr h="867740">
                <a:tc>
                  <a:txBody>
                    <a:bodyPr/>
                    <a:lstStyle/>
                    <a:p>
                      <a:pPr marL="0" marR="0" indent="0" algn="l" defTabSz="1280047" rtl="0" eaLnBrk="1" fontAlgn="auto" latinLnBrk="0" hangingPunct="1">
                        <a:lnSpc>
                          <a:spcPct val="100000"/>
                        </a:lnSpc>
                        <a:spcBef>
                          <a:spcPts val="0"/>
                        </a:spcBef>
                        <a:spcAft>
                          <a:spcPts val="0"/>
                        </a:spcAft>
                        <a:buClrTx/>
                        <a:buSzTx/>
                        <a:buFontTx/>
                        <a:buNone/>
                        <a:tabLst/>
                        <a:defRPr/>
                      </a:pPr>
                      <a:r>
                        <a:rPr kumimoji="1" lang="ja-JP" altLang="en-US" sz="2000" dirty="0" smtClean="0">
                          <a:latin typeface="HGSｺﾞｼｯｸE" panose="020B0900000000000000" pitchFamily="50" charset="-128"/>
                          <a:ea typeface="HGSｺﾞｼｯｸE" panose="020B0900000000000000" pitchFamily="50" charset="-128"/>
                        </a:rPr>
                        <a:t>関係</a:t>
                      </a:r>
                      <a:r>
                        <a:rPr kumimoji="1" lang="en-US" altLang="ja-JP" sz="2000" dirty="0" smtClean="0">
                          <a:latin typeface="HGSｺﾞｼｯｸE" panose="020B0900000000000000" pitchFamily="50" charset="-128"/>
                          <a:ea typeface="HGSｺﾞｼｯｸE" panose="020B0900000000000000" pitchFamily="50" charset="-128"/>
                        </a:rPr>
                        <a:t/>
                      </a:r>
                      <a:br>
                        <a:rPr kumimoji="1" lang="en-US" altLang="ja-JP" sz="2000" dirty="0" smtClean="0">
                          <a:latin typeface="HGSｺﾞｼｯｸE" panose="020B0900000000000000" pitchFamily="50" charset="-128"/>
                          <a:ea typeface="HGSｺﾞｼｯｸE" panose="020B0900000000000000" pitchFamily="50" charset="-128"/>
                        </a:rPr>
                      </a:br>
                      <a:r>
                        <a:rPr kumimoji="1" lang="ja-JP" altLang="en-US" sz="2000" dirty="0" smtClean="0">
                          <a:latin typeface="HGSｺﾞｼｯｸE" panose="020B0900000000000000" pitchFamily="50" charset="-128"/>
                          <a:ea typeface="HGSｺﾞｼｯｸE" panose="020B0900000000000000" pitchFamily="50" charset="-128"/>
                        </a:rPr>
                        <a:t>機関</a:t>
                      </a:r>
                    </a:p>
                    <a:p>
                      <a:endParaRPr kumimoji="1" lang="ja-JP" altLang="en-US" sz="2000" dirty="0">
                        <a:latin typeface="HGSｺﾞｼｯｸE" panose="020B0900000000000000" pitchFamily="50" charset="-128"/>
                        <a:ea typeface="HGSｺﾞｼｯｸE" panose="020B0900000000000000" pitchFamily="50" charset="-128"/>
                      </a:endParaRPr>
                    </a:p>
                  </a:txBody>
                  <a:tcPr/>
                </a:tc>
                <a:tc gridSpan="2">
                  <a:txBody>
                    <a:bodyPr/>
                    <a:lstStyle/>
                    <a:p>
                      <a:r>
                        <a:rPr kumimoji="1" lang="ja-JP" altLang="en-US" sz="1600" dirty="0" smtClean="0">
                          <a:latin typeface="HGSｺﾞｼｯｸE" panose="020B0900000000000000" pitchFamily="50" charset="-128"/>
                          <a:ea typeface="HGSｺﾞｼｯｸE" panose="020B0900000000000000" pitchFamily="50" charset="-128"/>
                        </a:rPr>
                        <a:t>社会環境整備</a:t>
                      </a:r>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a:p>
                  </a:txBody>
                  <a:tcPr/>
                </a:tc>
                <a:tc gridSpan="2">
                  <a:txBody>
                    <a:bodyPr/>
                    <a:lstStyle/>
                    <a:p>
                      <a:r>
                        <a:rPr kumimoji="1" lang="ja-JP" altLang="en-US" sz="1600" dirty="0" smtClean="0">
                          <a:latin typeface="HGSｺﾞｼｯｸE" panose="020B0900000000000000" pitchFamily="50" charset="-128"/>
                          <a:ea typeface="HGSｺﾞｼｯｸE" panose="020B0900000000000000" pitchFamily="50" charset="-128"/>
                        </a:rPr>
                        <a:t>関係機関との連携</a:t>
                      </a:r>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a:p>
                  </a:txBody>
                  <a:tcPr/>
                </a:tc>
                <a:tc gridSpan="6">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r>
            </a:tbl>
          </a:graphicData>
        </a:graphic>
      </p:graphicFrame>
      <p:sp>
        <p:nvSpPr>
          <p:cNvPr id="42" name="右矢印 41"/>
          <p:cNvSpPr/>
          <p:nvPr/>
        </p:nvSpPr>
        <p:spPr>
          <a:xfrm>
            <a:off x="4972760" y="4980620"/>
            <a:ext cx="1997605" cy="111987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テキスト ボックス 43"/>
          <p:cNvSpPr txBox="1"/>
          <p:nvPr/>
        </p:nvSpPr>
        <p:spPr bwMode="auto">
          <a:xfrm>
            <a:off x="4972761" y="5321469"/>
            <a:ext cx="1980220" cy="461665"/>
          </a:xfrm>
          <a:prstGeom prst="rect">
            <a:avLst/>
          </a:prstGeom>
          <a:noFill/>
          <a:ln w="28575">
            <a:noFill/>
            <a:miter lim="800000"/>
            <a:headEnd/>
            <a:tailEnd/>
          </a:ln>
        </p:spPr>
        <p:txBody>
          <a:bodyPr wrap="square" rtlCol="0" anchor="ctr">
            <a:spAutoFit/>
          </a:bodyPr>
          <a:lstStyle/>
          <a:p>
            <a:r>
              <a:rPr lang="ja-JP" altLang="en-US" sz="1200" dirty="0">
                <a:solidFill>
                  <a:schemeClr val="bg1"/>
                </a:solidFill>
                <a:latin typeface="HGSｺﾞｼｯｸE" panose="020B0900000000000000" pitchFamily="50" charset="-128"/>
                <a:ea typeface="HGSｺﾞｼｯｸE" panose="020B0900000000000000" pitchFamily="50" charset="-128"/>
              </a:rPr>
              <a:t>行動変容事業</a:t>
            </a:r>
            <a:r>
              <a:rPr lang="ja-JP" altLang="en-US" sz="1200" dirty="0" smtClean="0">
                <a:solidFill>
                  <a:schemeClr val="bg1"/>
                </a:solidFill>
                <a:latin typeface="HGSｺﾞｼｯｸE" panose="020B0900000000000000" pitchFamily="50" charset="-128"/>
                <a:ea typeface="HGSｺﾞｼｯｸE" panose="020B0900000000000000" pitchFamily="50" charset="-128"/>
              </a:rPr>
              <a:t>（効果的な事業プログラム提示）</a:t>
            </a:r>
            <a:endParaRPr lang="ja-JP" altLang="en-US" sz="1200" dirty="0">
              <a:solidFill>
                <a:schemeClr val="bg1"/>
              </a:solidFill>
              <a:latin typeface="HGSｺﾞｼｯｸE" panose="020B0900000000000000" pitchFamily="50" charset="-128"/>
              <a:ea typeface="HGSｺﾞｼｯｸE" panose="020B0900000000000000" pitchFamily="50" charset="-128"/>
            </a:endParaRPr>
          </a:p>
        </p:txBody>
      </p:sp>
      <p:sp>
        <p:nvSpPr>
          <p:cNvPr id="45" name="右矢印 44"/>
          <p:cNvSpPr/>
          <p:nvPr/>
        </p:nvSpPr>
        <p:spPr>
          <a:xfrm>
            <a:off x="5010033" y="6780820"/>
            <a:ext cx="6701933" cy="9992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ボックス 45"/>
          <p:cNvSpPr txBox="1"/>
          <p:nvPr/>
        </p:nvSpPr>
        <p:spPr bwMode="auto">
          <a:xfrm>
            <a:off x="5099734" y="7111169"/>
            <a:ext cx="6881686" cy="338554"/>
          </a:xfrm>
          <a:prstGeom prst="rect">
            <a:avLst/>
          </a:prstGeom>
          <a:noFill/>
          <a:ln w="28575">
            <a:noFill/>
            <a:miter lim="800000"/>
            <a:headEnd/>
            <a:tailEnd/>
          </a:ln>
        </p:spPr>
        <p:txBody>
          <a:bodyPr wrap="square" rtlCol="0" anchor="ctr">
            <a:spAutoFit/>
          </a:bodyPr>
          <a:lstStyle/>
          <a:p>
            <a:r>
              <a:rPr lang="ja-JP" altLang="en-US" sz="1600" dirty="0" smtClean="0">
                <a:solidFill>
                  <a:schemeClr val="bg1"/>
                </a:solidFill>
                <a:latin typeface="HGSｺﾞｼｯｸE" panose="020B0900000000000000" pitchFamily="50" charset="-128"/>
                <a:ea typeface="HGSｺﾞｼｯｸE" panose="020B0900000000000000" pitchFamily="50" charset="-128"/>
              </a:rPr>
              <a:t>関係機関との連携推進（地域連携クリティカルパス普及促進等）</a:t>
            </a:r>
            <a:endParaRPr lang="ja-JP" altLang="en-US" sz="1600" dirty="0">
              <a:solidFill>
                <a:schemeClr val="bg1"/>
              </a:solidFill>
              <a:latin typeface="HGSｺﾞｼｯｸE" panose="020B0900000000000000" pitchFamily="50" charset="-128"/>
              <a:ea typeface="HGSｺﾞｼｯｸE" panose="020B0900000000000000" pitchFamily="50" charset="-128"/>
            </a:endParaRPr>
          </a:p>
        </p:txBody>
      </p:sp>
      <p:sp>
        <p:nvSpPr>
          <p:cNvPr id="47" name="右矢印 46"/>
          <p:cNvSpPr/>
          <p:nvPr/>
        </p:nvSpPr>
        <p:spPr>
          <a:xfrm>
            <a:off x="5083453" y="5925725"/>
            <a:ext cx="2881227" cy="103511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テキスト ボックス 47"/>
          <p:cNvSpPr txBox="1"/>
          <p:nvPr/>
        </p:nvSpPr>
        <p:spPr bwMode="auto">
          <a:xfrm>
            <a:off x="5044019" y="6212595"/>
            <a:ext cx="2881227" cy="461665"/>
          </a:xfrm>
          <a:prstGeom prst="rect">
            <a:avLst/>
          </a:prstGeom>
          <a:noFill/>
          <a:ln w="28575">
            <a:noFill/>
            <a:miter lim="800000"/>
            <a:headEnd/>
            <a:tailEnd/>
          </a:ln>
        </p:spPr>
        <p:txBody>
          <a:bodyPr wrap="square" rtlCol="0" anchor="ctr">
            <a:spAutoFit/>
          </a:bodyPr>
          <a:lstStyle/>
          <a:p>
            <a:r>
              <a:rPr lang="ja-JP" altLang="en-US" sz="1200" dirty="0" smtClean="0">
                <a:solidFill>
                  <a:schemeClr val="bg1"/>
                </a:solidFill>
                <a:latin typeface="HGSｺﾞｼｯｸE" panose="020B0900000000000000" pitchFamily="50" charset="-128"/>
                <a:ea typeface="HGSｺﾞｼｯｸE" panose="020B0900000000000000" pitchFamily="50" charset="-128"/>
              </a:rPr>
              <a:t>国保調整交付金事業（</a:t>
            </a:r>
            <a:r>
              <a:rPr lang="en-US" altLang="ja-JP" sz="1200" dirty="0" smtClean="0">
                <a:solidFill>
                  <a:schemeClr val="bg1"/>
                </a:solidFill>
                <a:latin typeface="HGSｺﾞｼｯｸE" panose="020B0900000000000000" pitchFamily="50" charset="-128"/>
                <a:ea typeface="HGSｺﾞｼｯｸE" panose="020B0900000000000000" pitchFamily="50" charset="-128"/>
              </a:rPr>
              <a:t>BP,HbA1c,,</a:t>
            </a:r>
            <a:r>
              <a:rPr lang="ja-JP" altLang="en-US" sz="1200" dirty="0" smtClean="0">
                <a:solidFill>
                  <a:schemeClr val="bg1"/>
                </a:solidFill>
                <a:latin typeface="HGSｺﾞｼｯｸE" panose="020B0900000000000000" pitchFamily="50" charset="-128"/>
                <a:ea typeface="HGSｺﾞｼｯｸE" panose="020B0900000000000000" pitchFamily="50" charset="-128"/>
              </a:rPr>
              <a:t>検診同時実施）</a:t>
            </a:r>
            <a:endParaRPr lang="ja-JP" altLang="en-US" sz="1200" dirty="0">
              <a:solidFill>
                <a:schemeClr val="bg1"/>
              </a:solidFill>
              <a:latin typeface="HGSｺﾞｼｯｸE" panose="020B0900000000000000" pitchFamily="50" charset="-128"/>
              <a:ea typeface="HGSｺﾞｼｯｸE" panose="020B0900000000000000" pitchFamily="50" charset="-128"/>
            </a:endParaRPr>
          </a:p>
        </p:txBody>
      </p:sp>
      <p:sp>
        <p:nvSpPr>
          <p:cNvPr id="49" name="V 字形矢印 48"/>
          <p:cNvSpPr/>
          <p:nvPr/>
        </p:nvSpPr>
        <p:spPr>
          <a:xfrm>
            <a:off x="7981464" y="5925725"/>
            <a:ext cx="2739816" cy="1005424"/>
          </a:xfrm>
          <a:prstGeom prst="notchedRightArrow">
            <a:avLst/>
          </a:prstGeom>
          <a:pattFill prst="pct20">
            <a:fgClr>
              <a:srgbClr val="0000FF"/>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0" name="テキスト ボックス 49"/>
          <p:cNvSpPr txBox="1"/>
          <p:nvPr/>
        </p:nvSpPr>
        <p:spPr bwMode="auto">
          <a:xfrm>
            <a:off x="8059354" y="6240760"/>
            <a:ext cx="2559796" cy="338554"/>
          </a:xfrm>
          <a:prstGeom prst="rect">
            <a:avLst/>
          </a:prstGeom>
          <a:noFill/>
          <a:ln w="28575">
            <a:noFill/>
            <a:miter lim="800000"/>
            <a:headEnd/>
            <a:tailEnd/>
          </a:ln>
        </p:spPr>
        <p:txBody>
          <a:bodyPr wrap="square" rtlCol="0" anchor="ctr">
            <a:spAutoFit/>
          </a:bodyPr>
          <a:lstStyle/>
          <a:p>
            <a:pPr algn="ctr"/>
            <a:r>
              <a:rPr lang="ja-JP" altLang="en-US" sz="1600" dirty="0">
                <a:latin typeface="HGSｺﾞｼｯｸE" panose="020B0900000000000000" pitchFamily="50" charset="-128"/>
                <a:ea typeface="HGSｺﾞｼｯｸE" panose="020B0900000000000000" pitchFamily="50" charset="-128"/>
              </a:rPr>
              <a:t>国保調整交付金事業</a:t>
            </a:r>
          </a:p>
        </p:txBody>
      </p:sp>
      <p:sp>
        <p:nvSpPr>
          <p:cNvPr id="51" name="右矢印 50"/>
          <p:cNvSpPr/>
          <p:nvPr/>
        </p:nvSpPr>
        <p:spPr>
          <a:xfrm>
            <a:off x="4778029" y="930170"/>
            <a:ext cx="7923471" cy="1800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テキスト ボックス 51"/>
          <p:cNvSpPr txBox="1"/>
          <p:nvPr/>
        </p:nvSpPr>
        <p:spPr bwMode="auto">
          <a:xfrm>
            <a:off x="4861587" y="1359313"/>
            <a:ext cx="7640645" cy="830997"/>
          </a:xfrm>
          <a:prstGeom prst="rect">
            <a:avLst/>
          </a:prstGeom>
          <a:noFill/>
          <a:ln w="28575">
            <a:noFill/>
            <a:miter lim="800000"/>
            <a:headEnd/>
            <a:tailEnd/>
          </a:ln>
        </p:spPr>
        <p:txBody>
          <a:bodyPr wrap="square" rtlCol="0" anchor="ctr">
            <a:spAutoFit/>
          </a:bodyPr>
          <a:lstStyle/>
          <a:p>
            <a:r>
              <a:rPr lang="ja-JP" altLang="en-US" sz="1600" dirty="0" smtClean="0">
                <a:solidFill>
                  <a:schemeClr val="bg1"/>
                </a:solidFill>
                <a:latin typeface="HGSｺﾞｼｯｸE" panose="020B0900000000000000" pitchFamily="50" charset="-128"/>
                <a:ea typeface="HGSｺﾞｼｯｸE" panose="020B0900000000000000" pitchFamily="50" charset="-128"/>
              </a:rPr>
              <a:t>健康増進事業（特定給食施設及び栄養士指導、食生活改善地域推進事業等）、健康・栄養対策事業（食育推進プロジェクトクト：食育推進・外食・流通業界と連携した食環境整備、産・学・官連携による食育推進）</a:t>
            </a:r>
            <a:endParaRPr lang="ja-JP" altLang="en-US" sz="1600" dirty="0">
              <a:solidFill>
                <a:schemeClr val="bg1"/>
              </a:solidFill>
              <a:latin typeface="HGSｺﾞｼｯｸE" panose="020B0900000000000000" pitchFamily="50" charset="-128"/>
              <a:ea typeface="HGSｺﾞｼｯｸE" panose="020B0900000000000000" pitchFamily="50" charset="-128"/>
            </a:endParaRPr>
          </a:p>
        </p:txBody>
      </p:sp>
      <p:sp>
        <p:nvSpPr>
          <p:cNvPr id="53" name="右矢印 52"/>
          <p:cNvSpPr/>
          <p:nvPr/>
        </p:nvSpPr>
        <p:spPr>
          <a:xfrm>
            <a:off x="5948346" y="2190310"/>
            <a:ext cx="5863560" cy="9936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テキスト ボックス 53"/>
          <p:cNvSpPr txBox="1"/>
          <p:nvPr/>
        </p:nvSpPr>
        <p:spPr bwMode="auto">
          <a:xfrm>
            <a:off x="5950750" y="2352929"/>
            <a:ext cx="5812130" cy="830997"/>
          </a:xfrm>
          <a:prstGeom prst="rect">
            <a:avLst/>
          </a:prstGeom>
          <a:noFill/>
          <a:ln w="28575">
            <a:noFill/>
            <a:miter lim="800000"/>
            <a:headEnd/>
            <a:tailEnd/>
          </a:ln>
        </p:spPr>
        <p:txBody>
          <a:bodyPr wrap="square" rtlCol="0" anchor="ctr">
            <a:spAutoFit/>
          </a:bodyPr>
          <a:lstStyle/>
          <a:p>
            <a:r>
              <a:rPr lang="ja-JP" altLang="en-US" sz="1600" dirty="0" smtClean="0">
                <a:solidFill>
                  <a:schemeClr val="bg1"/>
                </a:solidFill>
                <a:latin typeface="HGSｺﾞｼｯｸE" panose="020B0900000000000000" pitchFamily="50" charset="-128"/>
                <a:ea typeface="HGSｺﾞｼｯｸE" panose="020B0900000000000000" pitchFamily="50" charset="-128"/>
              </a:rPr>
              <a:t>地域職域連携推進事業（協議会の運営等による情報・課題の共有）</a:t>
            </a:r>
            <a:endParaRPr lang="ja-JP" altLang="en-US" sz="1600" dirty="0">
              <a:solidFill>
                <a:schemeClr val="bg1"/>
              </a:solidFill>
              <a:latin typeface="HGSｺﾞｼｯｸE" panose="020B0900000000000000" pitchFamily="50" charset="-128"/>
              <a:ea typeface="HGSｺﾞｼｯｸE" panose="020B0900000000000000" pitchFamily="50" charset="-128"/>
            </a:endParaRPr>
          </a:p>
          <a:p>
            <a:endParaRPr lang="ja-JP" altLang="en-US" sz="1600" dirty="0">
              <a:solidFill>
                <a:schemeClr val="bg1"/>
              </a:solidFill>
              <a:latin typeface="HGSｺﾞｼｯｸE" panose="020B0900000000000000" pitchFamily="50" charset="-128"/>
              <a:ea typeface="HGSｺﾞｼｯｸE" panose="020B0900000000000000" pitchFamily="50" charset="-128"/>
            </a:endParaRPr>
          </a:p>
        </p:txBody>
      </p:sp>
      <p:sp>
        <p:nvSpPr>
          <p:cNvPr id="55" name="V 字形矢印 54"/>
          <p:cNvSpPr/>
          <p:nvPr/>
        </p:nvSpPr>
        <p:spPr>
          <a:xfrm>
            <a:off x="8258126" y="4755595"/>
            <a:ext cx="3813304" cy="1530170"/>
          </a:xfrm>
          <a:prstGeom prst="notchedRightArrow">
            <a:avLst/>
          </a:prstGeom>
          <a:pattFill prst="pct20">
            <a:fgClr>
              <a:srgbClr val="0000FF"/>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6" name="テキスト ボックス 55"/>
          <p:cNvSpPr txBox="1"/>
          <p:nvPr/>
        </p:nvSpPr>
        <p:spPr bwMode="auto">
          <a:xfrm>
            <a:off x="8528154" y="5248725"/>
            <a:ext cx="2841462" cy="707886"/>
          </a:xfrm>
          <a:prstGeom prst="rect">
            <a:avLst/>
          </a:prstGeom>
          <a:noFill/>
          <a:ln w="28575">
            <a:noFill/>
            <a:miter lim="800000"/>
            <a:headEnd/>
            <a:tailEnd/>
          </a:ln>
        </p:spPr>
        <p:txBody>
          <a:bodyPr wrap="square" rtlCol="0" anchor="ctr">
            <a:spAutoFit/>
          </a:bodyPr>
          <a:lstStyle/>
          <a:p>
            <a:pPr algn="ctr"/>
            <a:r>
              <a:rPr lang="ja-JP" altLang="en-US" sz="1200" dirty="0" smtClean="0">
                <a:latin typeface="HGSｺﾞｼｯｸE" panose="020B0900000000000000" pitchFamily="50" charset="-128"/>
                <a:ea typeface="HGSｺﾞｼｯｸE" panose="020B0900000000000000" pitchFamily="50" charset="-128"/>
              </a:rPr>
              <a:t>フォローアップ</a:t>
            </a:r>
            <a:r>
              <a:rPr lang="en-US" altLang="ja-JP" sz="1200" dirty="0" smtClean="0">
                <a:latin typeface="HGSｺﾞｼｯｸE" panose="020B0900000000000000" pitchFamily="50" charset="-128"/>
                <a:ea typeface="HGSｺﾞｼｯｸE" panose="020B0900000000000000" pitchFamily="50" charset="-128"/>
              </a:rPr>
              <a:t/>
            </a:r>
            <a:br>
              <a:rPr lang="en-US" altLang="ja-JP" sz="1200" dirty="0" smtClean="0">
                <a:latin typeface="HGSｺﾞｼｯｸE" panose="020B0900000000000000" pitchFamily="50" charset="-128"/>
                <a:ea typeface="HGSｺﾞｼｯｸE" panose="020B0900000000000000" pitchFamily="50" charset="-128"/>
              </a:rPr>
            </a:br>
            <a:r>
              <a:rPr lang="ja-JP" altLang="en-US" sz="1200" dirty="0" smtClean="0">
                <a:latin typeface="HGSｺﾞｼｯｸE" panose="020B0900000000000000" pitchFamily="50" charset="-128"/>
                <a:ea typeface="HGSｺﾞｼｯｸE" panose="020B0900000000000000" pitchFamily="50" charset="-128"/>
              </a:rPr>
              <a:t>（推進・評価）</a:t>
            </a:r>
            <a:endParaRPr lang="ja-JP" altLang="en-US" sz="1200" dirty="0">
              <a:latin typeface="HGSｺﾞｼｯｸE" panose="020B0900000000000000" pitchFamily="50" charset="-128"/>
              <a:ea typeface="HGSｺﾞｼｯｸE" panose="020B0900000000000000" pitchFamily="50" charset="-128"/>
            </a:endParaRPr>
          </a:p>
          <a:p>
            <a:pPr algn="ctr" eaLnBrk="1" hangingPunct="1"/>
            <a:endParaRPr kumimoji="1" lang="ja-JP" altLang="en-US" sz="1600" b="1" u="sng" dirty="0" smtClean="0">
              <a:latin typeface="HGPｺﾞｼｯｸE" pitchFamily="50" charset="-128"/>
              <a:ea typeface="HGPｺﾞｼｯｸE" pitchFamily="50" charset="-128"/>
            </a:endParaRPr>
          </a:p>
        </p:txBody>
      </p:sp>
      <p:sp>
        <p:nvSpPr>
          <p:cNvPr id="57" name="V 字形矢印 56"/>
          <p:cNvSpPr/>
          <p:nvPr/>
        </p:nvSpPr>
        <p:spPr>
          <a:xfrm>
            <a:off x="6888219" y="5025099"/>
            <a:ext cx="1639936" cy="1035641"/>
          </a:xfrm>
          <a:prstGeom prst="notchedRightArrow">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8" name="テキスト ボックス 57"/>
          <p:cNvSpPr txBox="1"/>
          <p:nvPr/>
        </p:nvSpPr>
        <p:spPr bwMode="auto">
          <a:xfrm>
            <a:off x="7051599" y="5295129"/>
            <a:ext cx="1251530" cy="707886"/>
          </a:xfrm>
          <a:prstGeom prst="rect">
            <a:avLst/>
          </a:prstGeom>
          <a:noFill/>
          <a:ln w="28575">
            <a:noFill/>
            <a:miter lim="800000"/>
            <a:headEnd/>
            <a:tailEnd/>
          </a:ln>
        </p:spPr>
        <p:txBody>
          <a:bodyPr wrap="square" rtlCol="0" anchor="ctr">
            <a:spAutoFit/>
          </a:bodyPr>
          <a:lstStyle/>
          <a:p>
            <a:pPr algn="ctr"/>
            <a:r>
              <a:rPr lang="ja-JP" altLang="en-US" sz="1200" dirty="0" smtClean="0">
                <a:solidFill>
                  <a:schemeClr val="bg1"/>
                </a:solidFill>
                <a:latin typeface="HGSｺﾞｼｯｸE" panose="020B0900000000000000" pitchFamily="50" charset="-128"/>
                <a:ea typeface="HGSｺﾞｼｯｸE" panose="020B0900000000000000" pitchFamily="50" charset="-128"/>
              </a:rPr>
              <a:t>フォローアップ</a:t>
            </a:r>
            <a:r>
              <a:rPr lang="en-US" altLang="ja-JP" sz="1200" dirty="0" smtClean="0">
                <a:solidFill>
                  <a:schemeClr val="bg1"/>
                </a:solidFill>
                <a:latin typeface="HGSｺﾞｼｯｸE" panose="020B0900000000000000" pitchFamily="50" charset="-128"/>
                <a:ea typeface="HGSｺﾞｼｯｸE" panose="020B0900000000000000" pitchFamily="50" charset="-128"/>
              </a:rPr>
              <a:t/>
            </a:r>
            <a:br>
              <a:rPr lang="en-US" altLang="ja-JP" sz="1200" dirty="0" smtClean="0">
                <a:solidFill>
                  <a:schemeClr val="bg1"/>
                </a:solidFill>
                <a:latin typeface="HGSｺﾞｼｯｸE" panose="020B0900000000000000" pitchFamily="50" charset="-128"/>
                <a:ea typeface="HGSｺﾞｼｯｸE" panose="020B0900000000000000" pitchFamily="50" charset="-128"/>
              </a:rPr>
            </a:br>
            <a:r>
              <a:rPr lang="ja-JP" altLang="en-US" sz="1200" dirty="0" smtClean="0">
                <a:solidFill>
                  <a:schemeClr val="bg1"/>
                </a:solidFill>
                <a:latin typeface="HGSｺﾞｼｯｸE" panose="020B0900000000000000" pitchFamily="50" charset="-128"/>
                <a:ea typeface="HGSｺﾞｼｯｸE" panose="020B0900000000000000" pitchFamily="50" charset="-128"/>
              </a:rPr>
              <a:t>（推進・評価）</a:t>
            </a:r>
            <a:endParaRPr lang="ja-JP" altLang="en-US" sz="1200" dirty="0">
              <a:solidFill>
                <a:schemeClr val="bg1"/>
              </a:solidFill>
              <a:latin typeface="HGSｺﾞｼｯｸE" panose="020B0900000000000000" pitchFamily="50" charset="-128"/>
              <a:ea typeface="HGSｺﾞｼｯｸE" panose="020B0900000000000000" pitchFamily="50" charset="-128"/>
            </a:endParaRPr>
          </a:p>
          <a:p>
            <a:pPr algn="ctr" eaLnBrk="1" hangingPunct="1"/>
            <a:endParaRPr kumimoji="1" lang="ja-JP" altLang="en-US" sz="1600" b="1" u="sng" dirty="0" smtClean="0">
              <a:solidFill>
                <a:schemeClr val="bg1"/>
              </a:solidFill>
              <a:latin typeface="HGPｺﾞｼｯｸE" pitchFamily="50" charset="-128"/>
              <a:ea typeface="HGPｺﾞｼｯｸE" pitchFamily="50" charset="-128"/>
            </a:endParaRPr>
          </a:p>
        </p:txBody>
      </p:sp>
      <p:sp>
        <p:nvSpPr>
          <p:cNvPr id="59" name="右矢印 58"/>
          <p:cNvSpPr/>
          <p:nvPr/>
        </p:nvSpPr>
        <p:spPr>
          <a:xfrm>
            <a:off x="5908857" y="2823886"/>
            <a:ext cx="5902074" cy="11208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p:cNvSpPr txBox="1"/>
          <p:nvPr/>
        </p:nvSpPr>
        <p:spPr bwMode="auto">
          <a:xfrm>
            <a:off x="6012349" y="3064228"/>
            <a:ext cx="6239101" cy="584775"/>
          </a:xfrm>
          <a:prstGeom prst="rect">
            <a:avLst/>
          </a:prstGeom>
          <a:noFill/>
          <a:ln w="28575">
            <a:noFill/>
            <a:miter lim="800000"/>
            <a:headEnd/>
            <a:tailEnd/>
          </a:ln>
        </p:spPr>
        <p:txBody>
          <a:bodyPr wrap="square" rtlCol="0" anchor="ctr">
            <a:spAutoFit/>
          </a:bodyPr>
          <a:lstStyle/>
          <a:p>
            <a:r>
              <a:rPr lang="ja-JP" altLang="en-US" sz="1600" dirty="0" smtClean="0">
                <a:solidFill>
                  <a:schemeClr val="bg1"/>
                </a:solidFill>
                <a:latin typeface="HGSｺﾞｼｯｸE" panose="020B0900000000000000" pitchFamily="50" charset="-128"/>
                <a:ea typeface="HGSｺﾞｼｯｸE" panose="020B0900000000000000" pitchFamily="50" charset="-128"/>
              </a:rPr>
              <a:t>健康</a:t>
            </a:r>
            <a:r>
              <a:rPr lang="ja-JP" altLang="en-US" sz="1600" dirty="0">
                <a:solidFill>
                  <a:schemeClr val="bg1"/>
                </a:solidFill>
                <a:latin typeface="HGSｺﾞｼｯｸE" panose="020B0900000000000000" pitchFamily="50" charset="-128"/>
                <a:ea typeface="HGSｺﾞｼｯｸE" panose="020B0900000000000000" pitchFamily="50" charset="-128"/>
              </a:rPr>
              <a:t>増進</a:t>
            </a:r>
            <a:r>
              <a:rPr lang="ja-JP" altLang="en-US" sz="1600" dirty="0" smtClean="0">
                <a:solidFill>
                  <a:schemeClr val="bg1"/>
                </a:solidFill>
                <a:latin typeface="HGSｺﾞｼｯｸE" panose="020B0900000000000000" pitchFamily="50" charset="-128"/>
                <a:ea typeface="HGSｺﾞｼｯｸE" panose="020B0900000000000000" pitchFamily="50" charset="-128"/>
              </a:rPr>
              <a:t>事業、</a:t>
            </a:r>
            <a:r>
              <a:rPr lang="ja-JP" altLang="en-US" sz="1600" dirty="0">
                <a:solidFill>
                  <a:schemeClr val="bg1"/>
                </a:solidFill>
                <a:latin typeface="HGSｺﾞｼｯｸE" panose="020B0900000000000000" pitchFamily="50" charset="-128"/>
                <a:ea typeface="HGSｺﾞｼｯｸE" panose="020B0900000000000000" pitchFamily="50" charset="-128"/>
              </a:rPr>
              <a:t>健康・栄養対策</a:t>
            </a:r>
            <a:r>
              <a:rPr lang="ja-JP" altLang="en-US" sz="1600" dirty="0" smtClean="0">
                <a:solidFill>
                  <a:schemeClr val="bg1"/>
                </a:solidFill>
                <a:latin typeface="HGSｺﾞｼｯｸE" panose="020B0900000000000000" pitchFamily="50" charset="-128"/>
                <a:ea typeface="HGSｺﾞｼｯｸE" panose="020B0900000000000000" pitchFamily="50" charset="-128"/>
              </a:rPr>
              <a:t>事業</a:t>
            </a:r>
            <a:endParaRPr lang="en-US" altLang="ja-JP" sz="1600" dirty="0" smtClean="0">
              <a:solidFill>
                <a:schemeClr val="bg1"/>
              </a:solidFill>
              <a:latin typeface="HGSｺﾞｼｯｸE" panose="020B0900000000000000" pitchFamily="50" charset="-128"/>
              <a:ea typeface="HGSｺﾞｼｯｸE" panose="020B0900000000000000" pitchFamily="50" charset="-128"/>
            </a:endParaRPr>
          </a:p>
          <a:p>
            <a:r>
              <a:rPr lang="ja-JP" altLang="en-US" sz="1600" dirty="0" smtClean="0">
                <a:solidFill>
                  <a:schemeClr val="bg1"/>
                </a:solidFill>
                <a:latin typeface="HGSｺﾞｼｯｸE" panose="020B0900000000000000" pitchFamily="50" charset="-128"/>
                <a:ea typeface="HGSｺﾞｼｯｸE" panose="020B0900000000000000" pitchFamily="50" charset="-128"/>
              </a:rPr>
              <a:t>（指導者育成、社会環境整備）</a:t>
            </a:r>
            <a:endParaRPr lang="ja-JP" altLang="en-US" sz="1600" dirty="0">
              <a:solidFill>
                <a:schemeClr val="bg1"/>
              </a:solidFill>
              <a:latin typeface="HGSｺﾞｼｯｸE" panose="020B0900000000000000" pitchFamily="50" charset="-128"/>
              <a:ea typeface="HGSｺﾞｼｯｸE" panose="020B0900000000000000" pitchFamily="50" charset="-128"/>
            </a:endParaRPr>
          </a:p>
        </p:txBody>
      </p:sp>
      <p:cxnSp>
        <p:nvCxnSpPr>
          <p:cNvPr id="33" name="直線矢印コネクタ 32"/>
          <p:cNvCxnSpPr/>
          <p:nvPr/>
        </p:nvCxnSpPr>
        <p:spPr>
          <a:xfrm>
            <a:off x="6474615" y="1247346"/>
            <a:ext cx="5147341" cy="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34" name="右矢印 33"/>
          <p:cNvSpPr/>
          <p:nvPr/>
        </p:nvSpPr>
        <p:spPr>
          <a:xfrm>
            <a:off x="4780620" y="8076820"/>
            <a:ext cx="6701933" cy="15843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テキスト ボックス 34"/>
          <p:cNvSpPr txBox="1"/>
          <p:nvPr/>
        </p:nvSpPr>
        <p:spPr bwMode="auto">
          <a:xfrm>
            <a:off x="4870321" y="8544944"/>
            <a:ext cx="6881686" cy="584775"/>
          </a:xfrm>
          <a:prstGeom prst="rect">
            <a:avLst/>
          </a:prstGeom>
          <a:noFill/>
          <a:ln w="28575">
            <a:noFill/>
            <a:miter lim="800000"/>
            <a:headEnd/>
            <a:tailEnd/>
          </a:ln>
        </p:spPr>
        <p:txBody>
          <a:bodyPr wrap="square" rtlCol="0" anchor="ctr">
            <a:spAutoFit/>
          </a:bodyPr>
          <a:lstStyle/>
          <a:p>
            <a:r>
              <a:rPr lang="ja-JP" altLang="en-US" sz="1600" dirty="0">
                <a:solidFill>
                  <a:schemeClr val="bg1"/>
                </a:solidFill>
                <a:latin typeface="HGSｺﾞｼｯｸE" panose="020B0900000000000000" pitchFamily="50" charset="-128"/>
                <a:ea typeface="HGSｺﾞｼｯｸE" panose="020B0900000000000000" pitchFamily="50" charset="-128"/>
              </a:rPr>
              <a:t>府事業への参画・</a:t>
            </a:r>
            <a:r>
              <a:rPr lang="ja-JP" altLang="en-US" sz="1600" dirty="0" smtClean="0">
                <a:solidFill>
                  <a:schemeClr val="bg1"/>
                </a:solidFill>
                <a:latin typeface="HGSｺﾞｼｯｸE" panose="020B0900000000000000" pitchFamily="50" charset="-128"/>
                <a:ea typeface="HGSｺﾞｼｯｸE" panose="020B0900000000000000" pitchFamily="50" charset="-128"/>
              </a:rPr>
              <a:t>活用（健康づくり応援団、ヘルシー居酒屋・ヘルシー中華へ</a:t>
            </a:r>
            <a:r>
              <a:rPr lang="ja-JP" altLang="en-US" sz="1600" dirty="0">
                <a:solidFill>
                  <a:schemeClr val="bg1"/>
                </a:solidFill>
                <a:latin typeface="HGSｺﾞｼｯｸE" panose="020B0900000000000000" pitchFamily="50" charset="-128"/>
                <a:ea typeface="HGSｺﾞｼｯｸE" panose="020B0900000000000000" pitchFamily="50" charset="-128"/>
              </a:rPr>
              <a:t>の</a:t>
            </a:r>
            <a:r>
              <a:rPr lang="ja-JP" altLang="en-US" sz="1600" dirty="0" smtClean="0">
                <a:solidFill>
                  <a:schemeClr val="bg1"/>
                </a:solidFill>
                <a:latin typeface="HGSｺﾞｼｯｸE" panose="020B0900000000000000" pitchFamily="50" charset="-128"/>
                <a:ea typeface="HGSｺﾞｼｯｸE" panose="020B0900000000000000" pitchFamily="50" charset="-128"/>
              </a:rPr>
              <a:t>参画、減塩アドバイザー育成等）</a:t>
            </a:r>
            <a:endParaRPr lang="ja-JP" altLang="en-US" sz="1600" dirty="0">
              <a:solidFill>
                <a:schemeClr val="bg1"/>
              </a:solidFill>
              <a:latin typeface="HGSｺﾞｼｯｸE" panose="020B0900000000000000" pitchFamily="50" charset="-128"/>
              <a:ea typeface="HGSｺﾞｼｯｸE" panose="020B0900000000000000" pitchFamily="50" charset="-128"/>
            </a:endParaRPr>
          </a:p>
        </p:txBody>
      </p:sp>
    </p:spTree>
    <p:extLst>
      <p:ext uri="{BB962C8B-B14F-4D97-AF65-F5344CB8AC3E}">
        <p14:creationId xmlns:p14="http://schemas.microsoft.com/office/powerpoint/2010/main" val="4128827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r>
              <a:rPr kumimoji="1" lang="ja-JP" altLang="en-US" sz="2800" b="1" dirty="0" smtClean="0">
                <a:latin typeface="HGSｺﾞｼｯｸE" pitchFamily="50" charset="-128"/>
                <a:ea typeface="HGSｺﾞｼｯｸE" pitchFamily="50" charset="-128"/>
              </a:rPr>
              <a:t>たばこ対策</a:t>
            </a:r>
            <a:r>
              <a:rPr kumimoji="1" lang="en-US" altLang="ja-JP" sz="2800" b="1" dirty="0" smtClean="0">
                <a:latin typeface="HGSｺﾞｼｯｸE" pitchFamily="50" charset="-128"/>
                <a:ea typeface="HGSｺﾞｼｯｸE" pitchFamily="50" charset="-128"/>
              </a:rPr>
              <a:t/>
            </a:r>
            <a:br>
              <a:rPr kumimoji="1" lang="en-US" altLang="ja-JP" sz="2800" b="1" dirty="0" smtClean="0">
                <a:latin typeface="HGSｺﾞｼｯｸE" pitchFamily="50" charset="-128"/>
                <a:ea typeface="HGSｺﾞｼｯｸE" pitchFamily="50" charset="-128"/>
              </a:rPr>
            </a:br>
            <a:r>
              <a:rPr lang="ja-JP" altLang="en-US" sz="2800" b="1" dirty="0">
                <a:latin typeface="HGSｺﾞｼｯｸE" pitchFamily="50" charset="-128"/>
                <a:ea typeface="HGSｺﾞｼｯｸE" pitchFamily="50" charset="-128"/>
              </a:rPr>
              <a:t>第２次大阪府健康増進計画</a:t>
            </a:r>
            <a:r>
              <a:rPr lang="ja-JP" altLang="en-US" sz="2800" b="1" dirty="0" smtClean="0">
                <a:latin typeface="HGSｺﾞｼｯｸE" pitchFamily="50" charset="-128"/>
                <a:ea typeface="HGSｺﾞｼｯｸE" pitchFamily="50" charset="-128"/>
              </a:rPr>
              <a:t>目標</a:t>
            </a:r>
            <a:endParaRPr kumimoji="1" lang="ja-JP" altLang="en-US" sz="2800" b="1" dirty="0">
              <a:latin typeface="HGSｺﾞｼｯｸE" pitchFamily="50" charset="-128"/>
              <a:ea typeface="HGSｺﾞｼｯｸE"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3786545950"/>
              </p:ext>
            </p:extLst>
          </p:nvPr>
        </p:nvGraphicFramePr>
        <p:xfrm>
          <a:off x="955195" y="2550350"/>
          <a:ext cx="11071231" cy="1280160"/>
        </p:xfrm>
        <a:graphic>
          <a:graphicData uri="http://schemas.openxmlformats.org/drawingml/2006/table">
            <a:tbl>
              <a:tblPr firstRow="1" bandRow="1">
                <a:tableStyleId>{7DF18680-E054-41AD-8BC1-D1AEF772440D}</a:tableStyleId>
              </a:tblPr>
              <a:tblGrid>
                <a:gridCol w="2778021"/>
                <a:gridCol w="2287782"/>
                <a:gridCol w="3349966"/>
                <a:gridCol w="2655462"/>
              </a:tblGrid>
              <a:tr h="381000">
                <a:tc gridSpan="2">
                  <a:txBody>
                    <a:bodyPr/>
                    <a:lstStyle/>
                    <a:p>
                      <a:pPr algn="ctr"/>
                      <a:r>
                        <a:rPr kumimoji="1" lang="ja-JP" altLang="en-US" sz="2400" dirty="0" smtClean="0">
                          <a:latin typeface="HGSｺﾞｼｯｸE" pitchFamily="50" charset="-128"/>
                          <a:ea typeface="HGSｺﾞｼｯｸE" pitchFamily="50" charset="-128"/>
                        </a:rPr>
                        <a:t>目標項目</a:t>
                      </a:r>
                      <a:endParaRPr kumimoji="1" lang="ja-JP" altLang="en-US" sz="2400" dirty="0">
                        <a:latin typeface="HGSｺﾞｼｯｸE" pitchFamily="50" charset="-128"/>
                        <a:ea typeface="HGSｺﾞｼｯｸE" pitchFamily="50" charset="-128"/>
                      </a:endParaRPr>
                    </a:p>
                  </a:txBody>
                  <a:tcPr/>
                </a:tc>
                <a:tc hMerge="1">
                  <a:txBody>
                    <a:bodyPr/>
                    <a:lstStyle/>
                    <a:p>
                      <a:endParaRPr kumimoji="1" lang="ja-JP" altLang="en-US" dirty="0">
                        <a:latin typeface="HGSｺﾞｼｯｸE" pitchFamily="50" charset="-128"/>
                        <a:ea typeface="HGSｺﾞｼｯｸE" pitchFamily="50" charset="-128"/>
                      </a:endParaRPr>
                    </a:p>
                  </a:txBody>
                  <a:tcPr/>
                </a:tc>
                <a:tc>
                  <a:txBody>
                    <a:bodyPr/>
                    <a:lstStyle/>
                    <a:p>
                      <a:pPr algn="ctr"/>
                      <a:r>
                        <a:rPr kumimoji="1" lang="ja-JP" altLang="en-US" sz="2400" dirty="0" smtClean="0">
                          <a:latin typeface="HGSｺﾞｼｯｸE" pitchFamily="50" charset="-128"/>
                          <a:ea typeface="HGSｺﾞｼｯｸE" pitchFamily="50" charset="-128"/>
                        </a:rPr>
                        <a:t>現状</a:t>
                      </a:r>
                      <a:endParaRPr kumimoji="1" lang="ja-JP" altLang="en-US" sz="2400" dirty="0">
                        <a:latin typeface="HGSｺﾞｼｯｸE" pitchFamily="50" charset="-128"/>
                        <a:ea typeface="HGSｺﾞｼｯｸE" pitchFamily="50" charset="-128"/>
                      </a:endParaRPr>
                    </a:p>
                  </a:txBody>
                  <a:tcPr/>
                </a:tc>
                <a:tc>
                  <a:txBody>
                    <a:bodyPr/>
                    <a:lstStyle/>
                    <a:p>
                      <a:pPr algn="ctr"/>
                      <a:r>
                        <a:rPr kumimoji="1" lang="ja-JP" altLang="en-US" sz="2400" dirty="0" smtClean="0">
                          <a:latin typeface="HGSｺﾞｼｯｸE" pitchFamily="50" charset="-128"/>
                          <a:ea typeface="HGSｺﾞｼｯｸE" pitchFamily="50" charset="-128"/>
                        </a:rPr>
                        <a:t>目標</a:t>
                      </a:r>
                      <a:r>
                        <a:rPr kumimoji="1" lang="en-US" altLang="ja-JP" sz="2400" dirty="0" smtClean="0">
                          <a:latin typeface="HGSｺﾞｼｯｸE" pitchFamily="50" charset="-128"/>
                          <a:ea typeface="HGSｺﾞｼｯｸE" pitchFamily="50" charset="-128"/>
                        </a:rPr>
                        <a:t>(</a:t>
                      </a:r>
                      <a:r>
                        <a:rPr kumimoji="1" lang="ja-JP" altLang="en-US" sz="2400" dirty="0" smtClean="0">
                          <a:latin typeface="HGSｺﾞｼｯｸE" pitchFamily="50" charset="-128"/>
                          <a:ea typeface="HGSｺﾞｼｯｸE" pitchFamily="50" charset="-128"/>
                        </a:rPr>
                        <a:t>Ｈ</a:t>
                      </a:r>
                      <a:r>
                        <a:rPr kumimoji="1" lang="en-US" altLang="ja-JP" sz="2400" dirty="0" smtClean="0">
                          <a:latin typeface="HGSｺﾞｼｯｸE" pitchFamily="50" charset="-128"/>
                          <a:ea typeface="HGSｺﾞｼｯｸE" pitchFamily="50" charset="-128"/>
                        </a:rPr>
                        <a:t>29</a:t>
                      </a:r>
                      <a:r>
                        <a:rPr kumimoji="1" lang="ja-JP" altLang="en-US" sz="2400" dirty="0" smtClean="0">
                          <a:latin typeface="HGSｺﾞｼｯｸE" pitchFamily="50" charset="-128"/>
                          <a:ea typeface="HGSｺﾞｼｯｸE" pitchFamily="50" charset="-128"/>
                        </a:rPr>
                        <a:t>年度）</a:t>
                      </a:r>
                      <a:endParaRPr kumimoji="1" lang="ja-JP" altLang="en-US" sz="2400" dirty="0">
                        <a:latin typeface="HGSｺﾞｼｯｸE" pitchFamily="50" charset="-128"/>
                        <a:ea typeface="HGSｺﾞｼｯｸE" pitchFamily="50" charset="-128"/>
                      </a:endParaRPr>
                    </a:p>
                  </a:txBody>
                  <a:tcPr/>
                </a:tc>
              </a:tr>
              <a:tr h="744125">
                <a:tc>
                  <a:txBody>
                    <a:bodyPr/>
                    <a:lstStyle/>
                    <a:p>
                      <a:r>
                        <a:rPr kumimoji="1" lang="ja-JP" altLang="en-US" sz="2400" b="1" dirty="0" smtClean="0">
                          <a:solidFill>
                            <a:srgbClr val="FF0000"/>
                          </a:solidFill>
                          <a:latin typeface="HGSｺﾞｼｯｸE" pitchFamily="50" charset="-128"/>
                          <a:ea typeface="HGSｺﾞｼｯｸE" pitchFamily="50" charset="-128"/>
                        </a:rPr>
                        <a:t>喫煙率</a:t>
                      </a:r>
                      <a:endParaRPr kumimoji="1" lang="ja-JP" altLang="en-US" sz="2400" b="1" dirty="0">
                        <a:solidFill>
                          <a:srgbClr val="FF0000"/>
                        </a:solidFill>
                        <a:latin typeface="HGSｺﾞｼｯｸE" pitchFamily="50" charset="-128"/>
                        <a:ea typeface="HGSｺﾞｼｯｸE" pitchFamily="50" charset="-128"/>
                      </a:endParaRPr>
                    </a:p>
                  </a:txBody>
                  <a:tcPr>
                    <a:solidFill>
                      <a:schemeClr val="bg1">
                        <a:lumMod val="95000"/>
                      </a:schemeClr>
                    </a:solidFill>
                  </a:tcPr>
                </a:tc>
                <a:tc>
                  <a:txBody>
                    <a:bodyPr/>
                    <a:lstStyle/>
                    <a:p>
                      <a:r>
                        <a:rPr kumimoji="1" lang="ja-JP" altLang="en-US" sz="2400" b="1" dirty="0" smtClean="0">
                          <a:solidFill>
                            <a:srgbClr val="FF0000"/>
                          </a:solidFill>
                          <a:latin typeface="HGSｺﾞｼｯｸE" pitchFamily="50" charset="-128"/>
                          <a:ea typeface="HGSｺﾞｼｯｸE" pitchFamily="50" charset="-128"/>
                        </a:rPr>
                        <a:t>男性</a:t>
                      </a:r>
                      <a:endParaRPr kumimoji="1" lang="en-US" altLang="ja-JP" sz="2400" b="1" dirty="0" smtClean="0">
                        <a:solidFill>
                          <a:srgbClr val="FF0000"/>
                        </a:solidFill>
                        <a:latin typeface="HGSｺﾞｼｯｸE" pitchFamily="50" charset="-128"/>
                        <a:ea typeface="HGSｺﾞｼｯｸE" pitchFamily="50" charset="-128"/>
                      </a:endParaRPr>
                    </a:p>
                    <a:p>
                      <a:r>
                        <a:rPr kumimoji="1" lang="ja-JP" altLang="en-US" sz="2400" b="1" dirty="0" smtClean="0">
                          <a:solidFill>
                            <a:srgbClr val="FF0000"/>
                          </a:solidFill>
                          <a:latin typeface="HGSｺﾞｼｯｸE" pitchFamily="50" charset="-128"/>
                          <a:ea typeface="HGSｺﾞｼｯｸE" pitchFamily="50" charset="-128"/>
                        </a:rPr>
                        <a:t>女性</a:t>
                      </a:r>
                      <a:endParaRPr kumimoji="1" lang="en-US" altLang="ja-JP" sz="2400" b="1" dirty="0" smtClean="0">
                        <a:solidFill>
                          <a:srgbClr val="FF0000"/>
                        </a:solidFill>
                        <a:latin typeface="HGSｺﾞｼｯｸE" pitchFamily="50" charset="-128"/>
                        <a:ea typeface="HGSｺﾞｼｯｸE" pitchFamily="50" charset="-128"/>
                      </a:endParaRPr>
                    </a:p>
                  </a:txBody>
                  <a:tcPr>
                    <a:solidFill>
                      <a:schemeClr val="bg1">
                        <a:lumMod val="95000"/>
                      </a:schemeClr>
                    </a:solidFill>
                  </a:tcPr>
                </a:tc>
                <a:tc>
                  <a:txBody>
                    <a:bodyPr/>
                    <a:lstStyle/>
                    <a:p>
                      <a:pPr marL="0" indent="0" algn="ctr">
                        <a:buNone/>
                      </a:pPr>
                      <a:r>
                        <a:rPr lang="en-US" altLang="ja-JP" sz="2400" b="1" dirty="0" smtClean="0">
                          <a:solidFill>
                            <a:srgbClr val="FF0000"/>
                          </a:solidFill>
                          <a:latin typeface="HGSｺﾞｼｯｸE" pitchFamily="50" charset="-128"/>
                          <a:ea typeface="HGSｺﾞｼｯｸE" pitchFamily="50" charset="-128"/>
                        </a:rPr>
                        <a:t>33.6% (</a:t>
                      </a:r>
                      <a:r>
                        <a:rPr lang="ja-JP" altLang="en-US" sz="2400" b="1" dirty="0" smtClean="0">
                          <a:solidFill>
                            <a:srgbClr val="FF0000"/>
                          </a:solidFill>
                          <a:latin typeface="HGSｺﾞｼｯｸE" pitchFamily="50" charset="-128"/>
                          <a:ea typeface="HGSｺﾞｼｯｸE" pitchFamily="50" charset="-128"/>
                        </a:rPr>
                        <a:t>全国</a:t>
                      </a:r>
                      <a:r>
                        <a:rPr lang="en-US" altLang="ja-JP" sz="2400" b="1" dirty="0" smtClean="0">
                          <a:solidFill>
                            <a:srgbClr val="FF0000"/>
                          </a:solidFill>
                          <a:latin typeface="HGSｺﾞｼｯｸE" pitchFamily="50" charset="-128"/>
                          <a:ea typeface="HGSｺﾞｼｯｸE" pitchFamily="50" charset="-128"/>
                        </a:rPr>
                        <a:t>28</a:t>
                      </a:r>
                      <a:r>
                        <a:rPr lang="ja-JP" altLang="en-US" sz="2400" b="1" dirty="0" smtClean="0">
                          <a:solidFill>
                            <a:srgbClr val="FF0000"/>
                          </a:solidFill>
                          <a:latin typeface="HGSｺﾞｼｯｸE" pitchFamily="50" charset="-128"/>
                          <a:ea typeface="HGSｺﾞｼｯｸE" pitchFamily="50" charset="-128"/>
                        </a:rPr>
                        <a:t>位）　</a:t>
                      </a:r>
                      <a:r>
                        <a:rPr lang="en-US" altLang="ja-JP" sz="2400" b="1" dirty="0" smtClean="0">
                          <a:solidFill>
                            <a:srgbClr val="FF0000"/>
                          </a:solidFill>
                          <a:latin typeface="HGSｺﾞｼｯｸE" pitchFamily="50" charset="-128"/>
                          <a:ea typeface="HGSｺﾞｼｯｸE" pitchFamily="50" charset="-128"/>
                        </a:rPr>
                        <a:t>12.5%</a:t>
                      </a:r>
                      <a:r>
                        <a:rPr lang="en-US" altLang="ja-JP" sz="2400" b="1" baseline="0" dirty="0" smtClean="0">
                          <a:solidFill>
                            <a:srgbClr val="FF0000"/>
                          </a:solidFill>
                          <a:latin typeface="HGSｺﾞｼｯｸE" pitchFamily="50" charset="-128"/>
                          <a:ea typeface="HGSｺﾞｼｯｸE" pitchFamily="50" charset="-128"/>
                        </a:rPr>
                        <a:t> </a:t>
                      </a:r>
                      <a:r>
                        <a:rPr lang="en-US" altLang="ja-JP" sz="2400" b="1" dirty="0" smtClean="0">
                          <a:solidFill>
                            <a:srgbClr val="FF0000"/>
                          </a:solidFill>
                          <a:latin typeface="HGSｺﾞｼｯｸE" pitchFamily="50" charset="-128"/>
                          <a:ea typeface="HGSｺﾞｼｯｸE" pitchFamily="50" charset="-128"/>
                        </a:rPr>
                        <a:t>(</a:t>
                      </a:r>
                      <a:r>
                        <a:rPr lang="ja-JP" altLang="en-US" sz="2400" b="1" dirty="0" smtClean="0">
                          <a:solidFill>
                            <a:srgbClr val="FF0000"/>
                          </a:solidFill>
                          <a:latin typeface="HGSｺﾞｼｯｸE" pitchFamily="50" charset="-128"/>
                          <a:ea typeface="HGSｺﾞｼｯｸE" pitchFamily="50" charset="-128"/>
                        </a:rPr>
                        <a:t>ワースト</a:t>
                      </a:r>
                      <a:r>
                        <a:rPr lang="en-US" altLang="ja-JP" sz="2400" b="1" dirty="0" smtClean="0">
                          <a:solidFill>
                            <a:srgbClr val="FF0000"/>
                          </a:solidFill>
                          <a:latin typeface="HGSｺﾞｼｯｸE" pitchFamily="50" charset="-128"/>
                          <a:ea typeface="HGSｺﾞｼｯｸE" pitchFamily="50" charset="-128"/>
                        </a:rPr>
                        <a:t>3</a:t>
                      </a:r>
                      <a:r>
                        <a:rPr lang="ja-JP" altLang="en-US" sz="2400" b="1" dirty="0" smtClean="0">
                          <a:solidFill>
                            <a:srgbClr val="FF0000"/>
                          </a:solidFill>
                          <a:latin typeface="HGSｺﾞｼｯｸE" pitchFamily="50" charset="-128"/>
                          <a:ea typeface="HGSｺﾞｼｯｸE" pitchFamily="50" charset="-128"/>
                        </a:rPr>
                        <a:t>位）　</a:t>
                      </a:r>
                      <a:endParaRPr kumimoji="1" lang="ja-JP" altLang="en-US" sz="2400" b="1" dirty="0">
                        <a:solidFill>
                          <a:srgbClr val="FF0000"/>
                        </a:solidFill>
                        <a:latin typeface="HGSｺﾞｼｯｸE" pitchFamily="50" charset="-128"/>
                        <a:ea typeface="HGSｺﾞｼｯｸE" pitchFamily="50" charset="-128"/>
                      </a:endParaRPr>
                    </a:p>
                  </a:txBody>
                  <a:tcPr>
                    <a:solidFill>
                      <a:schemeClr val="bg1">
                        <a:lumMod val="95000"/>
                      </a:schemeClr>
                    </a:solidFill>
                  </a:tcPr>
                </a:tc>
                <a:tc>
                  <a:txBody>
                    <a:bodyPr/>
                    <a:lstStyle/>
                    <a:p>
                      <a:pPr algn="ctr"/>
                      <a:r>
                        <a:rPr lang="en-US" altLang="ja-JP" sz="2400" b="1" dirty="0" smtClean="0">
                          <a:solidFill>
                            <a:srgbClr val="FF0000"/>
                          </a:solidFill>
                          <a:latin typeface="HGSｺﾞｼｯｸE" pitchFamily="50" charset="-128"/>
                          <a:ea typeface="HGSｺﾞｼｯｸE" pitchFamily="50" charset="-128"/>
                        </a:rPr>
                        <a:t>20%</a:t>
                      </a:r>
                    </a:p>
                    <a:p>
                      <a:pPr algn="ctr"/>
                      <a:r>
                        <a:rPr kumimoji="1" lang="en-US" altLang="ja-JP" sz="2400" b="1" dirty="0" smtClean="0">
                          <a:solidFill>
                            <a:srgbClr val="FF0000"/>
                          </a:solidFill>
                          <a:latin typeface="HGSｺﾞｼｯｸE" pitchFamily="50" charset="-128"/>
                          <a:ea typeface="HGSｺﾞｼｯｸE" pitchFamily="50" charset="-128"/>
                        </a:rPr>
                        <a:t>5%</a:t>
                      </a:r>
                      <a:endParaRPr kumimoji="1" lang="ja-JP" altLang="en-US" sz="2400" b="1" dirty="0">
                        <a:solidFill>
                          <a:srgbClr val="FF0000"/>
                        </a:solidFill>
                        <a:latin typeface="HGSｺﾞｼｯｸE" pitchFamily="50" charset="-128"/>
                        <a:ea typeface="HGSｺﾞｼｯｸE" pitchFamily="50" charset="-128"/>
                      </a:endParaRPr>
                    </a:p>
                  </a:txBody>
                  <a:tcPr>
                    <a:solidFill>
                      <a:schemeClr val="bg1">
                        <a:lumMod val="95000"/>
                      </a:schemeClr>
                    </a:solidFill>
                  </a:tcPr>
                </a:tc>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1382961060"/>
              </p:ext>
            </p:extLst>
          </p:nvPr>
        </p:nvGraphicFramePr>
        <p:xfrm>
          <a:off x="865186" y="4530570"/>
          <a:ext cx="11161239" cy="4750808"/>
        </p:xfrm>
        <a:graphic>
          <a:graphicData uri="http://schemas.openxmlformats.org/drawingml/2006/table">
            <a:tbl>
              <a:tblPr firstRow="1" bandRow="1">
                <a:tableStyleId>{7DF18680-E054-41AD-8BC1-D1AEF772440D}</a:tableStyleId>
              </a:tblPr>
              <a:tblGrid>
                <a:gridCol w="2800605"/>
                <a:gridCol w="2306382"/>
                <a:gridCol w="3377201"/>
                <a:gridCol w="2677051"/>
              </a:tblGrid>
              <a:tr h="448836">
                <a:tc gridSpan="2">
                  <a:txBody>
                    <a:bodyPr/>
                    <a:lstStyle/>
                    <a:p>
                      <a:pPr algn="ctr"/>
                      <a:r>
                        <a:rPr kumimoji="1" lang="ja-JP" altLang="en-US" sz="2400" dirty="0" smtClean="0">
                          <a:latin typeface="HGSｺﾞｼｯｸE" pitchFamily="50" charset="-128"/>
                          <a:ea typeface="HGSｺﾞｼｯｸE" pitchFamily="50" charset="-128"/>
                        </a:rPr>
                        <a:t>目標項目</a:t>
                      </a:r>
                      <a:endParaRPr kumimoji="1" lang="ja-JP" altLang="en-US" sz="2400" dirty="0">
                        <a:latin typeface="HGSｺﾞｼｯｸE" pitchFamily="50" charset="-128"/>
                        <a:ea typeface="HGSｺﾞｼｯｸE" pitchFamily="50" charset="-128"/>
                      </a:endParaRPr>
                    </a:p>
                  </a:txBody>
                  <a:tcPr/>
                </a:tc>
                <a:tc hMerge="1">
                  <a:txBody>
                    <a:bodyPr/>
                    <a:lstStyle/>
                    <a:p>
                      <a:endParaRPr kumimoji="1" lang="ja-JP" altLang="en-US" dirty="0">
                        <a:latin typeface="HGSｺﾞｼｯｸE" pitchFamily="50" charset="-128"/>
                        <a:ea typeface="HGSｺﾞｼｯｸE" pitchFamily="50" charset="-128"/>
                      </a:endParaRPr>
                    </a:p>
                  </a:txBody>
                  <a:tcPr/>
                </a:tc>
                <a:tc>
                  <a:txBody>
                    <a:bodyPr/>
                    <a:lstStyle/>
                    <a:p>
                      <a:pPr algn="ctr"/>
                      <a:r>
                        <a:rPr kumimoji="1" lang="ja-JP" altLang="en-US" sz="2400" dirty="0" smtClean="0">
                          <a:latin typeface="HGSｺﾞｼｯｸE" pitchFamily="50" charset="-128"/>
                          <a:ea typeface="HGSｺﾞｼｯｸE" pitchFamily="50" charset="-128"/>
                        </a:rPr>
                        <a:t>現状</a:t>
                      </a:r>
                      <a:endParaRPr kumimoji="1" lang="ja-JP" altLang="en-US" sz="2400" dirty="0">
                        <a:latin typeface="HGSｺﾞｼｯｸE" pitchFamily="50" charset="-128"/>
                        <a:ea typeface="HGSｺﾞｼｯｸE" pitchFamily="50" charset="-128"/>
                      </a:endParaRPr>
                    </a:p>
                  </a:txBody>
                  <a:tcPr/>
                </a:tc>
                <a:tc>
                  <a:txBody>
                    <a:bodyPr/>
                    <a:lstStyle/>
                    <a:p>
                      <a:pPr algn="ctr"/>
                      <a:r>
                        <a:rPr kumimoji="1" lang="ja-JP" altLang="en-US" sz="2400" dirty="0" smtClean="0">
                          <a:latin typeface="HGSｺﾞｼｯｸE" pitchFamily="50" charset="-128"/>
                          <a:ea typeface="HGSｺﾞｼｯｸE" pitchFamily="50" charset="-128"/>
                        </a:rPr>
                        <a:t>目標</a:t>
                      </a:r>
                      <a:r>
                        <a:rPr kumimoji="1" lang="en-US" altLang="ja-JP" sz="2400" dirty="0" smtClean="0">
                          <a:latin typeface="HGSｺﾞｼｯｸE" pitchFamily="50" charset="-128"/>
                          <a:ea typeface="HGSｺﾞｼｯｸE" pitchFamily="50" charset="-128"/>
                        </a:rPr>
                        <a:t>(</a:t>
                      </a:r>
                      <a:r>
                        <a:rPr kumimoji="1" lang="ja-JP" altLang="en-US" sz="2400" dirty="0" smtClean="0">
                          <a:latin typeface="HGSｺﾞｼｯｸE" pitchFamily="50" charset="-128"/>
                          <a:ea typeface="HGSｺﾞｼｯｸE" pitchFamily="50" charset="-128"/>
                        </a:rPr>
                        <a:t>Ｈ</a:t>
                      </a:r>
                      <a:r>
                        <a:rPr kumimoji="1" lang="en-US" altLang="ja-JP" sz="2400" dirty="0" smtClean="0">
                          <a:latin typeface="HGSｺﾞｼｯｸE" pitchFamily="50" charset="-128"/>
                          <a:ea typeface="HGSｺﾞｼｯｸE" pitchFamily="50" charset="-128"/>
                        </a:rPr>
                        <a:t>29</a:t>
                      </a:r>
                      <a:r>
                        <a:rPr kumimoji="1" lang="ja-JP" altLang="en-US" sz="2400" dirty="0" smtClean="0">
                          <a:latin typeface="HGSｺﾞｼｯｸE" pitchFamily="50" charset="-128"/>
                          <a:ea typeface="HGSｺﾞｼｯｸE" pitchFamily="50" charset="-128"/>
                        </a:rPr>
                        <a:t>年度）</a:t>
                      </a:r>
                      <a:endParaRPr kumimoji="1" lang="ja-JP" altLang="en-US" sz="2400" dirty="0">
                        <a:latin typeface="HGSｺﾞｼｯｸE" pitchFamily="50" charset="-128"/>
                        <a:ea typeface="HGSｺﾞｼｯｸE" pitchFamily="50" charset="-128"/>
                      </a:endParaRPr>
                    </a:p>
                  </a:txBody>
                  <a:tcPr/>
                </a:tc>
              </a:tr>
              <a:tr h="982960">
                <a:tc>
                  <a:txBody>
                    <a:bodyPr/>
                    <a:lstStyle/>
                    <a:p>
                      <a:r>
                        <a:rPr lang="ja-JP" altLang="en-US" sz="2400" b="0" dirty="0" smtClean="0">
                          <a:latin typeface="HGSｺﾞｼｯｸE" pitchFamily="50" charset="-128"/>
                          <a:ea typeface="HGSｺﾞｼｯｸE" pitchFamily="50" charset="-128"/>
                        </a:rPr>
                        <a:t>学校における</a:t>
                      </a:r>
                      <a:endParaRPr lang="en-US" altLang="ja-JP" sz="2400" b="0" dirty="0" smtClean="0">
                        <a:latin typeface="HGSｺﾞｼｯｸE" pitchFamily="50" charset="-128"/>
                        <a:ea typeface="HGSｺﾞｼｯｸE" pitchFamily="50" charset="-128"/>
                      </a:endParaRPr>
                    </a:p>
                    <a:p>
                      <a:r>
                        <a:rPr lang="ja-JP" altLang="en-US" sz="2400" b="0" dirty="0" smtClean="0">
                          <a:latin typeface="HGSｺﾞｼｯｸE" pitchFamily="50" charset="-128"/>
                          <a:ea typeface="HGSｺﾞｼｯｸE" pitchFamily="50" charset="-128"/>
                        </a:rPr>
                        <a:t>全面禁煙の割合</a:t>
                      </a:r>
                      <a:endParaRPr kumimoji="1" lang="ja-JP" altLang="en-US" sz="2400" b="0" dirty="0">
                        <a:latin typeface="HGSｺﾞｼｯｸE" pitchFamily="50" charset="-128"/>
                        <a:ea typeface="HGSｺﾞｼｯｸE" pitchFamily="50" charset="-128"/>
                      </a:endParaRPr>
                    </a:p>
                  </a:txBody>
                  <a:tcPr>
                    <a:solidFill>
                      <a:schemeClr val="bg1">
                        <a:lumMod val="95000"/>
                      </a:schemeClr>
                    </a:solidFill>
                  </a:tcPr>
                </a:tc>
                <a:tc>
                  <a:txBody>
                    <a:bodyPr/>
                    <a:lstStyle/>
                    <a:p>
                      <a:pPr marL="0" indent="0">
                        <a:buNone/>
                      </a:pPr>
                      <a:r>
                        <a:rPr lang="ja-JP" altLang="en-US" sz="2400" b="0" dirty="0" smtClean="0">
                          <a:latin typeface="HGSｺﾞｼｯｸE" pitchFamily="50" charset="-128"/>
                          <a:ea typeface="HGSｺﾞｼｯｸE" pitchFamily="50" charset="-128"/>
                        </a:rPr>
                        <a:t>私立学校　                     </a:t>
                      </a:r>
                      <a:r>
                        <a:rPr lang="en-US" altLang="ja-JP" sz="2400" b="0" dirty="0" smtClean="0">
                          <a:latin typeface="HGSｺﾞｼｯｸE" pitchFamily="50" charset="-128"/>
                          <a:ea typeface="HGSｺﾞｼｯｸE" pitchFamily="50" charset="-128"/>
                        </a:rPr>
                        <a:t>     </a:t>
                      </a:r>
                      <a:r>
                        <a:rPr lang="ja-JP" altLang="en-US" sz="2400" b="0" dirty="0" smtClean="0">
                          <a:latin typeface="HGSｺﾞｼｯｸE" pitchFamily="50" charset="-128"/>
                          <a:ea typeface="HGSｺﾞｼｯｸE" pitchFamily="50" charset="-128"/>
                        </a:rPr>
                        <a:t>大学 </a:t>
                      </a:r>
                      <a:endParaRPr kumimoji="1" lang="ja-JP" altLang="en-US" sz="2400" b="0" dirty="0">
                        <a:latin typeface="HGSｺﾞｼｯｸE" pitchFamily="50" charset="-128"/>
                        <a:ea typeface="HGSｺﾞｼｯｸE" pitchFamily="50" charset="-128"/>
                      </a:endParaRPr>
                    </a:p>
                  </a:txBody>
                  <a:tcPr>
                    <a:solidFill>
                      <a:schemeClr val="bg1">
                        <a:lumMod val="95000"/>
                      </a:schemeClr>
                    </a:solidFill>
                  </a:tcPr>
                </a:tc>
                <a:tc>
                  <a:txBody>
                    <a:bodyPr/>
                    <a:lstStyle/>
                    <a:p>
                      <a:pPr algn="ctr"/>
                      <a:r>
                        <a:rPr kumimoji="1" lang="en-US" altLang="ja-JP" sz="2400" b="0" dirty="0" smtClean="0">
                          <a:latin typeface="HGSｺﾞｼｯｸE" pitchFamily="50" charset="-128"/>
                          <a:ea typeface="HGSｺﾞｼｯｸE" pitchFamily="50" charset="-128"/>
                        </a:rPr>
                        <a:t>82.1%</a:t>
                      </a:r>
                    </a:p>
                    <a:p>
                      <a:pPr algn="ctr"/>
                      <a:r>
                        <a:rPr kumimoji="1" lang="en-US" altLang="ja-JP" sz="2400" b="0" dirty="0" smtClean="0">
                          <a:latin typeface="HGSｺﾞｼｯｸE" pitchFamily="50" charset="-128"/>
                          <a:ea typeface="HGSｺﾞｼｯｸE" pitchFamily="50" charset="-128"/>
                        </a:rPr>
                        <a:t>89.9%</a:t>
                      </a:r>
                      <a:endParaRPr kumimoji="1" lang="ja-JP" altLang="en-US" sz="2400" b="0" dirty="0">
                        <a:latin typeface="HGSｺﾞｼｯｸE" pitchFamily="50" charset="-128"/>
                        <a:ea typeface="HGSｺﾞｼｯｸE" pitchFamily="50" charset="-128"/>
                      </a:endParaRPr>
                    </a:p>
                  </a:txBody>
                  <a:tcPr>
                    <a:solidFill>
                      <a:schemeClr val="bg1">
                        <a:lumMod val="95000"/>
                      </a:schemeClr>
                    </a:solidFill>
                  </a:tcPr>
                </a:tc>
                <a:tc rowSpan="4">
                  <a:txBody>
                    <a:bodyPr/>
                    <a:lstStyle/>
                    <a:p>
                      <a:pPr algn="ctr"/>
                      <a:endParaRPr kumimoji="1" lang="en-US" altLang="ja-JP" sz="2400" b="1" dirty="0" smtClean="0">
                        <a:latin typeface="HGSｺﾞｼｯｸE" pitchFamily="50" charset="-128"/>
                        <a:ea typeface="HGSｺﾞｼｯｸE" pitchFamily="50" charset="-128"/>
                      </a:endParaRPr>
                    </a:p>
                    <a:p>
                      <a:pPr algn="ctr"/>
                      <a:endParaRPr kumimoji="1" lang="en-US" altLang="ja-JP" sz="2400" b="1" dirty="0" smtClean="0">
                        <a:latin typeface="HGSｺﾞｼｯｸE" pitchFamily="50" charset="-128"/>
                        <a:ea typeface="HGSｺﾞｼｯｸE" pitchFamily="50" charset="-128"/>
                      </a:endParaRPr>
                    </a:p>
                    <a:p>
                      <a:pPr algn="ctr"/>
                      <a:endParaRPr kumimoji="1" lang="en-US" altLang="ja-JP" sz="2400" b="1" dirty="0" smtClean="0">
                        <a:latin typeface="HGSｺﾞｼｯｸE" pitchFamily="50" charset="-128"/>
                        <a:ea typeface="HGSｺﾞｼｯｸE" pitchFamily="50" charset="-128"/>
                      </a:endParaRPr>
                    </a:p>
                    <a:p>
                      <a:pPr algn="ctr"/>
                      <a:endParaRPr kumimoji="1" lang="en-US" altLang="ja-JP" sz="2400" b="1" dirty="0" smtClean="0">
                        <a:latin typeface="HGSｺﾞｼｯｸE" pitchFamily="50" charset="-128"/>
                        <a:ea typeface="HGSｺﾞｼｯｸE" pitchFamily="50" charset="-128"/>
                      </a:endParaRPr>
                    </a:p>
                    <a:p>
                      <a:pPr algn="ctr"/>
                      <a:endParaRPr kumimoji="1" lang="en-US" altLang="ja-JP" sz="2400" b="1" dirty="0" smtClean="0">
                        <a:latin typeface="HGSｺﾞｼｯｸE" pitchFamily="50" charset="-128"/>
                        <a:ea typeface="HGSｺﾞｼｯｸE" pitchFamily="50" charset="-128"/>
                      </a:endParaRPr>
                    </a:p>
                    <a:p>
                      <a:pPr algn="ctr"/>
                      <a:endParaRPr kumimoji="1" lang="en-US" altLang="ja-JP" sz="2400" b="1" dirty="0" smtClean="0">
                        <a:latin typeface="HGSｺﾞｼｯｸE" pitchFamily="50" charset="-128"/>
                        <a:ea typeface="HGSｺﾞｼｯｸE" pitchFamily="50" charset="-128"/>
                      </a:endParaRPr>
                    </a:p>
                    <a:p>
                      <a:pPr algn="ctr"/>
                      <a:r>
                        <a:rPr kumimoji="1" lang="en-US" altLang="ja-JP" sz="2400" b="1" dirty="0" smtClean="0">
                          <a:latin typeface="HGSｺﾞｼｯｸE" pitchFamily="50" charset="-128"/>
                          <a:ea typeface="HGSｺﾞｼｯｸE" pitchFamily="50" charset="-128"/>
                        </a:rPr>
                        <a:t>100%</a:t>
                      </a:r>
                      <a:endParaRPr kumimoji="1" lang="ja-JP" altLang="en-US" sz="2400" b="1" dirty="0">
                        <a:latin typeface="HGSｺﾞｼｯｸE" pitchFamily="50" charset="-128"/>
                        <a:ea typeface="HGSｺﾞｼｯｸE" pitchFamily="50" charset="-128"/>
                      </a:endParaRPr>
                    </a:p>
                  </a:txBody>
                  <a:tcPr>
                    <a:solidFill>
                      <a:schemeClr val="bg1">
                        <a:lumMod val="95000"/>
                      </a:schemeClr>
                    </a:solidFill>
                  </a:tcPr>
                </a:tc>
              </a:tr>
              <a:tr h="900100">
                <a:tc>
                  <a:txBody>
                    <a:bodyPr/>
                    <a:lstStyle/>
                    <a:p>
                      <a:r>
                        <a:rPr lang="ja-JP" altLang="en-US" sz="2400" b="0" dirty="0" smtClean="0">
                          <a:latin typeface="HGSｺﾞｼｯｸE" pitchFamily="50" charset="-128"/>
                          <a:ea typeface="HGSｺﾞｼｯｸE" pitchFamily="50" charset="-128"/>
                        </a:rPr>
                        <a:t>病院における</a:t>
                      </a:r>
                      <a:endParaRPr lang="en-US" altLang="ja-JP" sz="2400" b="0" dirty="0" smtClean="0">
                        <a:latin typeface="HGSｺﾞｼｯｸE" pitchFamily="50" charset="-128"/>
                        <a:ea typeface="HGSｺﾞｼｯｸE" pitchFamily="50" charset="-128"/>
                      </a:endParaRPr>
                    </a:p>
                    <a:p>
                      <a:r>
                        <a:rPr lang="ja-JP" altLang="en-US" sz="2400" b="0" dirty="0" smtClean="0">
                          <a:latin typeface="HGSｺﾞｼｯｸE" pitchFamily="50" charset="-128"/>
                          <a:ea typeface="HGSｺﾞｼｯｸE" pitchFamily="50" charset="-128"/>
                        </a:rPr>
                        <a:t>全面禁煙の割合</a:t>
                      </a:r>
                      <a:endParaRPr kumimoji="1" lang="ja-JP" altLang="en-US" sz="2400" b="0" dirty="0">
                        <a:latin typeface="HGSｺﾞｼｯｸE" pitchFamily="50" charset="-128"/>
                        <a:ea typeface="HGSｺﾞｼｯｸE" pitchFamily="50" charset="-128"/>
                      </a:endParaRPr>
                    </a:p>
                  </a:txBody>
                  <a:tcPr/>
                </a:tc>
                <a:tc>
                  <a:txBody>
                    <a:bodyPr/>
                    <a:lstStyle/>
                    <a:p>
                      <a:r>
                        <a:rPr kumimoji="1" lang="ja-JP" altLang="en-US" sz="2400" b="0" dirty="0" smtClean="0">
                          <a:latin typeface="HGSｺﾞｼｯｸE" pitchFamily="50" charset="-128"/>
                          <a:ea typeface="HGSｺﾞｼｯｸE" pitchFamily="50" charset="-128"/>
                        </a:rPr>
                        <a:t>病院</a:t>
                      </a:r>
                      <a:endParaRPr kumimoji="1" lang="ja-JP" altLang="en-US" sz="2400" b="0" dirty="0">
                        <a:latin typeface="HGSｺﾞｼｯｸE" pitchFamily="50" charset="-128"/>
                        <a:ea typeface="HGSｺﾞｼｯｸE" pitchFamily="50" charset="-128"/>
                      </a:endParaRPr>
                    </a:p>
                  </a:txBody>
                  <a:tcPr/>
                </a:tc>
                <a:tc>
                  <a:txBody>
                    <a:bodyPr/>
                    <a:lstStyle/>
                    <a:p>
                      <a:pPr algn="ctr"/>
                      <a:r>
                        <a:rPr kumimoji="1" lang="en-US" altLang="ja-JP" sz="2400" b="0" dirty="0" smtClean="0">
                          <a:latin typeface="HGSｺﾞｼｯｸE" pitchFamily="50" charset="-128"/>
                          <a:ea typeface="HGSｺﾞｼｯｸE" pitchFamily="50" charset="-128"/>
                        </a:rPr>
                        <a:t>86.4%</a:t>
                      </a:r>
                      <a:endParaRPr kumimoji="1" lang="ja-JP" altLang="en-US" sz="2400" b="0" dirty="0">
                        <a:latin typeface="HGSｺﾞｼｯｸE" pitchFamily="50" charset="-128"/>
                        <a:ea typeface="HGSｺﾞｼｯｸE" pitchFamily="50" charset="-128"/>
                      </a:endParaRPr>
                    </a:p>
                  </a:txBody>
                  <a:tcPr/>
                </a:tc>
                <a:tc vMerge="1">
                  <a:txBody>
                    <a:bodyPr/>
                    <a:lstStyle/>
                    <a:p>
                      <a:endParaRPr kumimoji="1" lang="ja-JP" altLang="en-US" sz="2800" dirty="0">
                        <a:latin typeface="HGSｺﾞｼｯｸE" pitchFamily="50" charset="-128"/>
                        <a:ea typeface="HGSｺﾞｼｯｸE" pitchFamily="50" charset="-128"/>
                      </a:endParaRPr>
                    </a:p>
                  </a:txBody>
                  <a:tcPr/>
                </a:tc>
              </a:tr>
              <a:tr h="855095">
                <a:tc>
                  <a:txBody>
                    <a:bodyPr/>
                    <a:lstStyle/>
                    <a:p>
                      <a:pPr marL="0" marR="0" indent="0" algn="l" defTabSz="1280047" rtl="0" eaLnBrk="1" fontAlgn="auto" latinLnBrk="0" hangingPunct="1">
                        <a:lnSpc>
                          <a:spcPct val="100000"/>
                        </a:lnSpc>
                        <a:spcBef>
                          <a:spcPts val="0"/>
                        </a:spcBef>
                        <a:spcAft>
                          <a:spcPts val="0"/>
                        </a:spcAft>
                        <a:buClrTx/>
                        <a:buSzTx/>
                        <a:buFontTx/>
                        <a:buNone/>
                        <a:tabLst/>
                        <a:defRPr/>
                      </a:pPr>
                      <a:r>
                        <a:rPr lang="ja-JP" altLang="en-US" sz="2400" b="0" dirty="0" smtClean="0">
                          <a:latin typeface="HGSｺﾞｼｯｸE" pitchFamily="50" charset="-128"/>
                          <a:ea typeface="HGSｺﾞｼｯｸE" pitchFamily="50" charset="-128"/>
                        </a:rPr>
                        <a:t>官公庁における</a:t>
                      </a:r>
                      <a:endParaRPr lang="en-US" altLang="ja-JP" sz="2400" b="0" dirty="0" smtClean="0">
                        <a:latin typeface="HGSｺﾞｼｯｸE" pitchFamily="50" charset="-128"/>
                        <a:ea typeface="HGSｺﾞｼｯｸE" pitchFamily="50" charset="-128"/>
                      </a:endParaRPr>
                    </a:p>
                    <a:p>
                      <a:pPr marL="0" marR="0" indent="0" algn="l" defTabSz="1280047" rtl="0" eaLnBrk="1" fontAlgn="auto" latinLnBrk="0" hangingPunct="1">
                        <a:lnSpc>
                          <a:spcPct val="100000"/>
                        </a:lnSpc>
                        <a:spcBef>
                          <a:spcPts val="0"/>
                        </a:spcBef>
                        <a:spcAft>
                          <a:spcPts val="0"/>
                        </a:spcAft>
                        <a:buClrTx/>
                        <a:buSzTx/>
                        <a:buFontTx/>
                        <a:buNone/>
                        <a:tabLst/>
                        <a:defRPr/>
                      </a:pPr>
                      <a:r>
                        <a:rPr lang="ja-JP" altLang="en-US" sz="2400" b="0" dirty="0" smtClean="0">
                          <a:latin typeface="HGSｺﾞｼｯｸE" pitchFamily="50" charset="-128"/>
                          <a:ea typeface="HGSｺﾞｼｯｸE" pitchFamily="50" charset="-128"/>
                        </a:rPr>
                        <a:t>全面禁煙の割合 </a:t>
                      </a:r>
                      <a:endParaRPr lang="en-US" altLang="ja-JP" sz="2400" b="0" dirty="0" smtClean="0">
                        <a:latin typeface="HGSｺﾞｼｯｸE" pitchFamily="50" charset="-128"/>
                        <a:ea typeface="HGSｺﾞｼｯｸE" pitchFamily="50" charset="-128"/>
                      </a:endParaRPr>
                    </a:p>
                  </a:txBody>
                  <a:tcPr>
                    <a:solidFill>
                      <a:schemeClr val="bg1">
                        <a:lumMod val="95000"/>
                      </a:schemeClr>
                    </a:solidFill>
                  </a:tcPr>
                </a:tc>
                <a:tc>
                  <a:txBody>
                    <a:bodyPr/>
                    <a:lstStyle/>
                    <a:p>
                      <a:pPr marL="0" indent="0">
                        <a:buNone/>
                      </a:pPr>
                      <a:r>
                        <a:rPr lang="ja-JP" altLang="en-US" sz="2400" b="0" dirty="0" smtClean="0">
                          <a:latin typeface="HGSｺﾞｼｯｸE" pitchFamily="50" charset="-128"/>
                          <a:ea typeface="HGSｺﾞｼｯｸE" pitchFamily="50" charset="-128"/>
                        </a:rPr>
                        <a:t>府施設                           市町村</a:t>
                      </a:r>
                      <a:r>
                        <a:rPr lang="en-US" altLang="ja-JP" sz="2400" b="0" dirty="0" smtClean="0">
                          <a:latin typeface="HGSｺﾞｼｯｸE" pitchFamily="50" charset="-128"/>
                          <a:ea typeface="HGSｺﾞｼｯｸE" pitchFamily="50" charset="-128"/>
                        </a:rPr>
                        <a:t>(</a:t>
                      </a:r>
                      <a:r>
                        <a:rPr lang="ja-JP" altLang="en-US" sz="2400" b="0" dirty="0" smtClean="0">
                          <a:latin typeface="HGSｺﾞｼｯｸE" pitchFamily="50" charset="-128"/>
                          <a:ea typeface="HGSｺﾞｼｯｸE" pitchFamily="50" charset="-128"/>
                        </a:rPr>
                        <a:t>庁舎） </a:t>
                      </a:r>
                      <a:endParaRPr kumimoji="1" lang="ja-JP" altLang="en-US" sz="2400" b="0" dirty="0">
                        <a:latin typeface="HGSｺﾞｼｯｸE" pitchFamily="50" charset="-128"/>
                        <a:ea typeface="HGSｺﾞｼｯｸE" pitchFamily="50" charset="-128"/>
                      </a:endParaRPr>
                    </a:p>
                  </a:txBody>
                  <a:tcPr>
                    <a:solidFill>
                      <a:schemeClr val="bg1">
                        <a:lumMod val="95000"/>
                      </a:schemeClr>
                    </a:solidFill>
                  </a:tcPr>
                </a:tc>
                <a:tc>
                  <a:txBody>
                    <a:bodyPr/>
                    <a:lstStyle/>
                    <a:p>
                      <a:pPr algn="ctr"/>
                      <a:r>
                        <a:rPr lang="en-US" altLang="ja-JP" sz="2400" b="0" dirty="0" smtClean="0">
                          <a:latin typeface="HGSｺﾞｼｯｸE" pitchFamily="50" charset="-128"/>
                          <a:ea typeface="HGSｺﾞｼｯｸE" pitchFamily="50" charset="-128"/>
                        </a:rPr>
                        <a:t>96.4%</a:t>
                      </a:r>
                    </a:p>
                    <a:p>
                      <a:pPr algn="ctr"/>
                      <a:r>
                        <a:rPr kumimoji="1" lang="en-US" altLang="ja-JP" sz="2400" b="0" dirty="0" smtClean="0">
                          <a:latin typeface="HGSｺﾞｼｯｸE" pitchFamily="50" charset="-128"/>
                          <a:ea typeface="HGSｺﾞｼｯｸE" pitchFamily="50" charset="-128"/>
                        </a:rPr>
                        <a:t>69.8%</a:t>
                      </a:r>
                      <a:endParaRPr kumimoji="1" lang="ja-JP" altLang="en-US" sz="2400" b="0" dirty="0">
                        <a:latin typeface="HGSｺﾞｼｯｸE" pitchFamily="50" charset="-128"/>
                        <a:ea typeface="HGSｺﾞｼｯｸE" pitchFamily="50" charset="-128"/>
                      </a:endParaRPr>
                    </a:p>
                  </a:txBody>
                  <a:tcPr>
                    <a:solidFill>
                      <a:schemeClr val="bg1">
                        <a:lumMod val="95000"/>
                      </a:schemeClr>
                    </a:solidFill>
                  </a:tcPr>
                </a:tc>
                <a:tc vMerge="1">
                  <a:txBody>
                    <a:bodyPr/>
                    <a:lstStyle/>
                    <a:p>
                      <a:endParaRPr kumimoji="1" lang="ja-JP" altLang="en-US" sz="2800" dirty="0">
                        <a:latin typeface="HGSｺﾞｼｯｸE" pitchFamily="50" charset="-128"/>
                        <a:ea typeface="HGSｺﾞｼｯｸE" pitchFamily="50" charset="-128"/>
                      </a:endParaRPr>
                    </a:p>
                  </a:txBody>
                  <a:tcPr/>
                </a:tc>
              </a:tr>
              <a:tr h="1555453">
                <a:tc>
                  <a:txBody>
                    <a:bodyPr/>
                    <a:lstStyle/>
                    <a:p>
                      <a:r>
                        <a:rPr lang="ja-JP" altLang="en-US" sz="2400" b="0" dirty="0" smtClean="0">
                          <a:latin typeface="HGSｺﾞｼｯｸE" pitchFamily="50" charset="-128"/>
                          <a:ea typeface="HGSｺﾞｼｯｸE" pitchFamily="50" charset="-128"/>
                        </a:rPr>
                        <a:t>喫煙者全員に</a:t>
                      </a:r>
                      <a:endParaRPr lang="en-US" altLang="ja-JP" sz="2400" b="0" dirty="0" smtClean="0">
                        <a:latin typeface="HGSｺﾞｼｯｸE" pitchFamily="50" charset="-128"/>
                        <a:ea typeface="HGSｺﾞｼｯｸE" pitchFamily="50" charset="-128"/>
                      </a:endParaRPr>
                    </a:p>
                    <a:p>
                      <a:r>
                        <a:rPr lang="ja-JP" altLang="en-US" sz="2400" b="0" dirty="0" smtClean="0">
                          <a:latin typeface="HGSｺﾞｼｯｸE" pitchFamily="50" charset="-128"/>
                          <a:ea typeface="HGSｺﾞｼｯｸE" pitchFamily="50" charset="-128"/>
                        </a:rPr>
                        <a:t>禁煙サポートを行っている市町村の割合　</a:t>
                      </a:r>
                      <a:endParaRPr lang="en-US" altLang="ja-JP" sz="2400" b="0" dirty="0" smtClean="0">
                        <a:latin typeface="HGSｺﾞｼｯｸE" pitchFamily="50" charset="-128"/>
                        <a:ea typeface="HGSｺﾞｼｯｸE" pitchFamily="50" charset="-128"/>
                      </a:endParaRPr>
                    </a:p>
                  </a:txBody>
                  <a:tcPr/>
                </a:tc>
                <a:tc>
                  <a:txBody>
                    <a:bodyPr/>
                    <a:lstStyle/>
                    <a:p>
                      <a:pPr marL="0" indent="0">
                        <a:buNone/>
                      </a:pPr>
                      <a:r>
                        <a:rPr lang="ja-JP" altLang="en-US" sz="2400" b="0" dirty="0" smtClean="0">
                          <a:latin typeface="HGSｺﾞｼｯｸE" pitchFamily="50" charset="-128"/>
                          <a:ea typeface="HGSｺﾞｼｯｸE" pitchFamily="50" charset="-128"/>
                        </a:rPr>
                        <a:t>特定健診  </a:t>
                      </a:r>
                      <a:endParaRPr lang="en-US" altLang="ja-JP" sz="2400" b="0" dirty="0" smtClean="0">
                        <a:latin typeface="HGSｺﾞｼｯｸE" pitchFamily="50" charset="-128"/>
                        <a:ea typeface="HGSｺﾞｼｯｸE" pitchFamily="50" charset="-128"/>
                      </a:endParaRPr>
                    </a:p>
                    <a:p>
                      <a:pPr marL="0" marR="0" indent="0" algn="l" defTabSz="1280047" rtl="0" eaLnBrk="1" fontAlgn="auto" latinLnBrk="0" hangingPunct="1">
                        <a:lnSpc>
                          <a:spcPct val="100000"/>
                        </a:lnSpc>
                        <a:spcBef>
                          <a:spcPts val="0"/>
                        </a:spcBef>
                        <a:spcAft>
                          <a:spcPts val="0"/>
                        </a:spcAft>
                        <a:buClrTx/>
                        <a:buSzTx/>
                        <a:buFontTx/>
                        <a:buNone/>
                        <a:tabLst/>
                        <a:defRPr/>
                      </a:pPr>
                      <a:r>
                        <a:rPr lang="ja-JP" altLang="en-US" sz="2400" b="0" dirty="0" smtClean="0">
                          <a:latin typeface="HGSｺﾞｼｯｸE" pitchFamily="50" charset="-128"/>
                          <a:ea typeface="HGSｺﾞｼｯｸE" pitchFamily="50" charset="-128"/>
                        </a:rPr>
                        <a:t>肺がん検診                       </a:t>
                      </a:r>
                      <a:endParaRPr lang="en-US" altLang="ja-JP" sz="2400" b="0" dirty="0" smtClean="0">
                        <a:latin typeface="HGSｺﾞｼｯｸE" pitchFamily="50" charset="-128"/>
                        <a:ea typeface="HGSｺﾞｼｯｸE" pitchFamily="50" charset="-128"/>
                      </a:endParaRPr>
                    </a:p>
                  </a:txBody>
                  <a:tcPr/>
                </a:tc>
                <a:tc>
                  <a:txBody>
                    <a:bodyPr/>
                    <a:lstStyle/>
                    <a:p>
                      <a:pPr marL="0" marR="0" indent="0" algn="ctr" defTabSz="1280047" rtl="0" eaLnBrk="1" fontAlgn="auto" latinLnBrk="0" hangingPunct="1">
                        <a:lnSpc>
                          <a:spcPct val="100000"/>
                        </a:lnSpc>
                        <a:spcBef>
                          <a:spcPts val="0"/>
                        </a:spcBef>
                        <a:spcAft>
                          <a:spcPts val="0"/>
                        </a:spcAft>
                        <a:buClrTx/>
                        <a:buSzTx/>
                        <a:buFontTx/>
                        <a:buNone/>
                        <a:tabLst/>
                        <a:defRPr/>
                      </a:pPr>
                      <a:r>
                        <a:rPr lang="en-US" altLang="ja-JP" sz="2400" b="0" dirty="0" smtClean="0">
                          <a:latin typeface="HGSｺﾞｼｯｸE" pitchFamily="50" charset="-128"/>
                          <a:ea typeface="HGSｺﾞｼｯｸE" pitchFamily="50" charset="-128"/>
                        </a:rPr>
                        <a:t>32.1% </a:t>
                      </a:r>
                    </a:p>
                    <a:p>
                      <a:pPr marL="0" marR="0" indent="0" algn="ctr" defTabSz="1280047" rtl="0" eaLnBrk="1" fontAlgn="auto" latinLnBrk="0" hangingPunct="1">
                        <a:lnSpc>
                          <a:spcPct val="100000"/>
                        </a:lnSpc>
                        <a:spcBef>
                          <a:spcPts val="0"/>
                        </a:spcBef>
                        <a:spcAft>
                          <a:spcPts val="0"/>
                        </a:spcAft>
                        <a:buClrTx/>
                        <a:buSzTx/>
                        <a:buFontTx/>
                        <a:buNone/>
                        <a:tabLst/>
                        <a:defRPr/>
                      </a:pPr>
                      <a:r>
                        <a:rPr kumimoji="1" lang="en-US" altLang="ja-JP" sz="2400" b="0" dirty="0" smtClean="0">
                          <a:latin typeface="HGSｺﾞｼｯｸE" pitchFamily="50" charset="-128"/>
                          <a:ea typeface="HGSｺﾞｼｯｸE" pitchFamily="50" charset="-128"/>
                        </a:rPr>
                        <a:t>26.3%</a:t>
                      </a:r>
                      <a:endParaRPr kumimoji="1" lang="ja-JP" altLang="en-US" sz="2400" b="0" dirty="0">
                        <a:latin typeface="HGSｺﾞｼｯｸE" pitchFamily="50" charset="-128"/>
                        <a:ea typeface="HGSｺﾞｼｯｸE" pitchFamily="50" charset="-128"/>
                      </a:endParaRPr>
                    </a:p>
                  </a:txBody>
                  <a:tcPr/>
                </a:tc>
                <a:tc vMerge="1">
                  <a:txBody>
                    <a:bodyPr/>
                    <a:lstStyle/>
                    <a:p>
                      <a:endParaRPr kumimoji="1" lang="ja-JP" altLang="en-US" sz="2800" dirty="0">
                        <a:latin typeface="HGSｺﾞｼｯｸE" pitchFamily="50" charset="-128"/>
                        <a:ea typeface="HGSｺﾞｼｯｸE" pitchFamily="50" charset="-128"/>
                      </a:endParaRPr>
                    </a:p>
                  </a:txBody>
                  <a:tcPr/>
                </a:tc>
              </a:tr>
            </a:tbl>
          </a:graphicData>
        </a:graphic>
      </p:graphicFrame>
      <p:sp>
        <p:nvSpPr>
          <p:cNvPr id="9" name="テキスト ボックス 8"/>
          <p:cNvSpPr txBox="1"/>
          <p:nvPr/>
        </p:nvSpPr>
        <p:spPr bwMode="auto">
          <a:xfrm>
            <a:off x="10090" y="3963506"/>
            <a:ext cx="3195355" cy="430887"/>
          </a:xfrm>
          <a:prstGeom prst="rect">
            <a:avLst/>
          </a:prstGeom>
          <a:solidFill>
            <a:srgbClr val="FFFFFF"/>
          </a:solidFill>
          <a:ln w="28575">
            <a:solidFill>
              <a:schemeClr val="bg1"/>
            </a:solidFill>
            <a:miter lim="800000"/>
            <a:headEnd/>
            <a:tailEnd/>
          </a:ln>
        </p:spPr>
        <p:txBody>
          <a:bodyPr wrap="square" rtlCol="0" anchor="ctr">
            <a:spAutoFit/>
          </a:bodyPr>
          <a:lstStyle/>
          <a:p>
            <a:pPr algn="ctr" eaLnBrk="1" hangingPunct="1"/>
            <a:r>
              <a:rPr kumimoji="1" lang="ja-JP" altLang="en-US" sz="2200" b="1" dirty="0" smtClean="0">
                <a:latin typeface="HGPｺﾞｼｯｸE" pitchFamily="50" charset="-128"/>
                <a:ea typeface="HGPｺﾞｼｯｸE" pitchFamily="50" charset="-128"/>
              </a:rPr>
              <a:t>その他の目標</a:t>
            </a:r>
          </a:p>
        </p:txBody>
      </p:sp>
    </p:spTree>
    <p:extLst>
      <p:ext uri="{BB962C8B-B14F-4D97-AF65-F5344CB8AC3E}">
        <p14:creationId xmlns:p14="http://schemas.microsoft.com/office/powerpoint/2010/main" val="37998404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50150" y="384493"/>
            <a:ext cx="11521440" cy="500672"/>
          </a:xfrm>
        </p:spPr>
        <p:txBody>
          <a:bodyPr>
            <a:noAutofit/>
          </a:bodyPr>
          <a:lstStyle/>
          <a:p>
            <a:r>
              <a:rPr kumimoji="1" lang="ja-JP" altLang="en-US" sz="2800" dirty="0" smtClean="0">
                <a:latin typeface="HGPｺﾞｼｯｸE" pitchFamily="50" charset="-128"/>
                <a:ea typeface="HGPｺﾞｼｯｸE" pitchFamily="50" charset="-128"/>
              </a:rPr>
              <a:t>大阪府のたばこ対策</a:t>
            </a:r>
            <a:r>
              <a:rPr kumimoji="1" lang="en-US" altLang="ja-JP" sz="2800" dirty="0" smtClean="0">
                <a:latin typeface="HGPｺﾞｼｯｸE" pitchFamily="50" charset="-128"/>
                <a:ea typeface="HGPｺﾞｼｯｸE" pitchFamily="50" charset="-128"/>
              </a:rPr>
              <a:t/>
            </a:r>
            <a:br>
              <a:rPr kumimoji="1" lang="en-US" altLang="ja-JP" sz="2800" dirty="0" smtClean="0">
                <a:latin typeface="HGPｺﾞｼｯｸE" pitchFamily="50" charset="-128"/>
                <a:ea typeface="HGPｺﾞｼｯｸE" pitchFamily="50" charset="-128"/>
              </a:rPr>
            </a:br>
            <a:r>
              <a:rPr kumimoji="1" lang="ja-JP" altLang="en-US" sz="2800" dirty="0" smtClean="0">
                <a:latin typeface="HGPｺﾞｼｯｸE" pitchFamily="50" charset="-128"/>
                <a:ea typeface="HGPｺﾞｼｯｸE" pitchFamily="50" charset="-128"/>
              </a:rPr>
              <a:t>主な</a:t>
            </a:r>
            <a:r>
              <a:rPr lang="ja-JP" altLang="en-US" sz="2800" dirty="0" smtClean="0">
                <a:latin typeface="HGPｺﾞｼｯｸE" pitchFamily="50" charset="-128"/>
                <a:ea typeface="HGPｺﾞｼｯｸE" pitchFamily="50" charset="-128"/>
              </a:rPr>
              <a:t>取組の</a:t>
            </a:r>
            <a:r>
              <a:rPr lang="ja-JP" altLang="en-US" sz="2800" dirty="0">
                <a:latin typeface="HGPｺﾞｼｯｸE" pitchFamily="50" charset="-128"/>
                <a:ea typeface="HGPｺﾞｼｯｸE" pitchFamily="50" charset="-128"/>
              </a:rPr>
              <a:t>柱</a:t>
            </a:r>
            <a:r>
              <a:rPr lang="ja-JP" altLang="en-US" sz="2800" dirty="0" smtClean="0">
                <a:latin typeface="HGPｺﾞｼｯｸE" pitchFamily="50" charset="-128"/>
                <a:ea typeface="HGPｺﾞｼｯｸE" pitchFamily="50" charset="-128"/>
              </a:rPr>
              <a:t>（案）</a:t>
            </a:r>
            <a:endParaRPr kumimoji="1" lang="ja-JP" altLang="en-US" sz="2800" dirty="0">
              <a:latin typeface="HGPｺﾞｼｯｸE" pitchFamily="50" charset="-128"/>
              <a:ea typeface="HGPｺﾞｼｯｸE" pitchFamily="50" charset="-128"/>
            </a:endParaRPr>
          </a:p>
        </p:txBody>
      </p:sp>
      <p:graphicFrame>
        <p:nvGraphicFramePr>
          <p:cNvPr id="8" name="図表 7"/>
          <p:cNvGraphicFramePr/>
          <p:nvPr>
            <p:extLst>
              <p:ext uri="{D42A27DB-BD31-4B8C-83A1-F6EECF244321}">
                <p14:modId xmlns:p14="http://schemas.microsoft.com/office/powerpoint/2010/main" val="3169798312"/>
              </p:ext>
            </p:extLst>
          </p:nvPr>
        </p:nvGraphicFramePr>
        <p:xfrm>
          <a:off x="505145" y="1065185"/>
          <a:ext cx="11926325" cy="81459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テキスト ボックス 2"/>
          <p:cNvSpPr txBox="1"/>
          <p:nvPr/>
        </p:nvSpPr>
        <p:spPr bwMode="auto">
          <a:xfrm>
            <a:off x="17967085" y="7500900"/>
            <a:ext cx="184731" cy="338554"/>
          </a:xfrm>
          <a:prstGeom prst="rect">
            <a:avLst/>
          </a:prstGeom>
          <a:solidFill>
            <a:srgbClr val="FFFFFF"/>
          </a:solidFill>
          <a:ln w="28575">
            <a:solidFill>
              <a:srgbClr val="000000"/>
            </a:solidFill>
            <a:miter lim="800000"/>
            <a:headEnd/>
            <a:tailEnd/>
          </a:ln>
        </p:spPr>
        <p:txBody>
          <a:bodyPr wrap="none" rtlCol="0" anchor="ctr">
            <a:spAutoFit/>
          </a:bodyPr>
          <a:lstStyle/>
          <a:p>
            <a:pPr algn="ctr" eaLnBrk="1" hangingPunct="1"/>
            <a:endParaRPr kumimoji="1" lang="ja-JP" altLang="en-US" sz="1600" b="1" u="sng" dirty="0" smtClean="0">
              <a:latin typeface="HGPｺﾞｼｯｸE" pitchFamily="50" charset="-128"/>
              <a:ea typeface="HGPｺﾞｼｯｸE" pitchFamily="50" charset="-128"/>
            </a:endParaRPr>
          </a:p>
        </p:txBody>
      </p:sp>
      <p:sp>
        <p:nvSpPr>
          <p:cNvPr id="4" name="テキスト ボックス 3"/>
          <p:cNvSpPr txBox="1"/>
          <p:nvPr/>
        </p:nvSpPr>
        <p:spPr bwMode="auto">
          <a:xfrm>
            <a:off x="10541260" y="1233300"/>
            <a:ext cx="1890209" cy="338554"/>
          </a:xfrm>
          <a:prstGeom prst="rect">
            <a:avLst/>
          </a:prstGeom>
          <a:solidFill>
            <a:srgbClr val="FFFFFF"/>
          </a:solidFill>
          <a:ln w="28575">
            <a:solidFill>
              <a:srgbClr val="FFFFFF"/>
            </a:solidFill>
            <a:miter lim="800000"/>
            <a:headEnd/>
            <a:tailEnd/>
          </a:ln>
        </p:spPr>
        <p:txBody>
          <a:bodyPr wrap="square" rtlCol="0" anchor="ctr">
            <a:spAutoFit/>
          </a:bodyPr>
          <a:lstStyle/>
          <a:p>
            <a:pPr eaLnBrk="1" hangingPunct="1"/>
            <a:r>
              <a:rPr kumimoji="1" lang="ja-JP" altLang="en-US" sz="1600" dirty="0" smtClean="0">
                <a:latin typeface="HGPｺﾞｼｯｸE" pitchFamily="50" charset="-128"/>
                <a:ea typeface="HGPｺﾞｼｯｸE" pitchFamily="50" charset="-128"/>
              </a:rPr>
              <a:t>★知識の整理</a:t>
            </a:r>
          </a:p>
        </p:txBody>
      </p:sp>
      <p:sp>
        <p:nvSpPr>
          <p:cNvPr id="9" name="テキスト ボックス 8"/>
          <p:cNvSpPr txBox="1"/>
          <p:nvPr/>
        </p:nvSpPr>
        <p:spPr bwMode="auto">
          <a:xfrm>
            <a:off x="9146105" y="6171946"/>
            <a:ext cx="3160440" cy="338554"/>
          </a:xfrm>
          <a:prstGeom prst="rect">
            <a:avLst/>
          </a:prstGeom>
          <a:solidFill>
            <a:srgbClr val="FFFFFF"/>
          </a:solidFill>
          <a:ln w="28575">
            <a:solidFill>
              <a:srgbClr val="FFFFFF"/>
            </a:solidFill>
            <a:miter lim="800000"/>
            <a:headEnd/>
            <a:tailEnd/>
          </a:ln>
        </p:spPr>
        <p:txBody>
          <a:bodyPr wrap="square" rtlCol="0" anchor="ctr">
            <a:spAutoFit/>
          </a:bodyPr>
          <a:lstStyle/>
          <a:p>
            <a:pPr eaLnBrk="1" hangingPunct="1"/>
            <a:r>
              <a:rPr kumimoji="1" lang="ja-JP" altLang="en-US" sz="1600" dirty="0" smtClean="0">
                <a:latin typeface="HGPｺﾞｼｯｸE" pitchFamily="50" charset="-128"/>
                <a:ea typeface="HGPｺﾞｼｯｸE" pitchFamily="50" charset="-128"/>
              </a:rPr>
              <a:t>★効果的な事業プログラムの提供</a:t>
            </a:r>
          </a:p>
        </p:txBody>
      </p:sp>
      <p:sp>
        <p:nvSpPr>
          <p:cNvPr id="10" name="テキスト ボックス 9"/>
          <p:cNvSpPr txBox="1"/>
          <p:nvPr/>
        </p:nvSpPr>
        <p:spPr bwMode="auto">
          <a:xfrm>
            <a:off x="9146105" y="3495455"/>
            <a:ext cx="3655495" cy="830997"/>
          </a:xfrm>
          <a:prstGeom prst="rect">
            <a:avLst/>
          </a:prstGeom>
          <a:solidFill>
            <a:srgbClr val="FFFFFF"/>
          </a:solidFill>
          <a:ln w="28575">
            <a:solidFill>
              <a:srgbClr val="FFFFFF"/>
            </a:solidFill>
            <a:miter lim="800000"/>
            <a:headEnd/>
            <a:tailEnd/>
          </a:ln>
        </p:spPr>
        <p:txBody>
          <a:bodyPr wrap="square" rtlCol="0" anchor="ctr">
            <a:spAutoFit/>
          </a:bodyPr>
          <a:lstStyle/>
          <a:p>
            <a:pPr lvl="0"/>
            <a:r>
              <a:rPr kumimoji="1" lang="ja-JP" altLang="en-US" sz="1600" dirty="0" smtClean="0">
                <a:latin typeface="HGPｺﾞｼｯｸE" pitchFamily="50" charset="-128"/>
                <a:ea typeface="HGPｺﾞｼｯｸE" pitchFamily="50" charset="-128"/>
              </a:rPr>
              <a:t>★調査</a:t>
            </a:r>
            <a:r>
              <a:rPr kumimoji="1" lang="en-US" altLang="ja-JP" sz="1600" dirty="0" smtClean="0">
                <a:latin typeface="HGPｺﾞｼｯｸE" pitchFamily="50" charset="-128"/>
                <a:ea typeface="HGPｺﾞｼｯｸE" pitchFamily="50" charset="-128"/>
              </a:rPr>
              <a:t/>
            </a:r>
            <a:br>
              <a:rPr kumimoji="1" lang="en-US" altLang="ja-JP" sz="1600" dirty="0" smtClean="0">
                <a:latin typeface="HGPｺﾞｼｯｸE" pitchFamily="50" charset="-128"/>
                <a:ea typeface="HGPｺﾞｼｯｸE" pitchFamily="50" charset="-128"/>
              </a:rPr>
            </a:br>
            <a:r>
              <a:rPr kumimoji="1" lang="ja-JP" altLang="en-US" sz="1600" dirty="0" smtClean="0">
                <a:latin typeface="HGPｺﾞｼｯｸE" pitchFamily="50" charset="-128"/>
                <a:ea typeface="HGPｺﾞｼｯｸE" pitchFamily="50" charset="-128"/>
              </a:rPr>
              <a:t>★</a:t>
            </a:r>
            <a:r>
              <a:rPr lang="ja-JP" altLang="en-US" sz="1600" dirty="0" smtClean="0">
                <a:latin typeface="HGPｺﾞｼｯｸE" pitchFamily="50" charset="-128"/>
                <a:ea typeface="HGPｺﾞｼｯｸE" pitchFamily="50" charset="-128"/>
              </a:rPr>
              <a:t>条例</a:t>
            </a:r>
            <a:r>
              <a:rPr lang="ja-JP" altLang="en-US" sz="1600" dirty="0">
                <a:latin typeface="HGPｺﾞｼｯｸE" pitchFamily="50" charset="-128"/>
                <a:ea typeface="HGPｺﾞｼｯｸE" pitchFamily="50" charset="-128"/>
              </a:rPr>
              <a:t>や</a:t>
            </a:r>
            <a:r>
              <a:rPr lang="ja-JP" altLang="en-US" sz="1600" dirty="0" smtClean="0">
                <a:latin typeface="HGPｺﾞｼｯｸE" pitchFamily="50" charset="-128"/>
                <a:ea typeface="HGPｺﾞｼｯｸE" pitchFamily="50" charset="-128"/>
              </a:rPr>
              <a:t>ガイドライン</a:t>
            </a:r>
            <a:r>
              <a:rPr lang="ja-JP" altLang="en-US" sz="1600" dirty="0">
                <a:latin typeface="HGPｺﾞｼｯｸE" pitchFamily="50" charset="-128"/>
                <a:ea typeface="HGPｺﾞｼｯｸE" pitchFamily="50" charset="-128"/>
              </a:rPr>
              <a:t>の</a:t>
            </a:r>
            <a:r>
              <a:rPr lang="ja-JP" altLang="en-US" sz="1600" dirty="0" smtClean="0">
                <a:latin typeface="HGPｺﾞｼｯｸE" pitchFamily="50" charset="-128"/>
                <a:ea typeface="HGPｺﾞｼｯｸE" pitchFamily="50" charset="-128"/>
              </a:rPr>
              <a:t>検討</a:t>
            </a:r>
            <a:endParaRPr lang="en-US" altLang="ja-JP" sz="1600" dirty="0" smtClean="0">
              <a:latin typeface="HGPｺﾞｼｯｸE" pitchFamily="50" charset="-128"/>
              <a:ea typeface="HGPｺﾞｼｯｸE" pitchFamily="50" charset="-128"/>
            </a:endParaRPr>
          </a:p>
          <a:p>
            <a:r>
              <a:rPr lang="ja-JP" altLang="en-US" sz="1600" dirty="0">
                <a:latin typeface="HGPｺﾞｼｯｸE" pitchFamily="50" charset="-128"/>
                <a:ea typeface="HGPｺﾞｼｯｸE" pitchFamily="50" charset="-128"/>
              </a:rPr>
              <a:t>★表示ステッカー・リーフレットの</a:t>
            </a:r>
            <a:r>
              <a:rPr lang="ja-JP" altLang="en-US" sz="1600" dirty="0" smtClean="0">
                <a:latin typeface="HGPｺﾞｼｯｸE" pitchFamily="50" charset="-128"/>
                <a:ea typeface="HGPｺﾞｼｯｸE" pitchFamily="50" charset="-128"/>
              </a:rPr>
              <a:t>活用</a:t>
            </a:r>
            <a:endParaRPr lang="ja-JP" altLang="en-US" sz="1600" dirty="0">
              <a:latin typeface="HGPｺﾞｼｯｸE" pitchFamily="50" charset="-128"/>
              <a:ea typeface="HGPｺﾞｼｯｸE" pitchFamily="50" charset="-128"/>
            </a:endParaRPr>
          </a:p>
        </p:txBody>
      </p:sp>
    </p:spTree>
    <p:extLst>
      <p:ext uri="{BB962C8B-B14F-4D97-AF65-F5344CB8AC3E}">
        <p14:creationId xmlns:p14="http://schemas.microsoft.com/office/powerpoint/2010/main" val="16667735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1009280500"/>
              </p:ext>
            </p:extLst>
          </p:nvPr>
        </p:nvGraphicFramePr>
        <p:xfrm>
          <a:off x="235116" y="435115"/>
          <a:ext cx="11926324" cy="8615050"/>
        </p:xfrm>
        <a:graphic>
          <a:graphicData uri="http://schemas.openxmlformats.org/drawingml/2006/table">
            <a:tbl>
              <a:tblPr firstRow="1" bandRow="1">
                <a:tableStyleId>{5C22544A-7EE6-4342-B048-85BDC9FD1C3A}</a:tableStyleId>
              </a:tblPr>
              <a:tblGrid>
                <a:gridCol w="1632101"/>
                <a:gridCol w="1632101"/>
                <a:gridCol w="2145225"/>
                <a:gridCol w="1786294"/>
                <a:gridCol w="1589188"/>
                <a:gridCol w="1687741"/>
                <a:gridCol w="1453674"/>
              </a:tblGrid>
              <a:tr h="693737">
                <a:tc gridSpan="2">
                  <a:txBody>
                    <a:bodyPr/>
                    <a:lstStyle/>
                    <a:p>
                      <a:r>
                        <a:rPr kumimoji="1" lang="ja-JP" altLang="en-US" sz="2000" dirty="0" smtClean="0">
                          <a:latin typeface="HGSｺﾞｼｯｸE" panose="020B0900000000000000" pitchFamily="50" charset="-128"/>
                          <a:ea typeface="HGSｺﾞｼｯｸE" panose="020B0900000000000000" pitchFamily="50" charset="-128"/>
                        </a:rPr>
                        <a:t>大阪府のたばこ対策</a:t>
                      </a:r>
                      <a:endParaRPr kumimoji="1" lang="en-US" altLang="ja-JP" sz="2000" dirty="0" smtClean="0">
                        <a:latin typeface="HGSｺﾞｼｯｸE" panose="020B0900000000000000" pitchFamily="50" charset="-128"/>
                        <a:ea typeface="HGSｺﾞｼｯｸE" panose="020B0900000000000000" pitchFamily="50" charset="-128"/>
                      </a:endParaRPr>
                    </a:p>
                    <a:p>
                      <a:r>
                        <a:rPr kumimoji="1" lang="ja-JP" altLang="en-US" sz="2000" dirty="0" smtClean="0">
                          <a:latin typeface="HGSｺﾞｼｯｸE" panose="020B0900000000000000" pitchFamily="50" charset="-128"/>
                          <a:ea typeface="HGSｺﾞｼｯｸE" panose="020B0900000000000000" pitchFamily="50" charset="-128"/>
                        </a:rPr>
                        <a:t>５カ年の取組み概要（案）</a:t>
                      </a:r>
                      <a:endParaRPr kumimoji="1" lang="ja-JP" altLang="en-US" sz="20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en-US" altLang="ja-JP" sz="1800" dirty="0" smtClean="0">
                          <a:latin typeface="HGSｺﾞｼｯｸE" panose="020B0900000000000000" pitchFamily="50" charset="-128"/>
                          <a:ea typeface="HGSｺﾞｼｯｸE" panose="020B0900000000000000" pitchFamily="50" charset="-128"/>
                        </a:rPr>
                        <a:t>H25</a:t>
                      </a:r>
                      <a:endParaRPr kumimoji="1" lang="ja-JP" altLang="en-US" sz="1800" dirty="0">
                        <a:latin typeface="HGSｺﾞｼｯｸE" panose="020B0900000000000000" pitchFamily="50" charset="-128"/>
                        <a:ea typeface="HGSｺﾞｼｯｸE" panose="020B0900000000000000" pitchFamily="50" charset="-128"/>
                      </a:endParaRPr>
                    </a:p>
                  </a:txBody>
                  <a:tcPr/>
                </a:tc>
                <a:tc>
                  <a:txBody>
                    <a:bodyPr/>
                    <a:lstStyle/>
                    <a:p>
                      <a:r>
                        <a:rPr kumimoji="1" lang="en-US" altLang="ja-JP" sz="1800" dirty="0" smtClean="0">
                          <a:latin typeface="HGSｺﾞｼｯｸE" panose="020B0900000000000000" pitchFamily="50" charset="-128"/>
                          <a:ea typeface="HGSｺﾞｼｯｸE" panose="020B0900000000000000" pitchFamily="50" charset="-128"/>
                        </a:rPr>
                        <a:t>H26</a:t>
                      </a:r>
                      <a:endParaRPr kumimoji="1" lang="ja-JP" altLang="en-US" sz="1800" dirty="0">
                        <a:latin typeface="HGSｺﾞｼｯｸE" panose="020B0900000000000000" pitchFamily="50" charset="-128"/>
                        <a:ea typeface="HGSｺﾞｼｯｸE" panose="020B0900000000000000" pitchFamily="50" charset="-128"/>
                      </a:endParaRPr>
                    </a:p>
                  </a:txBody>
                  <a:tcPr/>
                </a:tc>
                <a:tc>
                  <a:txBody>
                    <a:bodyPr/>
                    <a:lstStyle/>
                    <a:p>
                      <a:r>
                        <a:rPr kumimoji="1" lang="en-US" altLang="ja-JP" sz="1800" dirty="0" smtClean="0">
                          <a:latin typeface="HGSｺﾞｼｯｸE" panose="020B0900000000000000" pitchFamily="50" charset="-128"/>
                          <a:ea typeface="HGSｺﾞｼｯｸE" panose="020B0900000000000000" pitchFamily="50" charset="-128"/>
                        </a:rPr>
                        <a:t>H27</a:t>
                      </a:r>
                      <a:endParaRPr kumimoji="1" lang="ja-JP" altLang="en-US" sz="1800" dirty="0">
                        <a:latin typeface="HGSｺﾞｼｯｸE" panose="020B0900000000000000" pitchFamily="50" charset="-128"/>
                        <a:ea typeface="HGSｺﾞｼｯｸE" panose="020B0900000000000000" pitchFamily="50" charset="-128"/>
                      </a:endParaRPr>
                    </a:p>
                  </a:txBody>
                  <a:tcPr/>
                </a:tc>
                <a:tc>
                  <a:txBody>
                    <a:bodyPr/>
                    <a:lstStyle/>
                    <a:p>
                      <a:r>
                        <a:rPr kumimoji="1" lang="en-US" altLang="ja-JP" sz="1800" dirty="0" smtClean="0">
                          <a:latin typeface="HGSｺﾞｼｯｸE" panose="020B0900000000000000" pitchFamily="50" charset="-128"/>
                          <a:ea typeface="HGSｺﾞｼｯｸE" panose="020B0900000000000000" pitchFamily="50" charset="-128"/>
                        </a:rPr>
                        <a:t>H28</a:t>
                      </a:r>
                    </a:p>
                    <a:p>
                      <a:r>
                        <a:rPr kumimoji="1" lang="ja-JP" altLang="en-US" sz="1400" dirty="0" smtClean="0">
                          <a:latin typeface="HGSｺﾞｼｯｸE" panose="020B0900000000000000" pitchFamily="50" charset="-128"/>
                          <a:ea typeface="HGSｺﾞｼｯｸE" panose="020B0900000000000000" pitchFamily="50" charset="-128"/>
                        </a:rPr>
                        <a:t>評価とりまとめ</a:t>
                      </a:r>
                      <a:endParaRPr kumimoji="1" lang="ja-JP" altLang="en-US" sz="1400" dirty="0">
                        <a:latin typeface="HGSｺﾞｼｯｸE" panose="020B0900000000000000" pitchFamily="50" charset="-128"/>
                        <a:ea typeface="HGSｺﾞｼｯｸE" panose="020B0900000000000000" pitchFamily="50" charset="-128"/>
                      </a:endParaRPr>
                    </a:p>
                  </a:txBody>
                  <a:tcPr/>
                </a:tc>
                <a:tc>
                  <a:txBody>
                    <a:bodyPr/>
                    <a:lstStyle/>
                    <a:p>
                      <a:pPr marL="0" marR="0" indent="0" algn="l" defTabSz="1280047" rtl="0" eaLnBrk="1" fontAlgn="auto" latinLnBrk="0" hangingPunct="1">
                        <a:lnSpc>
                          <a:spcPct val="100000"/>
                        </a:lnSpc>
                        <a:spcBef>
                          <a:spcPts val="0"/>
                        </a:spcBef>
                        <a:spcAft>
                          <a:spcPts val="0"/>
                        </a:spcAft>
                        <a:buClrTx/>
                        <a:buSzTx/>
                        <a:buFontTx/>
                        <a:buNone/>
                        <a:tabLst/>
                        <a:defRPr/>
                      </a:pPr>
                      <a:r>
                        <a:rPr kumimoji="1" lang="en-US" altLang="ja-JP" sz="1800" dirty="0" smtClean="0">
                          <a:latin typeface="HGSｺﾞｼｯｸE" panose="020B0900000000000000" pitchFamily="50" charset="-128"/>
                          <a:ea typeface="HGSｺﾞｼｯｸE" panose="020B0900000000000000" pitchFamily="50" charset="-128"/>
                        </a:rPr>
                        <a:t>H29</a:t>
                      </a:r>
                    </a:p>
                    <a:p>
                      <a:pPr marL="0" marR="0" indent="0" algn="l" defTabSz="1280047" rtl="0" eaLnBrk="1" fontAlgn="auto" latinLnBrk="0" hangingPunct="1">
                        <a:lnSpc>
                          <a:spcPct val="100000"/>
                        </a:lnSpc>
                        <a:spcBef>
                          <a:spcPts val="0"/>
                        </a:spcBef>
                        <a:spcAft>
                          <a:spcPts val="0"/>
                        </a:spcAft>
                        <a:buClrTx/>
                        <a:buSzTx/>
                        <a:buFontTx/>
                        <a:buNone/>
                        <a:tabLst/>
                        <a:defRPr/>
                      </a:pPr>
                      <a:r>
                        <a:rPr kumimoji="1" lang="ja-JP" altLang="en-US" sz="1400" dirty="0" smtClean="0">
                          <a:latin typeface="HGSｺﾞｼｯｸE" panose="020B0900000000000000" pitchFamily="50" charset="-128"/>
                          <a:ea typeface="HGSｺﾞｼｯｸE" panose="020B0900000000000000" pitchFamily="50" charset="-128"/>
                        </a:rPr>
                        <a:t>次期計画策定</a:t>
                      </a:r>
                    </a:p>
                  </a:txBody>
                  <a:tcPr/>
                </a:tc>
              </a:tr>
              <a:tr h="573087">
                <a:tc rowSpan="4">
                  <a:txBody>
                    <a:bodyPr/>
                    <a:lstStyle/>
                    <a:p>
                      <a:r>
                        <a:rPr kumimoji="1" lang="ja-JP" altLang="en-US" sz="2000" dirty="0" smtClean="0">
                          <a:latin typeface="HGSｺﾞｼｯｸE" panose="020B0900000000000000" pitchFamily="50" charset="-128"/>
                          <a:ea typeface="HGSｺﾞｼｯｸE" panose="020B0900000000000000" pitchFamily="50" charset="-128"/>
                        </a:rPr>
                        <a:t>府</a:t>
                      </a:r>
                      <a:r>
                        <a:rPr kumimoji="1" lang="en-US" altLang="ja-JP" sz="2000" dirty="0" smtClean="0">
                          <a:latin typeface="HGSｺﾞｼｯｸE" panose="020B0900000000000000" pitchFamily="50" charset="-128"/>
                          <a:ea typeface="HGSｺﾞｼｯｸE" panose="020B0900000000000000" pitchFamily="50" charset="-128"/>
                        </a:rPr>
                        <a:t/>
                      </a:r>
                      <a:br>
                        <a:rPr kumimoji="1" lang="en-US" altLang="ja-JP" sz="2000" dirty="0" smtClean="0">
                          <a:latin typeface="HGSｺﾞｼｯｸE" panose="020B0900000000000000" pitchFamily="50" charset="-128"/>
                          <a:ea typeface="HGSｺﾞｼｯｸE" panose="020B0900000000000000" pitchFamily="50" charset="-128"/>
                        </a:rPr>
                      </a:br>
                      <a:r>
                        <a:rPr kumimoji="1" lang="ja-JP" altLang="en-US" sz="2000" dirty="0" smtClean="0">
                          <a:latin typeface="HGSｺﾞｼｯｸE" panose="020B0900000000000000" pitchFamily="50" charset="-128"/>
                          <a:ea typeface="HGSｺﾞｼｯｸE" panose="020B0900000000000000" pitchFamily="50" charset="-128"/>
                        </a:rPr>
                        <a:t>保健所</a:t>
                      </a:r>
                      <a:endParaRPr kumimoji="1" lang="ja-JP" altLang="en-US" sz="2000" dirty="0">
                        <a:latin typeface="HGSｺﾞｼｯｸE" panose="020B0900000000000000" pitchFamily="50" charset="-128"/>
                        <a:ea typeface="HGSｺﾞｼｯｸE" panose="020B0900000000000000" pitchFamily="50" charset="-128"/>
                      </a:endParaRPr>
                    </a:p>
                  </a:txBody>
                  <a:tcPr/>
                </a:tc>
                <a:tc rowSpan="3">
                  <a:txBody>
                    <a:bodyPr/>
                    <a:lstStyle/>
                    <a:p>
                      <a:r>
                        <a:rPr kumimoji="1" lang="ja-JP" altLang="en-US" sz="1600" dirty="0" smtClean="0">
                          <a:latin typeface="HGSｺﾞｼｯｸE" panose="020B0900000000000000" pitchFamily="50" charset="-128"/>
                          <a:ea typeface="HGSｺﾞｼｯｸE" panose="020B0900000000000000" pitchFamily="50" charset="-128"/>
                        </a:rPr>
                        <a:t>普及啓発</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pPr marL="0" marR="0" indent="0" algn="l" defTabSz="1280047" rtl="0" eaLnBrk="1" fontAlgn="auto" latinLnBrk="0" hangingPunct="1">
                        <a:lnSpc>
                          <a:spcPct val="100000"/>
                        </a:lnSpc>
                        <a:spcBef>
                          <a:spcPts val="0"/>
                        </a:spcBef>
                        <a:spcAft>
                          <a:spcPts val="0"/>
                        </a:spcAft>
                        <a:buClrTx/>
                        <a:buSzTx/>
                        <a:buFontTx/>
                        <a:buNone/>
                        <a:tabLst/>
                        <a:defRPr/>
                      </a:pPr>
                      <a:r>
                        <a:rPr kumimoji="1" lang="ja-JP" altLang="en-US" sz="1600" dirty="0" smtClean="0">
                          <a:latin typeface="HGSｺﾞｼｯｸE" panose="020B0900000000000000" pitchFamily="50" charset="-128"/>
                          <a:ea typeface="HGSｺﾞｼｯｸE" panose="020B0900000000000000" pitchFamily="50" charset="-128"/>
                        </a:rPr>
                        <a:t>知識の整理</a:t>
                      </a:r>
                    </a:p>
                  </a:txBody>
                  <a:tcPr/>
                </a:tc>
                <a:tc>
                  <a:txBody>
                    <a:bodyPr/>
                    <a:lstStyle/>
                    <a:p>
                      <a:r>
                        <a:rPr kumimoji="1" lang="en-US" altLang="ja-JP" sz="1600" dirty="0" smtClean="0">
                          <a:latin typeface="HGSｺﾞｼｯｸE" panose="020B0900000000000000" pitchFamily="50" charset="-128"/>
                          <a:ea typeface="HGSｺﾞｼｯｸE" panose="020B0900000000000000" pitchFamily="50" charset="-128"/>
                        </a:rPr>
                        <a:t>HP</a:t>
                      </a:r>
                      <a:r>
                        <a:rPr kumimoji="1" lang="ja-JP" altLang="en-US" sz="1600" dirty="0" err="1" smtClean="0">
                          <a:latin typeface="HGSｺﾞｼｯｸE" panose="020B0900000000000000" pitchFamily="50" charset="-128"/>
                          <a:ea typeface="HGSｺﾞｼｯｸE" panose="020B0900000000000000" pitchFamily="50" charset="-128"/>
                        </a:rPr>
                        <a:t>での</a:t>
                      </a:r>
                      <a:r>
                        <a:rPr kumimoji="1" lang="ja-JP" altLang="en-US" sz="1600" dirty="0" smtClean="0">
                          <a:latin typeface="HGSｺﾞｼｯｸE" panose="020B0900000000000000" pitchFamily="50" charset="-128"/>
                          <a:ea typeface="HGSｺﾞｼｯｸE" panose="020B0900000000000000" pitchFamily="50" charset="-128"/>
                        </a:rPr>
                        <a:t>発信</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内容更新</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830685">
                <a:tc vMerge="1">
                  <a:txBody>
                    <a:bodyPr/>
                    <a:lstStyle/>
                    <a:p>
                      <a:endParaRPr kumimoji="1" lang="ja-JP" altLang="en-US" dirty="0"/>
                    </a:p>
                  </a:txBody>
                  <a:tcPr/>
                </a:tc>
                <a:tc v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世界禁煙デーイベント</a:t>
                      </a:r>
                      <a:endParaRPr kumimoji="1" lang="ja-JP" altLang="en-US" sz="1600" dirty="0">
                        <a:latin typeface="HGSｺﾞｼｯｸE" panose="020B0900000000000000" pitchFamily="50" charset="-128"/>
                        <a:ea typeface="HGSｺﾞｼｯｸE" panose="020B0900000000000000" pitchFamily="50" charset="-128"/>
                      </a:endParaRPr>
                    </a:p>
                  </a:txBody>
                  <a:tcPr/>
                </a:tc>
                <a:tc gridSpan="4">
                  <a:txBody>
                    <a:bodyPr/>
                    <a:lstStyle/>
                    <a:p>
                      <a:r>
                        <a:rPr kumimoji="1" lang="ja-JP" altLang="en-US" sz="1600" dirty="0" smtClean="0">
                          <a:latin typeface="HGSｺﾞｼｯｸE" panose="020B0900000000000000" pitchFamily="50" charset="-128"/>
                          <a:ea typeface="HGSｺﾞｼｯｸE" panose="020B0900000000000000" pitchFamily="50" charset="-128"/>
                        </a:rPr>
                        <a:t>がん・循環器疾患等関連イベント連携</a:t>
                      </a:r>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901691">
                <a:tc vMerge="1">
                  <a:txBody>
                    <a:bodyPr/>
                    <a:lstStyle/>
                    <a:p>
                      <a:endParaRPr kumimoji="1" lang="ja-JP" altLang="en-US" dirty="0"/>
                    </a:p>
                  </a:txBody>
                  <a:tcPr/>
                </a:tc>
                <a:tc v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学校での教育</a:t>
                      </a:r>
                      <a:endParaRPr kumimoji="1" lang="en-US" altLang="ja-JP" sz="1600" dirty="0" smtClean="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1629012">
                <a:tc vMerge="1">
                  <a:txBody>
                    <a:bodyPr/>
                    <a:lstStyle/>
                    <a:p>
                      <a:endParaRPr kumimoji="1" lang="ja-JP" altLang="en-US" sz="20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社会環境整備</a:t>
                      </a:r>
                      <a:endParaRPr kumimoji="1" lang="en-US" altLang="ja-JP" sz="1600" dirty="0" smtClean="0">
                        <a:latin typeface="HGSｺﾞｼｯｸE" panose="020B0900000000000000" pitchFamily="50" charset="-128"/>
                        <a:ea typeface="HGSｺﾞｼｯｸE" panose="020B0900000000000000" pitchFamily="50" charset="-128"/>
                      </a:endParaRPr>
                    </a:p>
                    <a:p>
                      <a:endParaRPr kumimoji="1" lang="en-US" altLang="ja-JP" sz="1600" dirty="0" smtClean="0">
                        <a:latin typeface="HGSｺﾞｼｯｸE" panose="020B0900000000000000" pitchFamily="50" charset="-128"/>
                        <a:ea typeface="HGSｺﾞｼｯｸE" panose="020B0900000000000000" pitchFamily="50" charset="-128"/>
                      </a:endParaRPr>
                    </a:p>
                    <a:p>
                      <a:endParaRPr kumimoji="1" lang="en-US" altLang="ja-JP" sz="1600" dirty="0" smtClean="0">
                        <a:latin typeface="HGSｺﾞｼｯｸE" panose="020B0900000000000000" pitchFamily="50" charset="-128"/>
                        <a:ea typeface="HGSｺﾞｼｯｸE" panose="020B0900000000000000" pitchFamily="50" charset="-128"/>
                      </a:endParaRPr>
                    </a:p>
                    <a:p>
                      <a:endParaRPr kumimoji="1" lang="en-US" altLang="ja-JP" sz="1600" dirty="0" smtClean="0">
                        <a:latin typeface="HGSｺﾞｼｯｸE" panose="020B0900000000000000" pitchFamily="50" charset="-128"/>
                        <a:ea typeface="HGSｺﾞｼｯｸE" panose="020B0900000000000000" pitchFamily="50" charset="-128"/>
                      </a:endParaRPr>
                    </a:p>
                    <a:p>
                      <a:endParaRPr kumimoji="1" lang="en-US" altLang="ja-JP" sz="1600" dirty="0" smtClean="0">
                        <a:latin typeface="HGSｺﾞｼｯｸE" panose="020B0900000000000000" pitchFamily="50" charset="-128"/>
                        <a:ea typeface="HGSｺﾞｼｯｸE" panose="020B0900000000000000" pitchFamily="50" charset="-128"/>
                      </a:endParaRPr>
                    </a:p>
                    <a:p>
                      <a:r>
                        <a:rPr kumimoji="1" lang="ja-JP" altLang="en-US" sz="1600" dirty="0" smtClean="0">
                          <a:latin typeface="HGSｺﾞｼｯｸE" panose="020B0900000000000000" pitchFamily="50" charset="-128"/>
                          <a:ea typeface="HGSｺﾞｼｯｸE" panose="020B0900000000000000" pitchFamily="50" charset="-128"/>
                        </a:rPr>
                        <a:t>（調査）</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受動喫煙防止に関するガイドライン策定</a:t>
                      </a:r>
                      <a:endParaRPr kumimoji="1" lang="en-US" altLang="ja-JP" sz="1600" dirty="0" smtClean="0">
                        <a:latin typeface="HGSｺﾞｼｯｸE" panose="020B0900000000000000" pitchFamily="50" charset="-128"/>
                        <a:ea typeface="HGSｺﾞｼｯｸE" panose="020B0900000000000000" pitchFamily="50" charset="-128"/>
                      </a:endParaRPr>
                    </a:p>
                    <a:p>
                      <a:r>
                        <a:rPr kumimoji="1" lang="ja-JP" altLang="en-US" sz="1600" dirty="0" smtClean="0">
                          <a:latin typeface="HGSｺﾞｼｯｸE" panose="020B0900000000000000" pitchFamily="50" charset="-128"/>
                          <a:ea typeface="HGSｺﾞｼｯｸE" panose="020B0900000000000000" pitchFamily="50" charset="-128"/>
                        </a:rPr>
                        <a:t>指導者育成</a:t>
                      </a:r>
                      <a:endParaRPr kumimoji="1" lang="en-US" altLang="ja-JP" sz="1600" dirty="0" smtClean="0">
                        <a:latin typeface="HGSｺﾞｼｯｸE" panose="020B0900000000000000" pitchFamily="50" charset="-128"/>
                        <a:ea typeface="HGSｺﾞｼｯｸE" panose="020B0900000000000000" pitchFamily="50" charset="-128"/>
                      </a:endParaRPr>
                    </a:p>
                    <a:p>
                      <a:pPr marL="0" marR="0" indent="0" algn="l" defTabSz="1280047" rtl="0" eaLnBrk="1" fontAlgn="auto" latinLnBrk="0" hangingPunct="1">
                        <a:lnSpc>
                          <a:spcPct val="100000"/>
                        </a:lnSpc>
                        <a:spcBef>
                          <a:spcPts val="0"/>
                        </a:spcBef>
                        <a:spcAft>
                          <a:spcPts val="0"/>
                        </a:spcAft>
                        <a:buClrTx/>
                        <a:buSzTx/>
                        <a:buFontTx/>
                        <a:buNone/>
                        <a:tabLst/>
                        <a:defRPr/>
                      </a:pPr>
                      <a:endParaRPr kumimoji="1" lang="en-US" altLang="ja-JP" sz="1600" dirty="0" smtClean="0">
                        <a:latin typeface="HGSｺﾞｼｯｸE" panose="020B0900000000000000" pitchFamily="50" charset="-128"/>
                        <a:ea typeface="HGSｺﾞｼｯｸE" panose="020B0900000000000000" pitchFamily="50" charset="-128"/>
                      </a:endParaRPr>
                    </a:p>
                    <a:p>
                      <a:pPr marL="0" marR="0" indent="0" algn="l" defTabSz="1280047" rtl="0" eaLnBrk="1" fontAlgn="auto" latinLnBrk="0" hangingPunct="1">
                        <a:lnSpc>
                          <a:spcPct val="100000"/>
                        </a:lnSpc>
                        <a:spcBef>
                          <a:spcPts val="0"/>
                        </a:spcBef>
                        <a:spcAft>
                          <a:spcPts val="0"/>
                        </a:spcAft>
                        <a:buClrTx/>
                        <a:buSzTx/>
                        <a:buFontTx/>
                        <a:buNone/>
                        <a:tabLst/>
                        <a:defRPr/>
                      </a:pPr>
                      <a:endParaRPr kumimoji="1" lang="en-US" altLang="ja-JP" sz="1600" dirty="0" smtClean="0">
                        <a:latin typeface="HGSｺﾞｼｯｸE" panose="020B0900000000000000" pitchFamily="50" charset="-128"/>
                        <a:ea typeface="HGSｺﾞｼｯｸE" panose="020B0900000000000000" pitchFamily="50" charset="-128"/>
                      </a:endParaRPr>
                    </a:p>
                    <a:p>
                      <a:pPr marL="0" marR="0" indent="0" algn="l" defTabSz="1280047" rtl="0" eaLnBrk="1" fontAlgn="auto" latinLnBrk="0" hangingPunct="1">
                        <a:lnSpc>
                          <a:spcPct val="100000"/>
                        </a:lnSpc>
                        <a:spcBef>
                          <a:spcPts val="0"/>
                        </a:spcBef>
                        <a:spcAft>
                          <a:spcPts val="0"/>
                        </a:spcAft>
                        <a:buClrTx/>
                        <a:buSzTx/>
                        <a:buFontTx/>
                        <a:buNone/>
                        <a:tabLst/>
                        <a:defRPr/>
                      </a:pPr>
                      <a:r>
                        <a:rPr kumimoji="1" lang="ja-JP" altLang="en-US" sz="1600" dirty="0" smtClean="0">
                          <a:latin typeface="HGSｺﾞｼｯｸE" panose="020B0900000000000000" pitchFamily="50" charset="-128"/>
                          <a:ea typeface="HGSｺﾞｼｯｸE" panose="020B0900000000000000" pitchFamily="50" charset="-128"/>
                        </a:rPr>
                        <a:t>（学校・官公庁・病院）</a:t>
                      </a: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ガイドラインの推進</a:t>
                      </a:r>
                      <a:endParaRPr kumimoji="1" lang="en-US" altLang="ja-JP" sz="1600" dirty="0" smtClean="0">
                        <a:latin typeface="HGSｺﾞｼｯｸE" panose="020B0900000000000000" pitchFamily="50" charset="-128"/>
                        <a:ea typeface="HGSｺﾞｼｯｸE" panose="020B0900000000000000" pitchFamily="50" charset="-128"/>
                      </a:endParaRPr>
                    </a:p>
                    <a:p>
                      <a:endParaRPr kumimoji="1" lang="en-US" altLang="ja-JP" sz="1600" dirty="0" smtClean="0">
                        <a:latin typeface="HGSｺﾞｼｯｸE" panose="020B0900000000000000" pitchFamily="50" charset="-128"/>
                        <a:ea typeface="HGSｺﾞｼｯｸE" panose="020B0900000000000000" pitchFamily="50" charset="-128"/>
                      </a:endParaRPr>
                    </a:p>
                    <a:p>
                      <a:endParaRPr kumimoji="1" lang="en-US" altLang="ja-JP" sz="1600" dirty="0" smtClean="0">
                        <a:latin typeface="HGSｺﾞｼｯｸE" panose="020B0900000000000000" pitchFamily="50" charset="-128"/>
                        <a:ea typeface="HGSｺﾞｼｯｸE" panose="020B0900000000000000" pitchFamily="50" charset="-128"/>
                      </a:endParaRPr>
                    </a:p>
                    <a:p>
                      <a:endParaRPr kumimoji="1" lang="en-US" altLang="ja-JP" sz="1600" dirty="0" smtClean="0">
                        <a:latin typeface="HGSｺﾞｼｯｸE" panose="020B0900000000000000" pitchFamily="50" charset="-128"/>
                        <a:ea typeface="HGSｺﾞｼｯｸE" panose="020B0900000000000000" pitchFamily="50" charset="-128"/>
                      </a:endParaRPr>
                    </a:p>
                    <a:p>
                      <a:r>
                        <a:rPr kumimoji="1" lang="ja-JP" altLang="en-US" sz="1600" dirty="0" smtClean="0">
                          <a:latin typeface="HGSｺﾞｼｯｸE" panose="020B0900000000000000" pitchFamily="50" charset="-128"/>
                          <a:ea typeface="HGSｺﾞｼｯｸE" panose="020B0900000000000000" pitchFamily="50" charset="-128"/>
                        </a:rPr>
                        <a:t>（病院、飲食店等）</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en-US" altLang="ja-JP" sz="1600" dirty="0" smtClean="0">
                        <a:latin typeface="HGSｺﾞｼｯｸE" panose="020B0900000000000000" pitchFamily="50" charset="-128"/>
                        <a:ea typeface="HGSｺﾞｼｯｸE" panose="020B0900000000000000" pitchFamily="50" charset="-128"/>
                      </a:endParaRPr>
                    </a:p>
                    <a:p>
                      <a:endParaRPr kumimoji="1" lang="en-US" altLang="ja-JP" sz="1600" dirty="0" smtClean="0">
                        <a:latin typeface="HGSｺﾞｼｯｸE" panose="020B0900000000000000" pitchFamily="50" charset="-128"/>
                        <a:ea typeface="HGSｺﾞｼｯｸE" panose="020B0900000000000000" pitchFamily="50" charset="-128"/>
                      </a:endParaRPr>
                    </a:p>
                    <a:p>
                      <a:endParaRPr kumimoji="1" lang="en-US" altLang="ja-JP" sz="1600" dirty="0" smtClean="0">
                        <a:latin typeface="HGSｺﾞｼｯｸE" panose="020B0900000000000000" pitchFamily="50" charset="-128"/>
                        <a:ea typeface="HGSｺﾞｼｯｸE" panose="020B0900000000000000" pitchFamily="50" charset="-128"/>
                      </a:endParaRPr>
                    </a:p>
                    <a:p>
                      <a:endParaRPr kumimoji="1" lang="en-US" altLang="ja-JP" sz="1600" dirty="0" smtClean="0">
                        <a:latin typeface="HGSｺﾞｼｯｸE" panose="020B0900000000000000" pitchFamily="50" charset="-128"/>
                        <a:ea typeface="HGSｺﾞｼｯｸE" panose="020B0900000000000000" pitchFamily="50" charset="-128"/>
                      </a:endParaRPr>
                    </a:p>
                    <a:p>
                      <a:endParaRPr kumimoji="1" lang="en-US" altLang="ja-JP" sz="1600" dirty="0" smtClean="0">
                        <a:latin typeface="HGSｺﾞｼｯｸE" panose="020B0900000000000000" pitchFamily="50" charset="-128"/>
                        <a:ea typeface="HGSｺﾞｼｯｸE" panose="020B0900000000000000" pitchFamily="50" charset="-128"/>
                      </a:endParaRPr>
                    </a:p>
                    <a:p>
                      <a:r>
                        <a:rPr kumimoji="1" lang="ja-JP" altLang="en-US" sz="1600" dirty="0" smtClean="0">
                          <a:latin typeface="HGSｺﾞｼｯｸE" panose="020B0900000000000000" pitchFamily="50" charset="-128"/>
                          <a:ea typeface="HGSｺﾞｼｯｸE" panose="020B0900000000000000" pitchFamily="50" charset="-128"/>
                        </a:rPr>
                        <a:t>（病院）</a:t>
                      </a:r>
                      <a:endParaRPr kumimoji="1" lang="en-US" altLang="ja-JP" sz="1600" dirty="0" smtClean="0">
                        <a:latin typeface="HGSｺﾞｼｯｸE" panose="020B0900000000000000" pitchFamily="50" charset="-128"/>
                        <a:ea typeface="HGSｺﾞｼｯｸE" panose="020B0900000000000000" pitchFamily="50" charset="-128"/>
                      </a:endParaRPr>
                    </a:p>
                  </a:txBody>
                  <a:tcPr/>
                </a:tc>
                <a:tc>
                  <a:txBody>
                    <a:bodyPr/>
                    <a:lstStyle/>
                    <a:p>
                      <a:endParaRPr kumimoji="1" lang="en-US" altLang="ja-JP" sz="1600" dirty="0" smtClean="0">
                        <a:latin typeface="HGSｺﾞｼｯｸE" panose="020B0900000000000000" pitchFamily="50" charset="-128"/>
                        <a:ea typeface="HGSｺﾞｼｯｸE" panose="020B0900000000000000" pitchFamily="50" charset="-128"/>
                      </a:endParaRPr>
                    </a:p>
                    <a:p>
                      <a:endParaRPr kumimoji="1" lang="en-US" altLang="ja-JP" sz="1600" dirty="0" smtClean="0">
                        <a:latin typeface="HGSｺﾞｼｯｸE" panose="020B0900000000000000" pitchFamily="50" charset="-128"/>
                        <a:ea typeface="HGSｺﾞｼｯｸE" panose="020B0900000000000000" pitchFamily="50" charset="-128"/>
                      </a:endParaRPr>
                    </a:p>
                    <a:p>
                      <a:endParaRPr kumimoji="1" lang="en-US" altLang="ja-JP" sz="1600" dirty="0" smtClean="0">
                        <a:latin typeface="HGSｺﾞｼｯｸE" panose="020B0900000000000000" pitchFamily="50" charset="-128"/>
                        <a:ea typeface="HGSｺﾞｼｯｸE" panose="020B0900000000000000" pitchFamily="50" charset="-128"/>
                      </a:endParaRPr>
                    </a:p>
                    <a:p>
                      <a:endParaRPr kumimoji="1" lang="en-US" altLang="ja-JP" sz="1600" dirty="0" smtClean="0">
                        <a:latin typeface="HGSｺﾞｼｯｸE" panose="020B0900000000000000" pitchFamily="50" charset="-128"/>
                        <a:ea typeface="HGSｺﾞｼｯｸE" panose="020B0900000000000000" pitchFamily="50" charset="-128"/>
                      </a:endParaRPr>
                    </a:p>
                    <a:p>
                      <a:pPr marL="0" marR="0" indent="0" algn="l" defTabSz="1280047" rtl="0" eaLnBrk="1" fontAlgn="auto" latinLnBrk="0" hangingPunct="1">
                        <a:lnSpc>
                          <a:spcPct val="100000"/>
                        </a:lnSpc>
                        <a:spcBef>
                          <a:spcPts val="0"/>
                        </a:spcBef>
                        <a:spcAft>
                          <a:spcPts val="0"/>
                        </a:spcAft>
                        <a:buClrTx/>
                        <a:buSzTx/>
                        <a:buFontTx/>
                        <a:buNone/>
                        <a:tabLst/>
                        <a:defRPr/>
                      </a:pPr>
                      <a:endParaRPr kumimoji="1" lang="en-US" altLang="ja-JP" sz="1600" dirty="0" smtClean="0">
                        <a:latin typeface="HGSｺﾞｼｯｸE" panose="020B0900000000000000" pitchFamily="50" charset="-128"/>
                        <a:ea typeface="HGSｺﾞｼｯｸE" panose="020B0900000000000000" pitchFamily="50" charset="-128"/>
                      </a:endParaRPr>
                    </a:p>
                    <a:p>
                      <a:pPr marL="0" marR="0" indent="0" algn="l" defTabSz="1280047" rtl="0" eaLnBrk="1" fontAlgn="auto" latinLnBrk="0" hangingPunct="1">
                        <a:lnSpc>
                          <a:spcPct val="100000"/>
                        </a:lnSpc>
                        <a:spcBef>
                          <a:spcPts val="0"/>
                        </a:spcBef>
                        <a:spcAft>
                          <a:spcPts val="0"/>
                        </a:spcAft>
                        <a:buClrTx/>
                        <a:buSzTx/>
                        <a:buFontTx/>
                        <a:buNone/>
                        <a:tabLst/>
                        <a:defRPr/>
                      </a:pPr>
                      <a:r>
                        <a:rPr kumimoji="1" lang="ja-JP" altLang="en-US" sz="1600" dirty="0" smtClean="0">
                          <a:latin typeface="HGSｺﾞｼｯｸE" panose="020B0900000000000000" pitchFamily="50" charset="-128"/>
                          <a:ea typeface="HGSｺﾞｼｯｸE" panose="020B0900000000000000" pitchFamily="50" charset="-128"/>
                        </a:rPr>
                        <a:t>（学校・官公庁・病院）</a:t>
                      </a:r>
                    </a:p>
                  </a:txBody>
                  <a:tcPr/>
                </a:tc>
                <a:tc>
                  <a:txBody>
                    <a:bodyPr/>
                    <a:lstStyle/>
                    <a:p>
                      <a:endParaRPr kumimoji="1" lang="en-US" altLang="ja-JP" sz="1600" dirty="0" smtClean="0">
                        <a:latin typeface="HGSｺﾞｼｯｸE" panose="020B0900000000000000" pitchFamily="50" charset="-128"/>
                        <a:ea typeface="HGSｺﾞｼｯｸE" panose="020B0900000000000000" pitchFamily="50" charset="-128"/>
                      </a:endParaRPr>
                    </a:p>
                    <a:p>
                      <a:endParaRPr kumimoji="1" lang="en-US" altLang="ja-JP" sz="1600" dirty="0" smtClean="0">
                        <a:latin typeface="HGSｺﾞｼｯｸE" panose="020B0900000000000000" pitchFamily="50" charset="-128"/>
                        <a:ea typeface="HGSｺﾞｼｯｸE" panose="020B0900000000000000" pitchFamily="50" charset="-128"/>
                      </a:endParaRPr>
                    </a:p>
                    <a:p>
                      <a:endParaRPr kumimoji="1" lang="en-US" altLang="ja-JP" sz="1600" dirty="0" smtClean="0">
                        <a:latin typeface="HGSｺﾞｼｯｸE" panose="020B0900000000000000" pitchFamily="50" charset="-128"/>
                        <a:ea typeface="HGSｺﾞｼｯｸE" panose="020B0900000000000000" pitchFamily="50" charset="-128"/>
                      </a:endParaRPr>
                    </a:p>
                    <a:p>
                      <a:endParaRPr kumimoji="1" lang="en-US" altLang="ja-JP" sz="1600" dirty="0" smtClean="0">
                        <a:latin typeface="HGSｺﾞｼｯｸE" panose="020B0900000000000000" pitchFamily="50" charset="-128"/>
                        <a:ea typeface="HGSｺﾞｼｯｸE" panose="020B0900000000000000" pitchFamily="50" charset="-128"/>
                      </a:endParaRPr>
                    </a:p>
                    <a:p>
                      <a:endParaRPr kumimoji="1" lang="en-US" altLang="ja-JP" sz="1600" dirty="0" smtClean="0">
                        <a:latin typeface="HGSｺﾞｼｯｸE" panose="020B0900000000000000" pitchFamily="50" charset="-128"/>
                        <a:ea typeface="HGSｺﾞｼｯｸE" panose="020B0900000000000000" pitchFamily="50" charset="-128"/>
                      </a:endParaRPr>
                    </a:p>
                    <a:p>
                      <a:r>
                        <a:rPr kumimoji="1" lang="ja-JP" altLang="en-US" sz="1600" dirty="0" smtClean="0">
                          <a:latin typeface="HGSｺﾞｼｯｸE" panose="020B0900000000000000" pitchFamily="50" charset="-128"/>
                          <a:ea typeface="HGSｺﾞｼｯｸE" panose="020B0900000000000000" pitchFamily="50" charset="-128"/>
                        </a:rPr>
                        <a:t>（病院）</a:t>
                      </a:r>
                      <a:endParaRPr kumimoji="1" lang="ja-JP" altLang="en-US" sz="1600" dirty="0">
                        <a:latin typeface="HGSｺﾞｼｯｸE" panose="020B0900000000000000" pitchFamily="50" charset="-128"/>
                        <a:ea typeface="HGSｺﾞｼｯｸE" panose="020B0900000000000000" pitchFamily="50" charset="-128"/>
                      </a:endParaRPr>
                    </a:p>
                  </a:txBody>
                  <a:tcPr/>
                </a:tc>
              </a:tr>
              <a:tr h="1434127">
                <a:tc rowSpan="2">
                  <a:txBody>
                    <a:bodyPr/>
                    <a:lstStyle/>
                    <a:p>
                      <a:r>
                        <a:rPr kumimoji="1" lang="ja-JP" altLang="en-US" sz="2000" dirty="0" smtClean="0">
                          <a:latin typeface="HGSｺﾞｼｯｸE" panose="020B0900000000000000" pitchFamily="50" charset="-128"/>
                          <a:ea typeface="HGSｺﾞｼｯｸE" panose="020B0900000000000000" pitchFamily="50" charset="-128"/>
                        </a:rPr>
                        <a:t>市町村</a:t>
                      </a:r>
                      <a:endParaRPr kumimoji="1" lang="ja-JP" altLang="en-US" sz="20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禁煙サポート</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pPr marL="0" marR="0" indent="0" algn="l" defTabSz="1280047" rtl="0" eaLnBrk="1" fontAlgn="auto" latinLnBrk="0" hangingPunct="1">
                        <a:lnSpc>
                          <a:spcPct val="100000"/>
                        </a:lnSpc>
                        <a:spcBef>
                          <a:spcPts val="0"/>
                        </a:spcBef>
                        <a:spcAft>
                          <a:spcPts val="0"/>
                        </a:spcAft>
                        <a:buClrTx/>
                        <a:buSzTx/>
                        <a:buFontTx/>
                        <a:buNone/>
                        <a:tabLst/>
                        <a:defRPr/>
                      </a:pPr>
                      <a:r>
                        <a:rPr kumimoji="1" lang="ja-JP" altLang="en-US" sz="1600" dirty="0" smtClean="0">
                          <a:latin typeface="HGSｺﾞｼｯｸE" panose="020B0900000000000000" pitchFamily="50" charset="-128"/>
                          <a:ea typeface="HGSｺﾞｼｯｸE" panose="020B0900000000000000" pitchFamily="50" charset="-128"/>
                        </a:rPr>
                        <a:t>健診等の活用</a:t>
                      </a:r>
                    </a:p>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573760">
                <a:tc vMerge="1">
                  <a:txBody>
                    <a:bodyPr/>
                    <a:lstStyle/>
                    <a:p>
                      <a:endParaRPr kumimoji="1" lang="ja-JP" altLang="en-US" sz="20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社会環境整備</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施設の禁煙化推進</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397804">
                <a:tc rowSpan="3">
                  <a:txBody>
                    <a:bodyPr/>
                    <a:lstStyle/>
                    <a:p>
                      <a:r>
                        <a:rPr kumimoji="1" lang="ja-JP" altLang="en-US" sz="2000" dirty="0" smtClean="0">
                          <a:latin typeface="HGSｺﾞｼｯｸE" panose="020B0900000000000000" pitchFamily="50" charset="-128"/>
                          <a:ea typeface="HGSｺﾞｼｯｸE" panose="020B0900000000000000" pitchFamily="50" charset="-128"/>
                        </a:rPr>
                        <a:t>関係</a:t>
                      </a:r>
                      <a:r>
                        <a:rPr kumimoji="1" lang="en-US" altLang="ja-JP" sz="2000" dirty="0" smtClean="0">
                          <a:latin typeface="HGSｺﾞｼｯｸE" panose="020B0900000000000000" pitchFamily="50" charset="-128"/>
                          <a:ea typeface="HGSｺﾞｼｯｸE" panose="020B0900000000000000" pitchFamily="50" charset="-128"/>
                        </a:rPr>
                        <a:t/>
                      </a:r>
                      <a:br>
                        <a:rPr kumimoji="1" lang="en-US" altLang="ja-JP" sz="2000" dirty="0" smtClean="0">
                          <a:latin typeface="HGSｺﾞｼｯｸE" panose="020B0900000000000000" pitchFamily="50" charset="-128"/>
                          <a:ea typeface="HGSｺﾞｼｯｸE" panose="020B0900000000000000" pitchFamily="50" charset="-128"/>
                        </a:rPr>
                      </a:br>
                      <a:r>
                        <a:rPr kumimoji="1" lang="ja-JP" altLang="en-US" sz="2000" dirty="0" smtClean="0">
                          <a:latin typeface="HGSｺﾞｼｯｸE" panose="020B0900000000000000" pitchFamily="50" charset="-128"/>
                          <a:ea typeface="HGSｺﾞｼｯｸE" panose="020B0900000000000000" pitchFamily="50" charset="-128"/>
                        </a:rPr>
                        <a:t>機関</a:t>
                      </a:r>
                      <a:endParaRPr kumimoji="1" lang="ja-JP" altLang="en-US" sz="20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啓発</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各種研修会等活用</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702268">
                <a:tc vMerge="1">
                  <a:txBody>
                    <a:bodyPr/>
                    <a:lstStyle/>
                    <a:p>
                      <a:endParaRPr kumimoji="1" lang="ja-JP" altLang="en-US" sz="20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禁煙サポート</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健診等の活用</a:t>
                      </a:r>
                      <a:endParaRPr kumimoji="1" lang="en-US" altLang="ja-JP" sz="1600" dirty="0" smtClean="0">
                        <a:latin typeface="HGSｺﾞｼｯｸE" panose="020B0900000000000000" pitchFamily="50" charset="-128"/>
                        <a:ea typeface="HGSｺﾞｼｯｸE" panose="020B0900000000000000" pitchFamily="50" charset="-128"/>
                      </a:endParaRPr>
                    </a:p>
                    <a:p>
                      <a:r>
                        <a:rPr kumimoji="1" lang="ja-JP" altLang="en-US" sz="1600" dirty="0" smtClean="0">
                          <a:latin typeface="HGSｺﾞｼｯｸE" panose="020B0900000000000000" pitchFamily="50" charset="-128"/>
                          <a:ea typeface="HGSｺﾞｼｯｸE" panose="020B0900000000000000" pitchFamily="50" charset="-128"/>
                        </a:rPr>
                        <a:t>受療支援</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702268">
                <a:tc vMerge="1">
                  <a:txBody>
                    <a:bodyPr/>
                    <a:lstStyle/>
                    <a:p>
                      <a:endParaRPr kumimoji="1" lang="ja-JP" altLang="en-US" sz="20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社会環境整備</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pPr marL="0" marR="0" indent="0" algn="l" defTabSz="1280047" rtl="0" eaLnBrk="1" fontAlgn="auto" latinLnBrk="0" hangingPunct="1">
                        <a:lnSpc>
                          <a:spcPct val="100000"/>
                        </a:lnSpc>
                        <a:spcBef>
                          <a:spcPts val="0"/>
                        </a:spcBef>
                        <a:spcAft>
                          <a:spcPts val="0"/>
                        </a:spcAft>
                        <a:buClrTx/>
                        <a:buSzTx/>
                        <a:buFontTx/>
                        <a:buNone/>
                        <a:tabLst/>
                        <a:defRPr/>
                      </a:pPr>
                      <a:r>
                        <a:rPr kumimoji="1" lang="ja-JP" altLang="en-US" sz="1600" dirty="0" smtClean="0">
                          <a:latin typeface="HGSｺﾞｼｯｸE" panose="020B0900000000000000" pitchFamily="50" charset="-128"/>
                          <a:ea typeface="HGSｺﾞｼｯｸE" panose="020B0900000000000000" pitchFamily="50" charset="-128"/>
                        </a:rPr>
                        <a:t>施設の禁煙化推進</a:t>
                      </a: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ガイドライン・ステッカー活用</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bl>
          </a:graphicData>
        </a:graphic>
      </p:graphicFrame>
      <p:sp>
        <p:nvSpPr>
          <p:cNvPr id="10" name="右矢印 9"/>
          <p:cNvSpPr/>
          <p:nvPr/>
        </p:nvSpPr>
        <p:spPr>
          <a:xfrm>
            <a:off x="3801502" y="5518164"/>
            <a:ext cx="2132478" cy="117264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bwMode="auto">
          <a:xfrm>
            <a:off x="3801502" y="5871428"/>
            <a:ext cx="2149249" cy="461665"/>
          </a:xfrm>
          <a:prstGeom prst="rect">
            <a:avLst/>
          </a:prstGeom>
          <a:noFill/>
          <a:ln w="28575">
            <a:noFill/>
            <a:miter lim="800000"/>
            <a:headEnd/>
            <a:tailEnd/>
          </a:ln>
        </p:spPr>
        <p:txBody>
          <a:bodyPr wrap="square" rtlCol="0" anchor="ctr">
            <a:spAutoFit/>
          </a:bodyPr>
          <a:lstStyle/>
          <a:p>
            <a:r>
              <a:rPr lang="ja-JP" altLang="en-US" sz="1200" dirty="0" smtClean="0">
                <a:solidFill>
                  <a:schemeClr val="bg1"/>
                </a:solidFill>
                <a:latin typeface="HGSｺﾞｼｯｸE" panose="020B0900000000000000" pitchFamily="50" charset="-128"/>
                <a:ea typeface="HGSｺﾞｼｯｸE" panose="020B0900000000000000" pitchFamily="50" charset="-128"/>
              </a:rPr>
              <a:t>行動変容事業（効果的なプログラム提示）</a:t>
            </a:r>
            <a:endParaRPr lang="ja-JP" altLang="en-US" sz="1200" dirty="0">
              <a:solidFill>
                <a:schemeClr val="bg1"/>
              </a:solidFill>
              <a:latin typeface="HGSｺﾞｼｯｸE" panose="020B0900000000000000" pitchFamily="50" charset="-128"/>
              <a:ea typeface="HGSｺﾞｼｯｸE" panose="020B0900000000000000" pitchFamily="50" charset="-128"/>
            </a:endParaRPr>
          </a:p>
        </p:txBody>
      </p:sp>
      <p:sp>
        <p:nvSpPr>
          <p:cNvPr id="20" name="右矢印 19"/>
          <p:cNvSpPr/>
          <p:nvPr/>
        </p:nvSpPr>
        <p:spPr>
          <a:xfrm>
            <a:off x="5108590" y="3855495"/>
            <a:ext cx="6152751" cy="8806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p:cNvSpPr txBox="1"/>
          <p:nvPr/>
        </p:nvSpPr>
        <p:spPr bwMode="auto">
          <a:xfrm>
            <a:off x="5181074" y="4102006"/>
            <a:ext cx="6076465" cy="338554"/>
          </a:xfrm>
          <a:prstGeom prst="rect">
            <a:avLst/>
          </a:prstGeom>
          <a:noFill/>
          <a:ln w="28575">
            <a:noFill/>
            <a:miter lim="800000"/>
            <a:headEnd/>
            <a:tailEnd/>
          </a:ln>
        </p:spPr>
        <p:txBody>
          <a:bodyPr wrap="square" rtlCol="0" anchor="ctr">
            <a:spAutoFit/>
          </a:bodyPr>
          <a:lstStyle/>
          <a:p>
            <a:r>
              <a:rPr lang="ja-JP" altLang="en-US" sz="1600" dirty="0">
                <a:solidFill>
                  <a:schemeClr val="bg1"/>
                </a:solidFill>
                <a:latin typeface="HGSｺﾞｼｯｸE" panose="020B0900000000000000" pitchFamily="50" charset="-128"/>
                <a:ea typeface="HGSｺﾞｼｯｸE" panose="020B0900000000000000" pitchFamily="50" charset="-128"/>
              </a:rPr>
              <a:t>たばこ</a:t>
            </a:r>
            <a:r>
              <a:rPr lang="ja-JP" altLang="en-US" sz="1600" dirty="0" smtClean="0">
                <a:solidFill>
                  <a:schemeClr val="bg1"/>
                </a:solidFill>
                <a:latin typeface="HGSｺﾞｼｯｸE" panose="020B0900000000000000" pitchFamily="50" charset="-128"/>
                <a:ea typeface="HGSｺﾞｼｯｸE" panose="020B0900000000000000" pitchFamily="50" charset="-128"/>
              </a:rPr>
              <a:t>対策促進事業</a:t>
            </a:r>
            <a:endParaRPr lang="en-US" altLang="ja-JP" sz="1600" dirty="0" smtClean="0">
              <a:solidFill>
                <a:schemeClr val="bg1"/>
              </a:solidFill>
              <a:latin typeface="HGSｺﾞｼｯｸE" panose="020B0900000000000000" pitchFamily="50" charset="-128"/>
              <a:ea typeface="HGSｺﾞｼｯｸE" panose="020B0900000000000000" pitchFamily="50" charset="-128"/>
            </a:endParaRPr>
          </a:p>
        </p:txBody>
      </p:sp>
      <p:sp>
        <p:nvSpPr>
          <p:cNvPr id="26" name="右矢印 25"/>
          <p:cNvSpPr/>
          <p:nvPr/>
        </p:nvSpPr>
        <p:spPr>
          <a:xfrm>
            <a:off x="4782603" y="2616621"/>
            <a:ext cx="6146318" cy="78904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p:cNvSpPr txBox="1"/>
          <p:nvPr/>
        </p:nvSpPr>
        <p:spPr bwMode="auto">
          <a:xfrm>
            <a:off x="4769596" y="2818345"/>
            <a:ext cx="6053044" cy="338554"/>
          </a:xfrm>
          <a:prstGeom prst="rect">
            <a:avLst/>
          </a:prstGeom>
          <a:noFill/>
          <a:ln w="28575">
            <a:noFill/>
            <a:miter lim="800000"/>
            <a:headEnd/>
            <a:tailEnd/>
          </a:ln>
        </p:spPr>
        <p:txBody>
          <a:bodyPr wrap="square" rtlCol="0" anchor="ctr">
            <a:spAutoFit/>
          </a:bodyPr>
          <a:lstStyle/>
          <a:p>
            <a:r>
              <a:rPr lang="ja-JP" altLang="en-US" sz="1600" dirty="0" smtClean="0">
                <a:solidFill>
                  <a:schemeClr val="bg1"/>
                </a:solidFill>
                <a:latin typeface="HGSｺﾞｼｯｸE" panose="020B0900000000000000" pitchFamily="50" charset="-128"/>
                <a:ea typeface="HGSｺﾞｼｯｸE" panose="020B0900000000000000" pitchFamily="50" charset="-128"/>
              </a:rPr>
              <a:t>たばこ対策促進事業（学校における喫煙防止教育への支援）</a:t>
            </a:r>
            <a:endParaRPr lang="en-US" altLang="ja-JP" sz="1600" dirty="0" smtClean="0">
              <a:solidFill>
                <a:schemeClr val="bg1"/>
              </a:solidFill>
              <a:latin typeface="HGSｺﾞｼｯｸE" panose="020B0900000000000000" pitchFamily="50" charset="-128"/>
              <a:ea typeface="HGSｺﾞｼｯｸE" panose="020B0900000000000000" pitchFamily="50" charset="-128"/>
            </a:endParaRPr>
          </a:p>
        </p:txBody>
      </p:sp>
      <p:sp>
        <p:nvSpPr>
          <p:cNvPr id="28" name="V 字形矢印 27"/>
          <p:cNvSpPr/>
          <p:nvPr/>
        </p:nvSpPr>
        <p:spPr>
          <a:xfrm>
            <a:off x="5750975" y="5565685"/>
            <a:ext cx="1639936" cy="1120286"/>
          </a:xfrm>
          <a:prstGeom prst="notchedRightArrow">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9" name="テキスト ボックス 28"/>
          <p:cNvSpPr txBox="1"/>
          <p:nvPr/>
        </p:nvSpPr>
        <p:spPr bwMode="auto">
          <a:xfrm>
            <a:off x="5933980" y="5925724"/>
            <a:ext cx="1251530" cy="707886"/>
          </a:xfrm>
          <a:prstGeom prst="rect">
            <a:avLst/>
          </a:prstGeom>
          <a:noFill/>
          <a:ln w="28575">
            <a:noFill/>
            <a:miter lim="800000"/>
            <a:headEnd/>
            <a:tailEnd/>
          </a:ln>
        </p:spPr>
        <p:txBody>
          <a:bodyPr wrap="square" rtlCol="0" anchor="ctr">
            <a:spAutoFit/>
          </a:bodyPr>
          <a:lstStyle/>
          <a:p>
            <a:pPr algn="ctr"/>
            <a:r>
              <a:rPr lang="ja-JP" altLang="en-US" sz="1200" dirty="0" smtClean="0">
                <a:solidFill>
                  <a:schemeClr val="bg1"/>
                </a:solidFill>
                <a:latin typeface="HGSｺﾞｼｯｸE" panose="020B0900000000000000" pitchFamily="50" charset="-128"/>
                <a:ea typeface="HGSｺﾞｼｯｸE" panose="020B0900000000000000" pitchFamily="50" charset="-128"/>
              </a:rPr>
              <a:t>フォローアップ</a:t>
            </a:r>
            <a:r>
              <a:rPr lang="en-US" altLang="ja-JP" sz="1200" dirty="0" smtClean="0">
                <a:solidFill>
                  <a:schemeClr val="bg1"/>
                </a:solidFill>
                <a:latin typeface="HGSｺﾞｼｯｸE" panose="020B0900000000000000" pitchFamily="50" charset="-128"/>
                <a:ea typeface="HGSｺﾞｼｯｸE" panose="020B0900000000000000" pitchFamily="50" charset="-128"/>
              </a:rPr>
              <a:t/>
            </a:r>
            <a:br>
              <a:rPr lang="en-US" altLang="ja-JP" sz="1200" dirty="0" smtClean="0">
                <a:solidFill>
                  <a:schemeClr val="bg1"/>
                </a:solidFill>
                <a:latin typeface="HGSｺﾞｼｯｸE" panose="020B0900000000000000" pitchFamily="50" charset="-128"/>
                <a:ea typeface="HGSｺﾞｼｯｸE" panose="020B0900000000000000" pitchFamily="50" charset="-128"/>
              </a:rPr>
            </a:br>
            <a:r>
              <a:rPr lang="ja-JP" altLang="en-US" sz="1200" dirty="0" smtClean="0">
                <a:solidFill>
                  <a:schemeClr val="bg1"/>
                </a:solidFill>
                <a:latin typeface="HGSｺﾞｼｯｸE" panose="020B0900000000000000" pitchFamily="50" charset="-128"/>
                <a:ea typeface="HGSｺﾞｼｯｸE" panose="020B0900000000000000" pitchFamily="50" charset="-128"/>
              </a:rPr>
              <a:t>（推進・評価）</a:t>
            </a:r>
            <a:endParaRPr lang="ja-JP" altLang="en-US" sz="1200" dirty="0">
              <a:solidFill>
                <a:schemeClr val="bg1"/>
              </a:solidFill>
              <a:latin typeface="HGSｺﾞｼｯｸE" panose="020B0900000000000000" pitchFamily="50" charset="-128"/>
              <a:ea typeface="HGSｺﾞｼｯｸE" panose="020B0900000000000000" pitchFamily="50" charset="-128"/>
            </a:endParaRPr>
          </a:p>
          <a:p>
            <a:pPr algn="ctr" eaLnBrk="1" hangingPunct="1"/>
            <a:endParaRPr kumimoji="1" lang="ja-JP" altLang="en-US" sz="1600" b="1" u="sng" dirty="0" smtClean="0">
              <a:solidFill>
                <a:schemeClr val="bg1"/>
              </a:solidFill>
              <a:latin typeface="HGPｺﾞｼｯｸE" pitchFamily="50" charset="-128"/>
              <a:ea typeface="HGPｺﾞｼｯｸE" pitchFamily="50" charset="-128"/>
            </a:endParaRPr>
          </a:p>
        </p:txBody>
      </p:sp>
      <p:sp>
        <p:nvSpPr>
          <p:cNvPr id="30" name="V 字形矢印 29"/>
          <p:cNvSpPr/>
          <p:nvPr/>
        </p:nvSpPr>
        <p:spPr>
          <a:xfrm>
            <a:off x="7237607" y="5660534"/>
            <a:ext cx="3843714" cy="1035641"/>
          </a:xfrm>
          <a:prstGeom prst="notchedRightArrow">
            <a:avLst/>
          </a:prstGeom>
          <a:pattFill prst="pct20">
            <a:fgClr>
              <a:srgbClr val="0000FF"/>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1" name="テキスト ボックス 30"/>
          <p:cNvSpPr txBox="1"/>
          <p:nvPr/>
        </p:nvSpPr>
        <p:spPr bwMode="auto">
          <a:xfrm>
            <a:off x="7422023" y="5937187"/>
            <a:ext cx="2540319" cy="707886"/>
          </a:xfrm>
          <a:prstGeom prst="rect">
            <a:avLst/>
          </a:prstGeom>
          <a:noFill/>
          <a:ln w="28575">
            <a:noFill/>
            <a:miter lim="800000"/>
            <a:headEnd/>
            <a:tailEnd/>
          </a:ln>
        </p:spPr>
        <p:txBody>
          <a:bodyPr wrap="square" rtlCol="0" anchor="ctr">
            <a:spAutoFit/>
          </a:bodyPr>
          <a:lstStyle/>
          <a:p>
            <a:pPr algn="ctr"/>
            <a:r>
              <a:rPr lang="ja-JP" altLang="en-US" sz="1200" dirty="0" smtClean="0">
                <a:latin typeface="HGSｺﾞｼｯｸE" panose="020B0900000000000000" pitchFamily="50" charset="-128"/>
                <a:ea typeface="HGSｺﾞｼｯｸE" panose="020B0900000000000000" pitchFamily="50" charset="-128"/>
              </a:rPr>
              <a:t>フォローアップ</a:t>
            </a:r>
            <a:r>
              <a:rPr lang="en-US" altLang="ja-JP" sz="1200" dirty="0" smtClean="0">
                <a:latin typeface="HGSｺﾞｼｯｸE" panose="020B0900000000000000" pitchFamily="50" charset="-128"/>
                <a:ea typeface="HGSｺﾞｼｯｸE" panose="020B0900000000000000" pitchFamily="50" charset="-128"/>
              </a:rPr>
              <a:t/>
            </a:r>
            <a:br>
              <a:rPr lang="en-US" altLang="ja-JP" sz="1200" dirty="0" smtClean="0">
                <a:latin typeface="HGSｺﾞｼｯｸE" panose="020B0900000000000000" pitchFamily="50" charset="-128"/>
                <a:ea typeface="HGSｺﾞｼｯｸE" panose="020B0900000000000000" pitchFamily="50" charset="-128"/>
              </a:rPr>
            </a:br>
            <a:r>
              <a:rPr lang="ja-JP" altLang="en-US" sz="1200" dirty="0" smtClean="0">
                <a:latin typeface="HGSｺﾞｼｯｸE" panose="020B0900000000000000" pitchFamily="50" charset="-128"/>
                <a:ea typeface="HGSｺﾞｼｯｸE" panose="020B0900000000000000" pitchFamily="50" charset="-128"/>
              </a:rPr>
              <a:t>（推進・評価）</a:t>
            </a:r>
            <a:endParaRPr lang="ja-JP" altLang="en-US" sz="1200" dirty="0">
              <a:latin typeface="HGSｺﾞｼｯｸE" panose="020B0900000000000000" pitchFamily="50" charset="-128"/>
              <a:ea typeface="HGSｺﾞｼｯｸE" panose="020B0900000000000000" pitchFamily="50" charset="-128"/>
            </a:endParaRPr>
          </a:p>
          <a:p>
            <a:pPr algn="ctr" eaLnBrk="1" hangingPunct="1"/>
            <a:endParaRPr kumimoji="1" lang="ja-JP" altLang="en-US" sz="1600" b="1" u="sng" dirty="0" smtClean="0">
              <a:latin typeface="HGPｺﾞｼｯｸE" pitchFamily="50" charset="-128"/>
              <a:ea typeface="HGPｺﾞｼｯｸE" pitchFamily="50" charset="-128"/>
            </a:endParaRPr>
          </a:p>
        </p:txBody>
      </p:sp>
      <p:sp>
        <p:nvSpPr>
          <p:cNvPr id="32" name="右矢印 31"/>
          <p:cNvSpPr/>
          <p:nvPr/>
        </p:nvSpPr>
        <p:spPr>
          <a:xfrm>
            <a:off x="4780253" y="1923786"/>
            <a:ext cx="6301068" cy="7591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p:cNvSpPr txBox="1"/>
          <p:nvPr/>
        </p:nvSpPr>
        <p:spPr bwMode="auto">
          <a:xfrm>
            <a:off x="4769596" y="2052822"/>
            <a:ext cx="6205445" cy="338554"/>
          </a:xfrm>
          <a:prstGeom prst="rect">
            <a:avLst/>
          </a:prstGeom>
          <a:noFill/>
          <a:ln w="28575">
            <a:noFill/>
            <a:miter lim="800000"/>
            <a:headEnd/>
            <a:tailEnd/>
          </a:ln>
        </p:spPr>
        <p:txBody>
          <a:bodyPr wrap="square" rtlCol="0" anchor="ctr">
            <a:spAutoFit/>
          </a:bodyPr>
          <a:lstStyle/>
          <a:p>
            <a:r>
              <a:rPr lang="ja-JP" altLang="en-US" sz="1600" dirty="0" smtClean="0">
                <a:solidFill>
                  <a:schemeClr val="bg1"/>
                </a:solidFill>
                <a:latin typeface="HGSｺﾞｼｯｸE" panose="020B0900000000000000" pitchFamily="50" charset="-128"/>
                <a:ea typeface="HGSｺﾞｼｯｸE" panose="020B0900000000000000" pitchFamily="50" charset="-128"/>
              </a:rPr>
              <a:t>健康おおさか</a:t>
            </a:r>
            <a:r>
              <a:rPr lang="en-US" altLang="ja-JP" sz="1600" dirty="0" smtClean="0">
                <a:solidFill>
                  <a:schemeClr val="bg1"/>
                </a:solidFill>
                <a:latin typeface="HGSｺﾞｼｯｸE" panose="020B0900000000000000" pitchFamily="50" charset="-128"/>
                <a:ea typeface="HGSｺﾞｼｯｸE" panose="020B0900000000000000" pitchFamily="50" charset="-128"/>
              </a:rPr>
              <a:t>21</a:t>
            </a:r>
            <a:r>
              <a:rPr lang="ja-JP" altLang="en-US" sz="1600" dirty="0" smtClean="0">
                <a:solidFill>
                  <a:schemeClr val="bg1"/>
                </a:solidFill>
                <a:latin typeface="HGSｺﾞｼｯｸE" panose="020B0900000000000000" pitchFamily="50" charset="-128"/>
                <a:ea typeface="HGSｺﾞｼｯｸE" panose="020B0900000000000000" pitchFamily="50" charset="-128"/>
              </a:rPr>
              <a:t>推進事業</a:t>
            </a:r>
            <a:endParaRPr lang="en-US" altLang="ja-JP" sz="1600" dirty="0" smtClean="0">
              <a:solidFill>
                <a:schemeClr val="bg1"/>
              </a:solidFill>
              <a:latin typeface="HGSｺﾞｼｯｸE" panose="020B0900000000000000" pitchFamily="50" charset="-128"/>
              <a:ea typeface="HGSｺﾞｼｯｸE" panose="020B0900000000000000" pitchFamily="50" charset="-128"/>
            </a:endParaRPr>
          </a:p>
        </p:txBody>
      </p:sp>
      <p:sp>
        <p:nvSpPr>
          <p:cNvPr id="33" name="右矢印 32"/>
          <p:cNvSpPr/>
          <p:nvPr/>
        </p:nvSpPr>
        <p:spPr>
          <a:xfrm>
            <a:off x="7185510" y="8220980"/>
            <a:ext cx="4547624" cy="11056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テキスト ボックス 34"/>
          <p:cNvSpPr txBox="1"/>
          <p:nvPr/>
        </p:nvSpPr>
        <p:spPr bwMode="auto">
          <a:xfrm>
            <a:off x="7185510" y="8471548"/>
            <a:ext cx="4151954" cy="830997"/>
          </a:xfrm>
          <a:prstGeom prst="rect">
            <a:avLst/>
          </a:prstGeom>
          <a:noFill/>
          <a:ln w="28575">
            <a:noFill/>
            <a:miter lim="800000"/>
            <a:headEnd/>
            <a:tailEnd/>
          </a:ln>
        </p:spPr>
        <p:txBody>
          <a:bodyPr wrap="square" rtlCol="0" anchor="ctr">
            <a:spAutoFit/>
          </a:bodyPr>
          <a:lstStyle/>
          <a:p>
            <a:r>
              <a:rPr lang="ja-JP" altLang="en-US" sz="1600" dirty="0" smtClean="0">
                <a:solidFill>
                  <a:schemeClr val="bg1"/>
                </a:solidFill>
                <a:latin typeface="HGSｺﾞｼｯｸE" panose="020B0900000000000000" pitchFamily="50" charset="-128"/>
                <a:ea typeface="HGSｺﾞｼｯｸE" panose="020B0900000000000000" pitchFamily="50" charset="-128"/>
              </a:rPr>
              <a:t>受動喫煙防止に関するガイドラインによる啓発・対策推進等</a:t>
            </a:r>
            <a:endParaRPr lang="en-US" altLang="ja-JP" sz="1600" dirty="0" smtClean="0">
              <a:solidFill>
                <a:schemeClr val="bg1"/>
              </a:solidFill>
              <a:latin typeface="HGSｺﾞｼｯｸE" panose="020B0900000000000000" pitchFamily="50" charset="-128"/>
              <a:ea typeface="HGSｺﾞｼｯｸE" panose="020B0900000000000000" pitchFamily="50" charset="-128"/>
            </a:endParaRPr>
          </a:p>
          <a:p>
            <a:endParaRPr lang="en-US" altLang="ja-JP" sz="1600" dirty="0" smtClean="0">
              <a:solidFill>
                <a:schemeClr val="bg1"/>
              </a:solidFill>
              <a:latin typeface="HGSｺﾞｼｯｸE" panose="020B0900000000000000" pitchFamily="50" charset="-128"/>
              <a:ea typeface="HGSｺﾞｼｯｸE" panose="020B0900000000000000" pitchFamily="50" charset="-128"/>
            </a:endParaRPr>
          </a:p>
        </p:txBody>
      </p:sp>
      <p:cxnSp>
        <p:nvCxnSpPr>
          <p:cNvPr id="4" name="直線矢印コネクタ 3"/>
          <p:cNvCxnSpPr/>
          <p:nvPr/>
        </p:nvCxnSpPr>
        <p:spPr>
          <a:xfrm>
            <a:off x="5229961" y="7384336"/>
            <a:ext cx="5716345" cy="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p:nvPr/>
        </p:nvCxnSpPr>
        <p:spPr>
          <a:xfrm>
            <a:off x="5517376" y="7950950"/>
            <a:ext cx="5716345" cy="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43" name="直線矢印コネクタ 42"/>
          <p:cNvCxnSpPr/>
          <p:nvPr/>
        </p:nvCxnSpPr>
        <p:spPr>
          <a:xfrm>
            <a:off x="5517375" y="8153841"/>
            <a:ext cx="5716345" cy="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24" name="右矢印 23"/>
          <p:cNvSpPr/>
          <p:nvPr/>
        </p:nvSpPr>
        <p:spPr>
          <a:xfrm>
            <a:off x="5373133" y="6350232"/>
            <a:ext cx="6103007" cy="11056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bwMode="auto">
          <a:xfrm>
            <a:off x="5371311" y="6723911"/>
            <a:ext cx="6118553" cy="584775"/>
          </a:xfrm>
          <a:prstGeom prst="rect">
            <a:avLst/>
          </a:prstGeom>
          <a:noFill/>
          <a:ln w="28575">
            <a:noFill/>
            <a:miter lim="800000"/>
            <a:headEnd/>
            <a:tailEnd/>
          </a:ln>
        </p:spPr>
        <p:txBody>
          <a:bodyPr wrap="square" rtlCol="0" anchor="ctr">
            <a:spAutoFit/>
          </a:bodyPr>
          <a:lstStyle/>
          <a:p>
            <a:r>
              <a:rPr lang="ja-JP" altLang="en-US" sz="1600" dirty="0" smtClean="0">
                <a:solidFill>
                  <a:schemeClr val="bg1"/>
                </a:solidFill>
                <a:latin typeface="HGSｺﾞｼｯｸE" panose="020B0900000000000000" pitchFamily="50" charset="-128"/>
                <a:ea typeface="HGSｺﾞｼｯｸE" panose="020B0900000000000000" pitchFamily="50" charset="-128"/>
              </a:rPr>
              <a:t>受動喫煙防止に関するガイドラインによる啓発・対策推進等</a:t>
            </a:r>
            <a:endParaRPr lang="en-US" altLang="ja-JP" sz="1600" dirty="0" smtClean="0">
              <a:solidFill>
                <a:schemeClr val="bg1"/>
              </a:solidFill>
              <a:latin typeface="HGSｺﾞｼｯｸE" panose="020B0900000000000000" pitchFamily="50" charset="-128"/>
              <a:ea typeface="HGSｺﾞｼｯｸE" panose="020B0900000000000000" pitchFamily="50" charset="-128"/>
            </a:endParaRPr>
          </a:p>
          <a:p>
            <a:endParaRPr lang="en-US" altLang="ja-JP" sz="1600" dirty="0" smtClean="0">
              <a:solidFill>
                <a:schemeClr val="bg1"/>
              </a:solidFill>
              <a:latin typeface="HGSｺﾞｼｯｸE" panose="020B0900000000000000" pitchFamily="50" charset="-128"/>
              <a:ea typeface="HGSｺﾞｼｯｸE" panose="020B0900000000000000" pitchFamily="50" charset="-128"/>
            </a:endParaRPr>
          </a:p>
        </p:txBody>
      </p:sp>
      <p:cxnSp>
        <p:nvCxnSpPr>
          <p:cNvPr id="36" name="直線矢印コネクタ 35"/>
          <p:cNvCxnSpPr/>
          <p:nvPr/>
        </p:nvCxnSpPr>
        <p:spPr>
          <a:xfrm>
            <a:off x="6585793" y="3855495"/>
            <a:ext cx="5147341" cy="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p:nvPr/>
        </p:nvCxnSpPr>
        <p:spPr>
          <a:xfrm>
            <a:off x="6086380" y="1560240"/>
            <a:ext cx="5147341" cy="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83556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0" y="384494"/>
            <a:ext cx="11521440" cy="680692"/>
          </a:xfrm>
        </p:spPr>
        <p:txBody>
          <a:bodyPr>
            <a:noAutofit/>
          </a:bodyPr>
          <a:lstStyle/>
          <a:p>
            <a:r>
              <a:rPr kumimoji="1" lang="en-US" altLang="ja-JP" sz="2800" b="1" dirty="0" smtClean="0">
                <a:latin typeface="HGSｺﾞｼｯｸE" pitchFamily="50" charset="-128"/>
                <a:ea typeface="HGSｺﾞｼｯｸE" pitchFamily="50" charset="-128"/>
              </a:rPr>
              <a:t>NCD</a:t>
            </a:r>
            <a:r>
              <a:rPr kumimoji="1" lang="ja-JP" altLang="en-US" sz="2800" b="1" dirty="0" smtClean="0">
                <a:latin typeface="HGSｺﾞｼｯｸE" pitchFamily="50" charset="-128"/>
                <a:ea typeface="HGSｺﾞｼｯｸE" pitchFamily="50" charset="-128"/>
              </a:rPr>
              <a:t>対策</a:t>
            </a:r>
            <a:r>
              <a:rPr kumimoji="1" lang="en-US" altLang="ja-JP" sz="2800" b="1" dirty="0" smtClean="0">
                <a:latin typeface="HGSｺﾞｼｯｸE" pitchFamily="50" charset="-128"/>
                <a:ea typeface="HGSｺﾞｼｯｸE" pitchFamily="50" charset="-128"/>
              </a:rPr>
              <a:t/>
            </a:r>
            <a:br>
              <a:rPr kumimoji="1" lang="en-US" altLang="ja-JP" sz="2800" b="1" dirty="0" smtClean="0">
                <a:latin typeface="HGSｺﾞｼｯｸE" pitchFamily="50" charset="-128"/>
                <a:ea typeface="HGSｺﾞｼｯｸE" pitchFamily="50" charset="-128"/>
              </a:rPr>
            </a:br>
            <a:r>
              <a:rPr lang="ja-JP" altLang="en-US" sz="2800" b="1" dirty="0">
                <a:latin typeface="HGSｺﾞｼｯｸE" pitchFamily="50" charset="-128"/>
                <a:ea typeface="HGSｺﾞｼｯｸE" pitchFamily="50" charset="-128"/>
              </a:rPr>
              <a:t>第２次大阪府健康増進計画</a:t>
            </a:r>
            <a:r>
              <a:rPr lang="ja-JP" altLang="en-US" sz="2800" b="1" dirty="0" smtClean="0">
                <a:latin typeface="HGSｺﾞｼｯｸE" pitchFamily="50" charset="-128"/>
                <a:ea typeface="HGSｺﾞｼｯｸE" pitchFamily="50" charset="-128"/>
              </a:rPr>
              <a:t>目標</a:t>
            </a:r>
            <a:endParaRPr kumimoji="1" lang="ja-JP" altLang="en-US" sz="2800" b="1" dirty="0">
              <a:latin typeface="HGSｺﾞｼｯｸE" pitchFamily="50" charset="-128"/>
              <a:ea typeface="HGSｺﾞｼｯｸE"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1636235922"/>
              </p:ext>
            </p:extLst>
          </p:nvPr>
        </p:nvGraphicFramePr>
        <p:xfrm>
          <a:off x="310009" y="1875275"/>
          <a:ext cx="12106345" cy="6723233"/>
        </p:xfrm>
        <a:graphic>
          <a:graphicData uri="http://schemas.openxmlformats.org/drawingml/2006/table">
            <a:tbl>
              <a:tblPr firstRow="1" bandRow="1">
                <a:tableStyleId>{7DF18680-E054-41AD-8BC1-D1AEF772440D}</a:tableStyleId>
              </a:tblPr>
              <a:tblGrid>
                <a:gridCol w="1215136"/>
                <a:gridCol w="5805645"/>
                <a:gridCol w="2610290"/>
                <a:gridCol w="2475274"/>
              </a:tblGrid>
              <a:tr h="586530">
                <a:tc gridSpan="2">
                  <a:txBody>
                    <a:bodyPr/>
                    <a:lstStyle/>
                    <a:p>
                      <a:pPr algn="ctr"/>
                      <a:r>
                        <a:rPr kumimoji="1" lang="ja-JP" altLang="en-US" sz="1800" dirty="0" smtClean="0">
                          <a:latin typeface="HGSｺﾞｼｯｸE" pitchFamily="50" charset="-128"/>
                          <a:ea typeface="HGSｺﾞｼｯｸE" pitchFamily="50" charset="-128"/>
                        </a:rPr>
                        <a:t>目標項目</a:t>
                      </a:r>
                      <a:endParaRPr kumimoji="1" lang="ja-JP" altLang="en-US" sz="1800" dirty="0">
                        <a:latin typeface="HGSｺﾞｼｯｸE" pitchFamily="50" charset="-128"/>
                        <a:ea typeface="HGSｺﾞｼｯｸE" pitchFamily="50" charset="-128"/>
                      </a:endParaRPr>
                    </a:p>
                  </a:txBody>
                  <a:tcPr/>
                </a:tc>
                <a:tc hMerge="1">
                  <a:txBody>
                    <a:bodyPr/>
                    <a:lstStyle/>
                    <a:p>
                      <a:pPr algn="ctr"/>
                      <a:endParaRPr kumimoji="1" lang="ja-JP" altLang="en-US" sz="1800" dirty="0">
                        <a:latin typeface="HGSｺﾞｼｯｸE" pitchFamily="50" charset="-128"/>
                        <a:ea typeface="HGSｺﾞｼｯｸE" pitchFamily="50" charset="-128"/>
                      </a:endParaRPr>
                    </a:p>
                  </a:txBody>
                  <a:tcPr/>
                </a:tc>
                <a:tc>
                  <a:txBody>
                    <a:bodyPr/>
                    <a:lstStyle/>
                    <a:p>
                      <a:pPr algn="ctr"/>
                      <a:r>
                        <a:rPr kumimoji="1" lang="ja-JP" altLang="en-US" sz="1800" dirty="0" smtClean="0">
                          <a:latin typeface="HGSｺﾞｼｯｸE" pitchFamily="50" charset="-128"/>
                          <a:ea typeface="HGSｺﾞｼｯｸE" pitchFamily="50" charset="-128"/>
                        </a:rPr>
                        <a:t>現状</a:t>
                      </a:r>
                      <a:endParaRPr kumimoji="1" lang="ja-JP" altLang="en-US" sz="1800" dirty="0">
                        <a:latin typeface="HGSｺﾞｼｯｸE" pitchFamily="50" charset="-128"/>
                        <a:ea typeface="HGSｺﾞｼｯｸE" pitchFamily="50" charset="-128"/>
                      </a:endParaRPr>
                    </a:p>
                  </a:txBody>
                  <a:tcPr/>
                </a:tc>
                <a:tc>
                  <a:txBody>
                    <a:bodyPr/>
                    <a:lstStyle/>
                    <a:p>
                      <a:pPr marL="0" marR="0" indent="0" algn="ctr" defTabSz="1280047" rtl="0" eaLnBrk="1" fontAlgn="auto" latinLnBrk="0" hangingPunct="1">
                        <a:lnSpc>
                          <a:spcPct val="100000"/>
                        </a:lnSpc>
                        <a:spcBef>
                          <a:spcPts val="0"/>
                        </a:spcBef>
                        <a:spcAft>
                          <a:spcPts val="0"/>
                        </a:spcAft>
                        <a:buClrTx/>
                        <a:buSzTx/>
                        <a:buFontTx/>
                        <a:buNone/>
                        <a:tabLst/>
                        <a:defRPr/>
                      </a:pPr>
                      <a:r>
                        <a:rPr kumimoji="1" lang="ja-JP" altLang="en-US" sz="1800" dirty="0" smtClean="0">
                          <a:latin typeface="HGSｺﾞｼｯｸE" pitchFamily="50" charset="-128"/>
                          <a:ea typeface="HGSｺﾞｼｯｸE" pitchFamily="50" charset="-128"/>
                        </a:rPr>
                        <a:t>目標</a:t>
                      </a:r>
                      <a:r>
                        <a:rPr kumimoji="1" lang="en-US" altLang="ja-JP" sz="1800" dirty="0" smtClean="0">
                          <a:latin typeface="HGSｺﾞｼｯｸE" pitchFamily="50" charset="-128"/>
                          <a:ea typeface="HGSｺﾞｼｯｸE" pitchFamily="50" charset="-128"/>
                        </a:rPr>
                        <a:t>(</a:t>
                      </a:r>
                      <a:r>
                        <a:rPr kumimoji="1" lang="ja-JP" altLang="en-US" sz="1800" dirty="0" smtClean="0">
                          <a:latin typeface="HGSｺﾞｼｯｸE" pitchFamily="50" charset="-128"/>
                          <a:ea typeface="HGSｺﾞｼｯｸE" pitchFamily="50" charset="-128"/>
                        </a:rPr>
                        <a:t>Ｈ</a:t>
                      </a:r>
                      <a:r>
                        <a:rPr kumimoji="1" lang="en-US" altLang="ja-JP" sz="1800" dirty="0" smtClean="0">
                          <a:latin typeface="HGSｺﾞｼｯｸE" pitchFamily="50" charset="-128"/>
                          <a:ea typeface="HGSｺﾞｼｯｸE" pitchFamily="50" charset="-128"/>
                        </a:rPr>
                        <a:t>29</a:t>
                      </a:r>
                      <a:r>
                        <a:rPr kumimoji="1" lang="ja-JP" altLang="en-US" sz="1800" dirty="0" smtClean="0">
                          <a:latin typeface="HGSｺﾞｼｯｸE" pitchFamily="50" charset="-128"/>
                          <a:ea typeface="HGSｺﾞｼｯｸE" pitchFamily="50" charset="-128"/>
                        </a:rPr>
                        <a:t>年度）</a:t>
                      </a:r>
                    </a:p>
                  </a:txBody>
                  <a:tcPr/>
                </a:tc>
              </a:tr>
              <a:tr h="1026428">
                <a:tc rowSpan="5">
                  <a:txBody>
                    <a:bodyPr/>
                    <a:lstStyle/>
                    <a:p>
                      <a:pPr marL="0" marR="0" indent="0" algn="l" defTabSz="1280047" rtl="0" eaLnBrk="1" fontAlgn="auto" latinLnBrk="0" hangingPunct="1">
                        <a:lnSpc>
                          <a:spcPct val="100000"/>
                        </a:lnSpc>
                        <a:spcBef>
                          <a:spcPts val="0"/>
                        </a:spcBef>
                        <a:spcAft>
                          <a:spcPts val="0"/>
                        </a:spcAft>
                        <a:buClrTx/>
                        <a:buSzTx/>
                        <a:buFontTx/>
                        <a:buNone/>
                        <a:tabLst/>
                        <a:defRPr/>
                      </a:pPr>
                      <a:r>
                        <a:rPr kumimoji="1" lang="ja-JP" altLang="en-US" sz="1800" dirty="0" smtClean="0">
                          <a:latin typeface="HGPｺﾞｼｯｸE" pitchFamily="50" charset="-128"/>
                          <a:ea typeface="HGPｺﾞｼｯｸE" pitchFamily="50" charset="-128"/>
                        </a:rPr>
                        <a:t>個人の</a:t>
                      </a:r>
                      <a:endParaRPr kumimoji="1" lang="en-US" altLang="ja-JP" sz="1800" dirty="0" smtClean="0">
                        <a:latin typeface="HGPｺﾞｼｯｸE" pitchFamily="50" charset="-128"/>
                        <a:ea typeface="HGPｺﾞｼｯｸE" pitchFamily="50" charset="-128"/>
                      </a:endParaRPr>
                    </a:p>
                    <a:p>
                      <a:pPr marL="0" marR="0" indent="0" algn="l" defTabSz="1280047" rtl="0" eaLnBrk="1" fontAlgn="auto" latinLnBrk="0" hangingPunct="1">
                        <a:lnSpc>
                          <a:spcPct val="100000"/>
                        </a:lnSpc>
                        <a:spcBef>
                          <a:spcPts val="0"/>
                        </a:spcBef>
                        <a:spcAft>
                          <a:spcPts val="0"/>
                        </a:spcAft>
                        <a:buClrTx/>
                        <a:buSzTx/>
                        <a:buFontTx/>
                        <a:buNone/>
                        <a:tabLst/>
                        <a:defRPr/>
                      </a:pPr>
                      <a:r>
                        <a:rPr kumimoji="1" lang="ja-JP" altLang="en-US" sz="1800" dirty="0" smtClean="0">
                          <a:latin typeface="HGPｺﾞｼｯｸE" pitchFamily="50" charset="-128"/>
                          <a:ea typeface="HGPｺﾞｼｯｸE" pitchFamily="50" charset="-128"/>
                        </a:rPr>
                        <a:t>生活習慣の改善</a:t>
                      </a:r>
                    </a:p>
                    <a:p>
                      <a:pPr marL="0" marR="0" indent="0" algn="l" defTabSz="1280047" rtl="0" eaLnBrk="1" fontAlgn="auto" latinLnBrk="0" hangingPunct="1">
                        <a:lnSpc>
                          <a:spcPct val="100000"/>
                        </a:lnSpc>
                        <a:spcBef>
                          <a:spcPts val="0"/>
                        </a:spcBef>
                        <a:spcAft>
                          <a:spcPts val="0"/>
                        </a:spcAft>
                        <a:buClrTx/>
                        <a:buSzTx/>
                        <a:buFontTx/>
                        <a:buNone/>
                        <a:tabLst/>
                        <a:defRPr/>
                      </a:pPr>
                      <a:endParaRPr lang="en-US" altLang="ja-JP" sz="1800" b="0" dirty="0" smtClean="0">
                        <a:latin typeface="HGSｺﾞｼｯｸE" pitchFamily="50" charset="-128"/>
                        <a:ea typeface="HGSｺﾞｼｯｸE" pitchFamily="50" charset="-128"/>
                      </a:endParaRPr>
                    </a:p>
                  </a:txBody>
                  <a:tcPr>
                    <a:solidFill>
                      <a:schemeClr val="bg1">
                        <a:lumMod val="95000"/>
                      </a:schemeClr>
                    </a:solidFill>
                  </a:tcPr>
                </a:tc>
                <a:tc>
                  <a:txBody>
                    <a:bodyPr/>
                    <a:lstStyle/>
                    <a:p>
                      <a:pPr marL="0" marR="0" indent="0" algn="l" defTabSz="1280047" rtl="0" eaLnBrk="1" fontAlgn="auto" latinLnBrk="0" hangingPunct="1">
                        <a:lnSpc>
                          <a:spcPct val="100000"/>
                        </a:lnSpc>
                        <a:spcBef>
                          <a:spcPts val="0"/>
                        </a:spcBef>
                        <a:spcAft>
                          <a:spcPts val="0"/>
                        </a:spcAft>
                        <a:buClrTx/>
                        <a:buSzTx/>
                        <a:buFontTx/>
                        <a:buNone/>
                        <a:tabLst/>
                        <a:defRPr/>
                      </a:pPr>
                      <a:r>
                        <a:rPr lang="ja-JP" altLang="en-US" sz="1800" b="0" dirty="0" smtClean="0">
                          <a:latin typeface="HGSｺﾞｼｯｸE" pitchFamily="50" charset="-128"/>
                          <a:ea typeface="HGSｺﾞｼｯｸE" pitchFamily="50" charset="-128"/>
                        </a:rPr>
                        <a:t>食塩摂取量（</a:t>
                      </a:r>
                      <a:r>
                        <a:rPr lang="en-US" altLang="ja-JP" sz="1800" b="0" dirty="0" smtClean="0">
                          <a:latin typeface="HGSｺﾞｼｯｸE" pitchFamily="50" charset="-128"/>
                          <a:ea typeface="HGSｺﾞｼｯｸE" pitchFamily="50" charset="-128"/>
                        </a:rPr>
                        <a:t>20</a:t>
                      </a:r>
                      <a:r>
                        <a:rPr lang="ja-JP" altLang="en-US" sz="1800" b="0" dirty="0" smtClean="0">
                          <a:latin typeface="HGSｺﾞｼｯｸE" pitchFamily="50" charset="-128"/>
                          <a:ea typeface="HGSｺﾞｼｯｸE" pitchFamily="50" charset="-128"/>
                        </a:rPr>
                        <a:t>歳以上）</a:t>
                      </a:r>
                      <a:endParaRPr lang="en-US" altLang="ja-JP" sz="1800" b="0" dirty="0" smtClean="0">
                        <a:latin typeface="HGSｺﾞｼｯｸE" pitchFamily="50" charset="-128"/>
                        <a:ea typeface="HGSｺﾞｼｯｸE" pitchFamily="50" charset="-128"/>
                      </a:endParaRPr>
                    </a:p>
                  </a:txBody>
                  <a:tcPr>
                    <a:solidFill>
                      <a:schemeClr val="bg1">
                        <a:lumMod val="95000"/>
                      </a:schemeClr>
                    </a:solidFill>
                  </a:tcPr>
                </a:tc>
                <a:tc>
                  <a:txBody>
                    <a:bodyPr/>
                    <a:lstStyle/>
                    <a:p>
                      <a:pPr marL="0" indent="0" algn="ctr">
                        <a:buNone/>
                      </a:pPr>
                      <a:r>
                        <a:rPr lang="ja-JP" altLang="en-US" sz="1800" b="0" dirty="0" smtClean="0">
                          <a:solidFill>
                            <a:schemeClr val="tx1"/>
                          </a:solidFill>
                          <a:latin typeface="HGSｺﾞｼｯｸE" pitchFamily="50" charset="-128"/>
                          <a:ea typeface="HGSｺﾞｼｯｸE" pitchFamily="50" charset="-128"/>
                        </a:rPr>
                        <a:t>男性</a:t>
                      </a:r>
                      <a:r>
                        <a:rPr lang="en-US" altLang="ja-JP" sz="1800" b="0" dirty="0" smtClean="0">
                          <a:solidFill>
                            <a:schemeClr val="tx1"/>
                          </a:solidFill>
                          <a:latin typeface="HGSｺﾞｼｯｸE" pitchFamily="50" charset="-128"/>
                          <a:ea typeface="HGSｺﾞｼｯｸE" pitchFamily="50" charset="-128"/>
                        </a:rPr>
                        <a:t>10.9g</a:t>
                      </a:r>
                      <a:br>
                        <a:rPr lang="en-US" altLang="ja-JP" sz="1800" b="0" dirty="0" smtClean="0">
                          <a:solidFill>
                            <a:schemeClr val="tx1"/>
                          </a:solidFill>
                          <a:latin typeface="HGSｺﾞｼｯｸE" pitchFamily="50" charset="-128"/>
                          <a:ea typeface="HGSｺﾞｼｯｸE" pitchFamily="50" charset="-128"/>
                        </a:rPr>
                      </a:br>
                      <a:r>
                        <a:rPr lang="ja-JP" altLang="en-US" sz="1800" b="0" dirty="0" smtClean="0">
                          <a:solidFill>
                            <a:schemeClr val="tx1"/>
                          </a:solidFill>
                          <a:latin typeface="HGSｺﾞｼｯｸE" pitchFamily="50" charset="-128"/>
                          <a:ea typeface="HGSｺﾞｼｯｸE" pitchFamily="50" charset="-128"/>
                        </a:rPr>
                        <a:t>女性</a:t>
                      </a:r>
                      <a:r>
                        <a:rPr lang="en-US" altLang="ja-JP" sz="1800" b="0" dirty="0" smtClean="0">
                          <a:solidFill>
                            <a:schemeClr val="tx1"/>
                          </a:solidFill>
                          <a:latin typeface="HGSｺﾞｼｯｸE" pitchFamily="50" charset="-128"/>
                          <a:ea typeface="HGSｺﾞｼｯｸE" pitchFamily="50" charset="-128"/>
                        </a:rPr>
                        <a:t>9.1g</a:t>
                      </a:r>
                      <a:r>
                        <a:rPr lang="ja-JP" altLang="en-US" sz="1800" b="0" dirty="0" smtClean="0">
                          <a:solidFill>
                            <a:schemeClr val="tx1"/>
                          </a:solidFill>
                          <a:latin typeface="HGSｺﾞｼｯｸE" pitchFamily="50" charset="-128"/>
                          <a:ea typeface="HGSｺﾞｼｯｸE" pitchFamily="50" charset="-128"/>
                        </a:rPr>
                        <a:t>　</a:t>
                      </a:r>
                      <a:endParaRPr kumimoji="1" lang="ja-JP" altLang="en-US" sz="1800" b="0" dirty="0">
                        <a:solidFill>
                          <a:schemeClr val="tx1"/>
                        </a:solidFill>
                        <a:latin typeface="HGSｺﾞｼｯｸE" pitchFamily="50" charset="-128"/>
                        <a:ea typeface="HGSｺﾞｼｯｸE" pitchFamily="50" charset="-128"/>
                      </a:endParaRPr>
                    </a:p>
                  </a:txBody>
                  <a:tcPr>
                    <a:solidFill>
                      <a:schemeClr val="bg1">
                        <a:lumMod val="95000"/>
                      </a:schemeClr>
                    </a:solidFill>
                  </a:tcPr>
                </a:tc>
                <a:tc>
                  <a:txBody>
                    <a:bodyPr/>
                    <a:lstStyle/>
                    <a:p>
                      <a:pPr algn="ctr"/>
                      <a:r>
                        <a:rPr kumimoji="1" lang="en-US" altLang="ja-JP" sz="1800" b="0" dirty="0" smtClean="0">
                          <a:latin typeface="HGSｺﾞｼｯｸE" pitchFamily="50" charset="-128"/>
                          <a:ea typeface="HGSｺﾞｼｯｸE" pitchFamily="50" charset="-128"/>
                        </a:rPr>
                        <a:t>8g</a:t>
                      </a:r>
                      <a:endParaRPr kumimoji="1" lang="ja-JP" altLang="en-US" sz="1800" b="0" dirty="0">
                        <a:latin typeface="HGSｺﾞｼｯｸE" pitchFamily="50" charset="-128"/>
                        <a:ea typeface="HGSｺﾞｼｯｸE" pitchFamily="50" charset="-128"/>
                      </a:endParaRPr>
                    </a:p>
                  </a:txBody>
                  <a:tcPr>
                    <a:solidFill>
                      <a:schemeClr val="bg1">
                        <a:lumMod val="95000"/>
                      </a:schemeClr>
                    </a:solidFill>
                  </a:tcPr>
                </a:tc>
              </a:tr>
              <a:tr h="696473">
                <a:tc vMerge="1">
                  <a:txBody>
                    <a:bodyPr/>
                    <a:lstStyle/>
                    <a:p>
                      <a:endParaRPr lang="en-US" altLang="ja-JP" sz="1800" b="0" dirty="0" smtClean="0">
                        <a:latin typeface="HGSｺﾞｼｯｸE" pitchFamily="50" charset="-128"/>
                        <a:ea typeface="HGSｺﾞｼｯｸE" pitchFamily="50" charset="-128"/>
                      </a:endParaRPr>
                    </a:p>
                  </a:txBody>
                  <a:tcPr/>
                </a:tc>
                <a:tc>
                  <a:txBody>
                    <a:bodyPr/>
                    <a:lstStyle/>
                    <a:p>
                      <a:r>
                        <a:rPr lang="ja-JP" altLang="en-US" sz="1800" b="0" dirty="0" smtClean="0">
                          <a:latin typeface="HGSｺﾞｼｯｸE" pitchFamily="50" charset="-128"/>
                          <a:ea typeface="HGSｺﾞｼｯｸE" pitchFamily="50" charset="-128"/>
                        </a:rPr>
                        <a:t>野菜摂取量</a:t>
                      </a:r>
                      <a:endParaRPr lang="en-US" altLang="ja-JP" sz="1800" b="0" dirty="0" smtClean="0">
                        <a:latin typeface="HGSｺﾞｼｯｸE" pitchFamily="50" charset="-128"/>
                        <a:ea typeface="HGSｺﾞｼｯｸE" pitchFamily="50" charset="-128"/>
                      </a:endParaRPr>
                    </a:p>
                  </a:txBody>
                  <a:tcPr>
                    <a:solidFill>
                      <a:schemeClr val="bg1">
                        <a:lumMod val="95000"/>
                      </a:schemeClr>
                    </a:solidFill>
                  </a:tcPr>
                </a:tc>
                <a:tc>
                  <a:txBody>
                    <a:bodyPr/>
                    <a:lstStyle/>
                    <a:p>
                      <a:pPr marL="0" marR="0" indent="0" algn="ctr" defTabSz="1280047" rtl="0" eaLnBrk="1" fontAlgn="auto" latinLnBrk="0" hangingPunct="1">
                        <a:lnSpc>
                          <a:spcPct val="100000"/>
                        </a:lnSpc>
                        <a:spcBef>
                          <a:spcPts val="0"/>
                        </a:spcBef>
                        <a:spcAft>
                          <a:spcPts val="0"/>
                        </a:spcAft>
                        <a:buClrTx/>
                        <a:buSzTx/>
                        <a:buFontTx/>
                        <a:buNone/>
                        <a:tabLst/>
                        <a:defRPr/>
                      </a:pPr>
                      <a:r>
                        <a:rPr lang="en-US" altLang="ja-JP" sz="1800" b="0" dirty="0" smtClean="0">
                          <a:latin typeface="HGSｺﾞｼｯｸE" pitchFamily="50" charset="-128"/>
                          <a:ea typeface="HGSｺﾞｼｯｸE" pitchFamily="50" charset="-128"/>
                        </a:rPr>
                        <a:t>235g</a:t>
                      </a:r>
                      <a:endParaRPr kumimoji="1" lang="ja-JP" altLang="en-US" sz="1800" b="0" dirty="0">
                        <a:latin typeface="HGSｺﾞｼｯｸE" pitchFamily="50" charset="-128"/>
                        <a:ea typeface="HGSｺﾞｼｯｸE" pitchFamily="50" charset="-128"/>
                      </a:endParaRPr>
                    </a:p>
                  </a:txBody>
                  <a:tcPr>
                    <a:solidFill>
                      <a:schemeClr val="bg1">
                        <a:lumMod val="95000"/>
                      </a:schemeClr>
                    </a:solidFill>
                  </a:tcPr>
                </a:tc>
                <a:tc>
                  <a:txBody>
                    <a:bodyPr/>
                    <a:lstStyle/>
                    <a:p>
                      <a:pPr marL="0" marR="0" indent="0" algn="ctr" defTabSz="1280047" rtl="0" eaLnBrk="1" fontAlgn="auto" latinLnBrk="0" hangingPunct="1">
                        <a:lnSpc>
                          <a:spcPct val="100000"/>
                        </a:lnSpc>
                        <a:spcBef>
                          <a:spcPts val="0"/>
                        </a:spcBef>
                        <a:spcAft>
                          <a:spcPts val="0"/>
                        </a:spcAft>
                        <a:buClrTx/>
                        <a:buSzTx/>
                        <a:buFontTx/>
                        <a:buNone/>
                        <a:tabLst/>
                        <a:defRPr/>
                      </a:pPr>
                      <a:r>
                        <a:rPr kumimoji="1" lang="en-US" altLang="ja-JP" sz="1800" b="0" dirty="0" smtClean="0">
                          <a:latin typeface="HGSｺﾞｼｯｸE" pitchFamily="50" charset="-128"/>
                          <a:ea typeface="HGSｺﾞｼｯｸE" pitchFamily="50" charset="-128"/>
                        </a:rPr>
                        <a:t>350g</a:t>
                      </a:r>
                      <a:endParaRPr kumimoji="1" lang="ja-JP" altLang="en-US" sz="1800" b="0" dirty="0">
                        <a:latin typeface="HGSｺﾞｼｯｸE" pitchFamily="50" charset="-128"/>
                        <a:ea typeface="HGSｺﾞｼｯｸE" pitchFamily="50" charset="-128"/>
                      </a:endParaRPr>
                    </a:p>
                  </a:txBody>
                  <a:tcPr>
                    <a:solidFill>
                      <a:schemeClr val="bg1">
                        <a:lumMod val="95000"/>
                      </a:schemeClr>
                    </a:solidFill>
                  </a:tcPr>
                </a:tc>
              </a:tr>
              <a:tr h="915517">
                <a:tc vMerge="1">
                  <a:txBody>
                    <a:bodyPr/>
                    <a:lstStyle/>
                    <a:p>
                      <a:endParaRPr lang="en-US" altLang="ja-JP" sz="1800" b="0" dirty="0" smtClean="0">
                        <a:latin typeface="HGSｺﾞｼｯｸE" pitchFamily="50" charset="-128"/>
                        <a:ea typeface="HGSｺﾞｼｯｸE" pitchFamily="50" charset="-128"/>
                      </a:endParaRPr>
                    </a:p>
                  </a:txBody>
                  <a:tcPr/>
                </a:tc>
                <a:tc>
                  <a:txBody>
                    <a:bodyPr/>
                    <a:lstStyle/>
                    <a:p>
                      <a:r>
                        <a:rPr lang="ja-JP" altLang="en-US" sz="1800" b="0" dirty="0" smtClean="0">
                          <a:latin typeface="HGSｺﾞｼｯｸE" pitchFamily="50" charset="-128"/>
                          <a:ea typeface="HGSｺﾞｼｯｸE" pitchFamily="50" charset="-128"/>
                        </a:rPr>
                        <a:t>日常生活における歩数（</a:t>
                      </a:r>
                      <a:r>
                        <a:rPr lang="en-US" altLang="ja-JP" sz="1800" b="0" dirty="0" smtClean="0">
                          <a:latin typeface="HGSｺﾞｼｯｸE" pitchFamily="50" charset="-128"/>
                          <a:ea typeface="HGSｺﾞｼｯｸE" pitchFamily="50" charset="-128"/>
                        </a:rPr>
                        <a:t>20</a:t>
                      </a:r>
                      <a:r>
                        <a:rPr lang="ja-JP" altLang="en-US" sz="1800" b="0" dirty="0" smtClean="0">
                          <a:latin typeface="HGSｺﾞｼｯｸE" pitchFamily="50" charset="-128"/>
                          <a:ea typeface="HGSｺﾞｼｯｸE" pitchFamily="50" charset="-128"/>
                        </a:rPr>
                        <a:t>歳以上）</a:t>
                      </a:r>
                      <a:endParaRPr lang="en-US" altLang="ja-JP" sz="1800" b="0" dirty="0" smtClean="0">
                        <a:latin typeface="HGSｺﾞｼｯｸE" pitchFamily="50" charset="-128"/>
                        <a:ea typeface="HGSｺﾞｼｯｸE" pitchFamily="50" charset="-128"/>
                      </a:endParaRPr>
                    </a:p>
                  </a:txBody>
                  <a:tcPr>
                    <a:solidFill>
                      <a:schemeClr val="bg1">
                        <a:lumMod val="95000"/>
                      </a:schemeClr>
                    </a:solidFill>
                  </a:tcPr>
                </a:tc>
                <a:tc>
                  <a:txBody>
                    <a:bodyPr/>
                    <a:lstStyle/>
                    <a:p>
                      <a:pPr marL="0" marR="0" indent="0" algn="ctr" defTabSz="1280047" rtl="0" eaLnBrk="1" fontAlgn="auto" latinLnBrk="0" hangingPunct="1">
                        <a:lnSpc>
                          <a:spcPct val="100000"/>
                        </a:lnSpc>
                        <a:spcBef>
                          <a:spcPts val="0"/>
                        </a:spcBef>
                        <a:spcAft>
                          <a:spcPts val="0"/>
                        </a:spcAft>
                        <a:buClrTx/>
                        <a:buSzTx/>
                        <a:buFontTx/>
                        <a:buNone/>
                        <a:tabLst/>
                        <a:defRPr/>
                      </a:pPr>
                      <a:r>
                        <a:rPr lang="ja-JP" altLang="en-US" sz="1800" b="0" dirty="0" smtClean="0">
                          <a:solidFill>
                            <a:schemeClr val="tx1"/>
                          </a:solidFill>
                          <a:latin typeface="HGSｺﾞｼｯｸE" pitchFamily="50" charset="-128"/>
                          <a:ea typeface="HGSｺﾞｼｯｸE" pitchFamily="50" charset="-128"/>
                        </a:rPr>
                        <a:t>男性</a:t>
                      </a:r>
                      <a:r>
                        <a:rPr lang="en-US" altLang="ja-JP" sz="1800" b="0" dirty="0" smtClean="0">
                          <a:solidFill>
                            <a:schemeClr val="tx1"/>
                          </a:solidFill>
                          <a:latin typeface="HGSｺﾞｼｯｸE" pitchFamily="50" charset="-128"/>
                          <a:ea typeface="HGSｺﾞｼｯｸE" pitchFamily="50" charset="-128"/>
                        </a:rPr>
                        <a:t>7359</a:t>
                      </a:r>
                      <a:r>
                        <a:rPr lang="ja-JP" altLang="en-US" sz="1800" b="0" dirty="0" smtClean="0">
                          <a:solidFill>
                            <a:schemeClr val="tx1"/>
                          </a:solidFill>
                          <a:latin typeface="HGSｺﾞｼｯｸE" pitchFamily="50" charset="-128"/>
                          <a:ea typeface="HGSｺﾞｼｯｸE" pitchFamily="50" charset="-128"/>
                        </a:rPr>
                        <a:t>歩</a:t>
                      </a:r>
                      <a:r>
                        <a:rPr lang="en-US" altLang="ja-JP" sz="1800" b="0" dirty="0" smtClean="0">
                          <a:solidFill>
                            <a:schemeClr val="tx1"/>
                          </a:solidFill>
                          <a:latin typeface="HGSｺﾞｼｯｸE" pitchFamily="50" charset="-128"/>
                          <a:ea typeface="HGSｺﾞｼｯｸE" pitchFamily="50" charset="-128"/>
                        </a:rPr>
                        <a:t/>
                      </a:r>
                      <a:br>
                        <a:rPr lang="en-US" altLang="ja-JP" sz="1800" b="0" dirty="0" smtClean="0">
                          <a:solidFill>
                            <a:schemeClr val="tx1"/>
                          </a:solidFill>
                          <a:latin typeface="HGSｺﾞｼｯｸE" pitchFamily="50" charset="-128"/>
                          <a:ea typeface="HGSｺﾞｼｯｸE" pitchFamily="50" charset="-128"/>
                        </a:rPr>
                      </a:br>
                      <a:r>
                        <a:rPr lang="ja-JP" altLang="en-US" sz="1800" b="0" dirty="0" smtClean="0">
                          <a:solidFill>
                            <a:schemeClr val="tx1"/>
                          </a:solidFill>
                          <a:latin typeface="HGSｺﾞｼｯｸE" pitchFamily="50" charset="-128"/>
                          <a:ea typeface="HGSｺﾞｼｯｸE" pitchFamily="50" charset="-128"/>
                        </a:rPr>
                        <a:t>女性</a:t>
                      </a:r>
                      <a:r>
                        <a:rPr lang="en-US" altLang="ja-JP" sz="1800" b="0" dirty="0" smtClean="0">
                          <a:solidFill>
                            <a:schemeClr val="tx1"/>
                          </a:solidFill>
                          <a:latin typeface="HGSｺﾞｼｯｸE" pitchFamily="50" charset="-128"/>
                          <a:ea typeface="HGSｺﾞｼｯｸE" pitchFamily="50" charset="-128"/>
                        </a:rPr>
                        <a:t>6432</a:t>
                      </a:r>
                      <a:r>
                        <a:rPr lang="ja-JP" altLang="en-US" sz="1800" b="0" dirty="0" smtClean="0">
                          <a:solidFill>
                            <a:schemeClr val="tx1"/>
                          </a:solidFill>
                          <a:latin typeface="HGSｺﾞｼｯｸE" pitchFamily="50" charset="-128"/>
                          <a:ea typeface="HGSｺﾞｼｯｸE" pitchFamily="50" charset="-128"/>
                        </a:rPr>
                        <a:t>歩</a:t>
                      </a:r>
                      <a:endParaRPr kumimoji="1" lang="ja-JP" altLang="en-US" sz="1800" b="0" dirty="0">
                        <a:latin typeface="HGSｺﾞｼｯｸE" pitchFamily="50" charset="-128"/>
                        <a:ea typeface="HGSｺﾞｼｯｸE" pitchFamily="50" charset="-128"/>
                      </a:endParaRPr>
                    </a:p>
                  </a:txBody>
                  <a:tcPr>
                    <a:solidFill>
                      <a:schemeClr val="bg1">
                        <a:lumMod val="95000"/>
                      </a:schemeClr>
                    </a:solidFill>
                  </a:tcPr>
                </a:tc>
                <a:tc>
                  <a:txBody>
                    <a:bodyPr/>
                    <a:lstStyle/>
                    <a:p>
                      <a:pPr marL="0" marR="0" indent="0" algn="ctr" defTabSz="1280047" rtl="0" eaLnBrk="1" fontAlgn="auto" latinLnBrk="0" hangingPunct="1">
                        <a:lnSpc>
                          <a:spcPct val="100000"/>
                        </a:lnSpc>
                        <a:spcBef>
                          <a:spcPts val="0"/>
                        </a:spcBef>
                        <a:spcAft>
                          <a:spcPts val="0"/>
                        </a:spcAft>
                        <a:buClrTx/>
                        <a:buSzTx/>
                        <a:buFontTx/>
                        <a:buNone/>
                        <a:tabLst/>
                        <a:defRPr/>
                      </a:pPr>
                      <a:r>
                        <a:rPr lang="ja-JP" altLang="en-US" sz="1800" b="0" dirty="0" smtClean="0">
                          <a:solidFill>
                            <a:schemeClr val="tx1"/>
                          </a:solidFill>
                          <a:latin typeface="HGSｺﾞｼｯｸE" pitchFamily="50" charset="-128"/>
                          <a:ea typeface="HGSｺﾞｼｯｸE" pitchFamily="50" charset="-128"/>
                        </a:rPr>
                        <a:t>男性</a:t>
                      </a:r>
                      <a:r>
                        <a:rPr lang="en-US" altLang="ja-JP" sz="1800" b="0" dirty="0" smtClean="0">
                          <a:solidFill>
                            <a:schemeClr val="tx1"/>
                          </a:solidFill>
                          <a:latin typeface="HGSｺﾞｼｯｸE" pitchFamily="50" charset="-128"/>
                          <a:ea typeface="HGSｺﾞｼｯｸE" pitchFamily="50" charset="-128"/>
                        </a:rPr>
                        <a:t>10000</a:t>
                      </a:r>
                      <a:r>
                        <a:rPr lang="ja-JP" altLang="en-US" sz="1800" b="0" dirty="0" smtClean="0">
                          <a:solidFill>
                            <a:schemeClr val="tx1"/>
                          </a:solidFill>
                          <a:latin typeface="HGSｺﾞｼｯｸE" pitchFamily="50" charset="-128"/>
                          <a:ea typeface="HGSｺﾞｼｯｸE" pitchFamily="50" charset="-128"/>
                        </a:rPr>
                        <a:t>歩</a:t>
                      </a:r>
                      <a:r>
                        <a:rPr lang="en-US" altLang="ja-JP" sz="1800" b="0" dirty="0" smtClean="0">
                          <a:solidFill>
                            <a:schemeClr val="tx1"/>
                          </a:solidFill>
                          <a:latin typeface="HGSｺﾞｼｯｸE" pitchFamily="50" charset="-128"/>
                          <a:ea typeface="HGSｺﾞｼｯｸE" pitchFamily="50" charset="-128"/>
                        </a:rPr>
                        <a:t/>
                      </a:r>
                      <a:br>
                        <a:rPr lang="en-US" altLang="ja-JP" sz="1800" b="0" dirty="0" smtClean="0">
                          <a:solidFill>
                            <a:schemeClr val="tx1"/>
                          </a:solidFill>
                          <a:latin typeface="HGSｺﾞｼｯｸE" pitchFamily="50" charset="-128"/>
                          <a:ea typeface="HGSｺﾞｼｯｸE" pitchFamily="50" charset="-128"/>
                        </a:rPr>
                      </a:br>
                      <a:r>
                        <a:rPr lang="ja-JP" altLang="en-US" sz="1800" b="0" dirty="0" smtClean="0">
                          <a:solidFill>
                            <a:schemeClr val="tx1"/>
                          </a:solidFill>
                          <a:latin typeface="HGSｺﾞｼｯｸE" pitchFamily="50" charset="-128"/>
                          <a:ea typeface="HGSｺﾞｼｯｸE" pitchFamily="50" charset="-128"/>
                        </a:rPr>
                        <a:t>女性</a:t>
                      </a:r>
                      <a:r>
                        <a:rPr lang="en-US" altLang="ja-JP" sz="1800" b="0" dirty="0" smtClean="0">
                          <a:solidFill>
                            <a:schemeClr val="tx1"/>
                          </a:solidFill>
                          <a:latin typeface="HGSｺﾞｼｯｸE" pitchFamily="50" charset="-128"/>
                          <a:ea typeface="HGSｺﾞｼｯｸE" pitchFamily="50" charset="-128"/>
                        </a:rPr>
                        <a:t>9000</a:t>
                      </a:r>
                      <a:r>
                        <a:rPr lang="ja-JP" altLang="en-US" sz="1800" b="0" dirty="0" smtClean="0">
                          <a:solidFill>
                            <a:schemeClr val="tx1"/>
                          </a:solidFill>
                          <a:latin typeface="HGSｺﾞｼｯｸE" pitchFamily="50" charset="-128"/>
                          <a:ea typeface="HGSｺﾞｼｯｸE" pitchFamily="50" charset="-128"/>
                        </a:rPr>
                        <a:t>歩</a:t>
                      </a:r>
                      <a:endParaRPr kumimoji="1" lang="ja-JP" altLang="en-US" sz="1800" b="0" dirty="0" smtClean="0">
                        <a:latin typeface="HGSｺﾞｼｯｸE" pitchFamily="50" charset="-128"/>
                        <a:ea typeface="HGSｺﾞｼｯｸE" pitchFamily="50" charset="-128"/>
                      </a:endParaRPr>
                    </a:p>
                  </a:txBody>
                  <a:tcPr>
                    <a:solidFill>
                      <a:schemeClr val="bg1">
                        <a:lumMod val="95000"/>
                      </a:schemeClr>
                    </a:solidFill>
                  </a:tcPr>
                </a:tc>
              </a:tr>
              <a:tr h="855095">
                <a:tc vMerge="1">
                  <a:txBody>
                    <a:bodyPr/>
                    <a:lstStyle/>
                    <a:p>
                      <a:pPr marL="0" marR="0" indent="0" algn="l" defTabSz="1280047" rtl="0" eaLnBrk="1" fontAlgn="auto" latinLnBrk="0" hangingPunct="1">
                        <a:lnSpc>
                          <a:spcPct val="100000"/>
                        </a:lnSpc>
                        <a:spcBef>
                          <a:spcPts val="0"/>
                        </a:spcBef>
                        <a:spcAft>
                          <a:spcPts val="0"/>
                        </a:spcAft>
                        <a:buClrTx/>
                        <a:buSzTx/>
                        <a:buFontTx/>
                        <a:buNone/>
                        <a:tabLst/>
                        <a:defRPr/>
                      </a:pPr>
                      <a:endParaRPr kumimoji="1" lang="ja-JP" altLang="en-US" sz="1800" b="0" dirty="0" smtClean="0">
                        <a:latin typeface="HGSｺﾞｼｯｸE" pitchFamily="50" charset="-128"/>
                        <a:ea typeface="HGSｺﾞｼｯｸE" pitchFamily="50" charset="-128"/>
                      </a:endParaRPr>
                    </a:p>
                  </a:txBody>
                  <a:tcPr>
                    <a:solidFill>
                      <a:schemeClr val="bg1">
                        <a:lumMod val="95000"/>
                      </a:schemeClr>
                    </a:solidFill>
                  </a:tcPr>
                </a:tc>
                <a:tc>
                  <a:txBody>
                    <a:bodyPr/>
                    <a:lstStyle/>
                    <a:p>
                      <a:pPr marL="0" marR="0" indent="0" algn="l" defTabSz="1280047" rtl="0" eaLnBrk="1" fontAlgn="auto" latinLnBrk="0" hangingPunct="1">
                        <a:lnSpc>
                          <a:spcPct val="100000"/>
                        </a:lnSpc>
                        <a:spcBef>
                          <a:spcPts val="0"/>
                        </a:spcBef>
                        <a:spcAft>
                          <a:spcPts val="0"/>
                        </a:spcAft>
                        <a:buClrTx/>
                        <a:buSzTx/>
                        <a:buFontTx/>
                        <a:buNone/>
                        <a:tabLst/>
                        <a:defRPr/>
                      </a:pPr>
                      <a:r>
                        <a:rPr kumimoji="1" lang="en-US" altLang="ja-JP" sz="1800" b="0" dirty="0" smtClean="0">
                          <a:latin typeface="HGSｺﾞｼｯｸE" pitchFamily="50" charset="-128"/>
                          <a:ea typeface="HGSｺﾞｼｯｸE" pitchFamily="50" charset="-128"/>
                        </a:rPr>
                        <a:t>1</a:t>
                      </a:r>
                      <a:r>
                        <a:rPr kumimoji="1" lang="ja-JP" altLang="en-US" sz="1800" b="0" dirty="0" smtClean="0">
                          <a:latin typeface="HGSｺﾞｼｯｸE" pitchFamily="50" charset="-128"/>
                          <a:ea typeface="HGSｺﾞｼｯｸE" pitchFamily="50" charset="-128"/>
                        </a:rPr>
                        <a:t>日当たりの純アルコールの摂取量が男性</a:t>
                      </a:r>
                      <a:r>
                        <a:rPr kumimoji="1" lang="en-US" altLang="ja-JP" sz="1800" b="0" dirty="0" smtClean="0">
                          <a:latin typeface="HGSｺﾞｼｯｸE" pitchFamily="50" charset="-128"/>
                          <a:ea typeface="HGSｺﾞｼｯｸE" pitchFamily="50" charset="-128"/>
                        </a:rPr>
                        <a:t>40g</a:t>
                      </a:r>
                      <a:r>
                        <a:rPr kumimoji="1" lang="ja-JP" altLang="en-US" sz="1800" b="0" dirty="0" smtClean="0">
                          <a:latin typeface="HGSｺﾞｼｯｸE" pitchFamily="50" charset="-128"/>
                          <a:ea typeface="HGSｺﾞｼｯｸE" pitchFamily="50" charset="-128"/>
                        </a:rPr>
                        <a:t>以上、</a:t>
                      </a:r>
                      <a:endParaRPr kumimoji="1" lang="en-US" altLang="ja-JP" sz="1800" b="0" dirty="0" smtClean="0">
                        <a:latin typeface="HGSｺﾞｼｯｸE" pitchFamily="50" charset="-128"/>
                        <a:ea typeface="HGSｺﾞｼｯｸE" pitchFamily="50" charset="-128"/>
                      </a:endParaRPr>
                    </a:p>
                    <a:p>
                      <a:pPr marL="0" marR="0" indent="0" algn="l" defTabSz="1280047" rtl="0" eaLnBrk="1" fontAlgn="auto" latinLnBrk="0" hangingPunct="1">
                        <a:lnSpc>
                          <a:spcPct val="100000"/>
                        </a:lnSpc>
                        <a:spcBef>
                          <a:spcPts val="0"/>
                        </a:spcBef>
                        <a:spcAft>
                          <a:spcPts val="0"/>
                        </a:spcAft>
                        <a:buClrTx/>
                        <a:buSzTx/>
                        <a:buFontTx/>
                        <a:buNone/>
                        <a:tabLst/>
                        <a:defRPr/>
                      </a:pPr>
                      <a:r>
                        <a:rPr kumimoji="1" lang="ja-JP" altLang="en-US" sz="1800" b="0" dirty="0" smtClean="0">
                          <a:latin typeface="HGSｺﾞｼｯｸE" pitchFamily="50" charset="-128"/>
                          <a:ea typeface="HGSｺﾞｼｯｸE" pitchFamily="50" charset="-128"/>
                        </a:rPr>
                        <a:t>女性</a:t>
                      </a:r>
                      <a:r>
                        <a:rPr kumimoji="1" lang="en-US" altLang="ja-JP" sz="1800" b="0" dirty="0" smtClean="0">
                          <a:latin typeface="HGSｺﾞｼｯｸE" pitchFamily="50" charset="-128"/>
                          <a:ea typeface="HGSｺﾞｼｯｸE" pitchFamily="50" charset="-128"/>
                        </a:rPr>
                        <a:t>20g</a:t>
                      </a:r>
                      <a:r>
                        <a:rPr kumimoji="1" lang="ja-JP" altLang="en-US" sz="1800" b="0" dirty="0" smtClean="0">
                          <a:latin typeface="HGSｺﾞｼｯｸE" pitchFamily="50" charset="-128"/>
                          <a:ea typeface="HGSｺﾞｼｯｸE" pitchFamily="50" charset="-128"/>
                        </a:rPr>
                        <a:t>以上の者の割合</a:t>
                      </a:r>
                    </a:p>
                  </a:txBody>
                  <a:tcPr>
                    <a:solidFill>
                      <a:schemeClr val="bg1">
                        <a:lumMod val="95000"/>
                      </a:schemeClr>
                    </a:solidFill>
                  </a:tcPr>
                </a:tc>
                <a:tc>
                  <a:txBody>
                    <a:bodyPr/>
                    <a:lstStyle/>
                    <a:p>
                      <a:pPr marL="0" marR="0" indent="0" algn="ctr" defTabSz="1280047" rtl="0" eaLnBrk="1" fontAlgn="auto" latinLnBrk="0" hangingPunct="1">
                        <a:lnSpc>
                          <a:spcPct val="100000"/>
                        </a:lnSpc>
                        <a:spcBef>
                          <a:spcPts val="0"/>
                        </a:spcBef>
                        <a:spcAft>
                          <a:spcPts val="0"/>
                        </a:spcAft>
                        <a:buClrTx/>
                        <a:buSzTx/>
                        <a:buFontTx/>
                        <a:buNone/>
                        <a:tabLst/>
                        <a:defRPr/>
                      </a:pPr>
                      <a:r>
                        <a:rPr kumimoji="1" lang="ja-JP" altLang="en-US" sz="1800" b="0" dirty="0" smtClean="0">
                          <a:latin typeface="HGSｺﾞｼｯｸE" pitchFamily="50" charset="-128"/>
                          <a:ea typeface="HGSｺﾞｼｯｸE" pitchFamily="50" charset="-128"/>
                        </a:rPr>
                        <a:t>男性</a:t>
                      </a:r>
                      <a:r>
                        <a:rPr kumimoji="1" lang="en-US" altLang="ja-JP" sz="1800" b="0" dirty="0" smtClean="0">
                          <a:latin typeface="HGSｺﾞｼｯｸE" pitchFamily="50" charset="-128"/>
                          <a:ea typeface="HGSｺﾞｼｯｸE" pitchFamily="50" charset="-128"/>
                        </a:rPr>
                        <a:t>16.0</a:t>
                      </a:r>
                      <a:r>
                        <a:rPr kumimoji="1" lang="ja-JP" altLang="en-US" sz="1800" b="0" dirty="0" smtClean="0">
                          <a:latin typeface="HGSｺﾞｼｯｸE" pitchFamily="50" charset="-128"/>
                          <a:ea typeface="HGSｺﾞｼｯｸE" pitchFamily="50" charset="-128"/>
                        </a:rPr>
                        <a:t>％</a:t>
                      </a:r>
                      <a:endParaRPr kumimoji="1" lang="en-US" altLang="ja-JP" sz="1800" b="0" dirty="0" smtClean="0">
                        <a:latin typeface="HGSｺﾞｼｯｸE" pitchFamily="50" charset="-128"/>
                        <a:ea typeface="HGSｺﾞｼｯｸE" pitchFamily="50" charset="-128"/>
                      </a:endParaRPr>
                    </a:p>
                    <a:p>
                      <a:pPr marL="0" marR="0" indent="0" algn="ctr" defTabSz="1280047" rtl="0" eaLnBrk="1" fontAlgn="auto" latinLnBrk="0" hangingPunct="1">
                        <a:lnSpc>
                          <a:spcPct val="100000"/>
                        </a:lnSpc>
                        <a:spcBef>
                          <a:spcPts val="0"/>
                        </a:spcBef>
                        <a:spcAft>
                          <a:spcPts val="0"/>
                        </a:spcAft>
                        <a:buClrTx/>
                        <a:buSzTx/>
                        <a:buFontTx/>
                        <a:buNone/>
                        <a:tabLst/>
                        <a:defRPr/>
                      </a:pPr>
                      <a:r>
                        <a:rPr kumimoji="1" lang="ja-JP" altLang="en-US" sz="1800" b="0" dirty="0" smtClean="0">
                          <a:latin typeface="HGSｺﾞｼｯｸE" pitchFamily="50" charset="-128"/>
                          <a:ea typeface="HGSｺﾞｼｯｸE" pitchFamily="50" charset="-128"/>
                        </a:rPr>
                        <a:t>女性　</a:t>
                      </a:r>
                      <a:r>
                        <a:rPr kumimoji="1" lang="en-US" altLang="ja-JP" sz="1800" b="0" dirty="0" smtClean="0">
                          <a:latin typeface="HGSｺﾞｼｯｸE" pitchFamily="50" charset="-128"/>
                          <a:ea typeface="HGSｺﾞｼｯｸE" pitchFamily="50" charset="-128"/>
                        </a:rPr>
                        <a:t>6.3</a:t>
                      </a:r>
                      <a:r>
                        <a:rPr kumimoji="1" lang="ja-JP" altLang="en-US" sz="1800" b="0" dirty="0" smtClean="0">
                          <a:latin typeface="HGSｺﾞｼｯｸE" pitchFamily="50" charset="-128"/>
                          <a:ea typeface="HGSｺﾞｼｯｸE" pitchFamily="50" charset="-128"/>
                        </a:rPr>
                        <a:t>％</a:t>
                      </a:r>
                      <a:endParaRPr kumimoji="1" lang="ja-JP" altLang="en-US" sz="1800" b="0" dirty="0">
                        <a:latin typeface="HGSｺﾞｼｯｸE" pitchFamily="50" charset="-128"/>
                        <a:ea typeface="HGSｺﾞｼｯｸE" pitchFamily="50" charset="-128"/>
                      </a:endParaRPr>
                    </a:p>
                  </a:txBody>
                  <a:tcPr>
                    <a:solidFill>
                      <a:schemeClr val="bg1">
                        <a:lumMod val="95000"/>
                      </a:schemeClr>
                    </a:solidFill>
                  </a:tcPr>
                </a:tc>
                <a:tc>
                  <a:txBody>
                    <a:bodyPr/>
                    <a:lstStyle/>
                    <a:p>
                      <a:pPr marL="0" marR="0" indent="0" algn="ctr" defTabSz="1280047" rtl="0" eaLnBrk="1" fontAlgn="auto" latinLnBrk="0" hangingPunct="1">
                        <a:lnSpc>
                          <a:spcPct val="100000"/>
                        </a:lnSpc>
                        <a:spcBef>
                          <a:spcPts val="0"/>
                        </a:spcBef>
                        <a:spcAft>
                          <a:spcPts val="0"/>
                        </a:spcAft>
                        <a:buClrTx/>
                        <a:buSzTx/>
                        <a:buFontTx/>
                        <a:buNone/>
                        <a:tabLst/>
                        <a:defRPr/>
                      </a:pPr>
                      <a:r>
                        <a:rPr kumimoji="1" lang="ja-JP" altLang="en-US" sz="1800" b="0" dirty="0" smtClean="0">
                          <a:latin typeface="HGSｺﾞｼｯｸE" pitchFamily="50" charset="-128"/>
                          <a:ea typeface="HGSｺﾞｼｯｸE" pitchFamily="50" charset="-128"/>
                        </a:rPr>
                        <a:t>現状値の</a:t>
                      </a:r>
                      <a:r>
                        <a:rPr kumimoji="1" lang="en-US" altLang="ja-JP" sz="1800" b="0" dirty="0" smtClean="0">
                          <a:latin typeface="HGSｺﾞｼｯｸE" pitchFamily="50" charset="-128"/>
                          <a:ea typeface="HGSｺﾞｼｯｸE" pitchFamily="50" charset="-128"/>
                        </a:rPr>
                        <a:t>7.5</a:t>
                      </a:r>
                      <a:r>
                        <a:rPr kumimoji="1" lang="ja-JP" altLang="en-US" sz="1800" b="0" dirty="0" smtClean="0">
                          <a:latin typeface="HGSｺﾞｼｯｸE" pitchFamily="50" charset="-128"/>
                          <a:ea typeface="HGSｺﾞｼｯｸE" pitchFamily="50" charset="-128"/>
                        </a:rPr>
                        <a:t>％減</a:t>
                      </a:r>
                      <a:endParaRPr kumimoji="1" lang="en-US" altLang="ja-JP" sz="1800" b="0" dirty="0" smtClean="0">
                        <a:latin typeface="HGSｺﾞｼｯｸE" pitchFamily="50" charset="-128"/>
                        <a:ea typeface="HGSｺﾞｼｯｸE" pitchFamily="50" charset="-128"/>
                      </a:endParaRPr>
                    </a:p>
                    <a:p>
                      <a:pPr marL="0" marR="0" indent="0" algn="ctr" defTabSz="1280047" rtl="0" eaLnBrk="1" fontAlgn="auto" latinLnBrk="0" hangingPunct="1">
                        <a:lnSpc>
                          <a:spcPct val="100000"/>
                        </a:lnSpc>
                        <a:spcBef>
                          <a:spcPts val="0"/>
                        </a:spcBef>
                        <a:spcAft>
                          <a:spcPts val="0"/>
                        </a:spcAft>
                        <a:buClrTx/>
                        <a:buSzTx/>
                        <a:buFontTx/>
                        <a:buNone/>
                        <a:tabLst/>
                        <a:defRPr/>
                      </a:pPr>
                      <a:endParaRPr kumimoji="1" lang="ja-JP" altLang="en-US" sz="1800" b="0" dirty="0">
                        <a:latin typeface="HGSｺﾞｼｯｸE" pitchFamily="50" charset="-128"/>
                        <a:ea typeface="HGSｺﾞｼｯｸE" pitchFamily="50" charset="-128"/>
                      </a:endParaRPr>
                    </a:p>
                  </a:txBody>
                  <a:tcPr>
                    <a:solidFill>
                      <a:schemeClr val="bg1">
                        <a:lumMod val="95000"/>
                      </a:schemeClr>
                    </a:solidFill>
                  </a:tcPr>
                </a:tc>
              </a:tr>
              <a:tr h="855095">
                <a:tc vMerge="1">
                  <a:txBody>
                    <a:bodyPr/>
                    <a:lstStyle/>
                    <a:p>
                      <a:pPr marL="0" marR="0" indent="0" algn="l" defTabSz="1280047" rtl="0" eaLnBrk="1" fontAlgn="auto" latinLnBrk="0" hangingPunct="1">
                        <a:lnSpc>
                          <a:spcPct val="100000"/>
                        </a:lnSpc>
                        <a:spcBef>
                          <a:spcPts val="0"/>
                        </a:spcBef>
                        <a:spcAft>
                          <a:spcPts val="0"/>
                        </a:spcAft>
                        <a:buClrTx/>
                        <a:buSzTx/>
                        <a:buFontTx/>
                        <a:buNone/>
                        <a:tabLst/>
                        <a:defRPr/>
                      </a:pPr>
                      <a:endParaRPr lang="en-US" altLang="ja-JP" sz="1800" b="0" dirty="0" smtClean="0">
                        <a:latin typeface="HGSｺﾞｼｯｸE" pitchFamily="50" charset="-128"/>
                        <a:ea typeface="HGSｺﾞｼｯｸE" pitchFamily="50" charset="-128"/>
                      </a:endParaRPr>
                    </a:p>
                  </a:txBody>
                  <a:tcPr>
                    <a:solidFill>
                      <a:schemeClr val="bg1">
                        <a:lumMod val="95000"/>
                      </a:schemeClr>
                    </a:solidFill>
                  </a:tcPr>
                </a:tc>
                <a:tc>
                  <a:txBody>
                    <a:bodyPr/>
                    <a:lstStyle/>
                    <a:p>
                      <a:pPr marL="0" marR="0" indent="0" algn="l" defTabSz="1280047" rtl="0" eaLnBrk="1" fontAlgn="auto" latinLnBrk="0" hangingPunct="1">
                        <a:lnSpc>
                          <a:spcPct val="100000"/>
                        </a:lnSpc>
                        <a:spcBef>
                          <a:spcPts val="0"/>
                        </a:spcBef>
                        <a:spcAft>
                          <a:spcPts val="0"/>
                        </a:spcAft>
                        <a:buClrTx/>
                        <a:buSzTx/>
                        <a:buFontTx/>
                        <a:buNone/>
                        <a:tabLst/>
                        <a:defRPr/>
                      </a:pPr>
                      <a:r>
                        <a:rPr kumimoji="1" lang="ja-JP" altLang="en-US" sz="1800" b="0" dirty="0" smtClean="0">
                          <a:latin typeface="HGSｺﾞｼｯｸE" pitchFamily="50" charset="-128"/>
                          <a:ea typeface="HGSｺﾞｼｯｸE" pitchFamily="50" charset="-128"/>
                        </a:rPr>
                        <a:t>過去</a:t>
                      </a:r>
                      <a:r>
                        <a:rPr kumimoji="1" lang="en-US" altLang="ja-JP" sz="1800" b="0" dirty="0" smtClean="0">
                          <a:latin typeface="HGSｺﾞｼｯｸE" pitchFamily="50" charset="-128"/>
                          <a:ea typeface="HGSｺﾞｼｯｸE" pitchFamily="50" charset="-128"/>
                        </a:rPr>
                        <a:t>1</a:t>
                      </a:r>
                      <a:r>
                        <a:rPr kumimoji="1" lang="ja-JP" altLang="en-US" sz="1800" b="0" dirty="0" smtClean="0">
                          <a:latin typeface="HGSｺﾞｼｯｸE" pitchFamily="50" charset="-128"/>
                          <a:ea typeface="HGSｺﾞｼｯｸE" pitchFamily="50" charset="-128"/>
                        </a:rPr>
                        <a:t>年間に歯科健診を受診した者の割合（</a:t>
                      </a:r>
                      <a:r>
                        <a:rPr kumimoji="1" lang="en-US" altLang="ja-JP" sz="1800" b="0" dirty="0" smtClean="0">
                          <a:latin typeface="HGSｺﾞｼｯｸE" pitchFamily="50" charset="-128"/>
                          <a:ea typeface="HGSｺﾞｼｯｸE" pitchFamily="50" charset="-128"/>
                        </a:rPr>
                        <a:t>20</a:t>
                      </a:r>
                      <a:r>
                        <a:rPr kumimoji="1" lang="ja-JP" altLang="en-US" sz="1800" b="0" dirty="0" smtClean="0">
                          <a:latin typeface="HGSｺﾞｼｯｸE" pitchFamily="50" charset="-128"/>
                          <a:ea typeface="HGSｺﾞｼｯｸE" pitchFamily="50" charset="-128"/>
                        </a:rPr>
                        <a:t>歳以上）</a:t>
                      </a:r>
                    </a:p>
                  </a:txBody>
                  <a:tcPr>
                    <a:solidFill>
                      <a:schemeClr val="bg1">
                        <a:lumMod val="95000"/>
                      </a:schemeClr>
                    </a:solidFill>
                  </a:tcPr>
                </a:tc>
                <a:tc>
                  <a:txBody>
                    <a:bodyPr/>
                    <a:lstStyle/>
                    <a:p>
                      <a:pPr marL="0" marR="0" indent="0" algn="ctr" defTabSz="1280047" rtl="0" eaLnBrk="1" fontAlgn="auto" latinLnBrk="0" hangingPunct="1">
                        <a:lnSpc>
                          <a:spcPct val="100000"/>
                        </a:lnSpc>
                        <a:spcBef>
                          <a:spcPts val="0"/>
                        </a:spcBef>
                        <a:spcAft>
                          <a:spcPts val="0"/>
                        </a:spcAft>
                        <a:buClrTx/>
                        <a:buSzTx/>
                        <a:buFontTx/>
                        <a:buNone/>
                        <a:tabLst/>
                        <a:defRPr/>
                      </a:pPr>
                      <a:r>
                        <a:rPr kumimoji="1" lang="en-US" altLang="ja-JP" sz="1800" b="0" dirty="0" smtClean="0">
                          <a:latin typeface="HGSｺﾞｼｯｸE" pitchFamily="50" charset="-128"/>
                          <a:ea typeface="HGSｺﾞｼｯｸE" pitchFamily="50" charset="-128"/>
                        </a:rPr>
                        <a:t>47.2</a:t>
                      </a:r>
                      <a:r>
                        <a:rPr kumimoji="1" lang="ja-JP" altLang="en-US" sz="1800" b="0" dirty="0" smtClean="0">
                          <a:latin typeface="HGSｺﾞｼｯｸE" pitchFamily="50" charset="-128"/>
                          <a:ea typeface="HGSｺﾞｼｯｸE" pitchFamily="50" charset="-128"/>
                        </a:rPr>
                        <a:t>％</a:t>
                      </a:r>
                      <a:endParaRPr kumimoji="1" lang="ja-JP" altLang="en-US" sz="1800" b="0" dirty="0">
                        <a:latin typeface="HGSｺﾞｼｯｸE" pitchFamily="50" charset="-128"/>
                        <a:ea typeface="HGSｺﾞｼｯｸE" pitchFamily="50" charset="-128"/>
                      </a:endParaRPr>
                    </a:p>
                  </a:txBody>
                  <a:tcPr>
                    <a:solidFill>
                      <a:schemeClr val="bg1">
                        <a:lumMod val="95000"/>
                      </a:schemeClr>
                    </a:solidFill>
                  </a:tcPr>
                </a:tc>
                <a:tc>
                  <a:txBody>
                    <a:bodyPr/>
                    <a:lstStyle/>
                    <a:p>
                      <a:pPr marL="0" marR="0" indent="0" algn="ctr" defTabSz="1280047" rtl="0" eaLnBrk="1" fontAlgn="auto" latinLnBrk="0" hangingPunct="1">
                        <a:lnSpc>
                          <a:spcPct val="100000"/>
                        </a:lnSpc>
                        <a:spcBef>
                          <a:spcPts val="0"/>
                        </a:spcBef>
                        <a:spcAft>
                          <a:spcPts val="0"/>
                        </a:spcAft>
                        <a:buClrTx/>
                        <a:buSzTx/>
                        <a:buFontTx/>
                        <a:buNone/>
                        <a:tabLst/>
                        <a:defRPr/>
                      </a:pPr>
                      <a:r>
                        <a:rPr kumimoji="1" lang="en-US" altLang="ja-JP" sz="1800" b="0" dirty="0" smtClean="0">
                          <a:latin typeface="HGSｺﾞｼｯｸE" pitchFamily="50" charset="-128"/>
                          <a:ea typeface="HGSｺﾞｼｯｸE" pitchFamily="50" charset="-128"/>
                        </a:rPr>
                        <a:t>55</a:t>
                      </a:r>
                      <a:r>
                        <a:rPr kumimoji="1" lang="ja-JP" altLang="en-US" sz="1800" b="0" dirty="0" smtClean="0">
                          <a:latin typeface="HGSｺﾞｼｯｸE" pitchFamily="50" charset="-128"/>
                          <a:ea typeface="HGSｺﾞｼｯｸE" pitchFamily="50" charset="-128"/>
                        </a:rPr>
                        <a:t>％以上</a:t>
                      </a:r>
                      <a:endParaRPr kumimoji="1" lang="en-US" altLang="ja-JP" sz="1800" b="0" dirty="0" smtClean="0">
                        <a:latin typeface="HGSｺﾞｼｯｸE" pitchFamily="50" charset="-128"/>
                        <a:ea typeface="HGSｺﾞｼｯｸE" pitchFamily="50" charset="-128"/>
                      </a:endParaRPr>
                    </a:p>
                    <a:p>
                      <a:pPr marL="0" marR="0" indent="0" algn="ctr" defTabSz="1280047" rtl="0" eaLnBrk="1" fontAlgn="auto" latinLnBrk="0" hangingPunct="1">
                        <a:lnSpc>
                          <a:spcPct val="100000"/>
                        </a:lnSpc>
                        <a:spcBef>
                          <a:spcPts val="0"/>
                        </a:spcBef>
                        <a:spcAft>
                          <a:spcPts val="0"/>
                        </a:spcAft>
                        <a:buClrTx/>
                        <a:buSzTx/>
                        <a:buFontTx/>
                        <a:buNone/>
                        <a:tabLst/>
                        <a:defRPr/>
                      </a:pPr>
                      <a:r>
                        <a:rPr kumimoji="1" lang="ja-JP" altLang="en-US" sz="1800" b="0" dirty="0" smtClean="0">
                          <a:latin typeface="HGSｺﾞｼｯｸE" pitchFamily="50" charset="-128"/>
                          <a:ea typeface="HGSｺﾞｼｯｸE" pitchFamily="50" charset="-128"/>
                        </a:rPr>
                        <a:t>（予定）</a:t>
                      </a:r>
                      <a:endParaRPr kumimoji="1" lang="ja-JP" altLang="en-US" sz="1800" b="0" dirty="0">
                        <a:latin typeface="HGSｺﾞｼｯｸE" pitchFamily="50" charset="-128"/>
                        <a:ea typeface="HGSｺﾞｼｯｸE" pitchFamily="50" charset="-128"/>
                      </a:endParaRPr>
                    </a:p>
                  </a:txBody>
                  <a:tcPr>
                    <a:solidFill>
                      <a:schemeClr val="bg1">
                        <a:lumMod val="95000"/>
                      </a:schemeClr>
                    </a:solidFill>
                  </a:tcPr>
                </a:tc>
              </a:tr>
              <a:tr h="1788095">
                <a:tc>
                  <a:txBody>
                    <a:bodyPr/>
                    <a:lstStyle/>
                    <a:p>
                      <a:pPr marL="0" marR="0" indent="0" algn="l" defTabSz="1280047" rtl="0" eaLnBrk="1" fontAlgn="auto" latinLnBrk="0" hangingPunct="1">
                        <a:lnSpc>
                          <a:spcPct val="100000"/>
                        </a:lnSpc>
                        <a:spcBef>
                          <a:spcPts val="0"/>
                        </a:spcBef>
                        <a:spcAft>
                          <a:spcPts val="0"/>
                        </a:spcAft>
                        <a:buClrTx/>
                        <a:buSzTx/>
                        <a:buFontTx/>
                        <a:buNone/>
                        <a:tabLst/>
                        <a:defRPr/>
                      </a:pPr>
                      <a:r>
                        <a:rPr lang="ja-JP" altLang="en-US" sz="1800" dirty="0" smtClean="0">
                          <a:latin typeface="HGPｺﾞｼｯｸE" pitchFamily="50" charset="-128"/>
                          <a:ea typeface="HGPｺﾞｼｯｸE" pitchFamily="50" charset="-128"/>
                        </a:rPr>
                        <a:t>社会環境</a:t>
                      </a:r>
                      <a:r>
                        <a:rPr lang="en-US" altLang="ja-JP" sz="1800" dirty="0" smtClean="0">
                          <a:latin typeface="HGPｺﾞｼｯｸE" pitchFamily="50" charset="-128"/>
                          <a:ea typeface="HGPｺﾞｼｯｸE" pitchFamily="50" charset="-128"/>
                        </a:rPr>
                        <a:t/>
                      </a:r>
                      <a:br>
                        <a:rPr lang="en-US" altLang="ja-JP" sz="1800" dirty="0" smtClean="0">
                          <a:latin typeface="HGPｺﾞｼｯｸE" pitchFamily="50" charset="-128"/>
                          <a:ea typeface="HGPｺﾞｼｯｸE" pitchFamily="50" charset="-128"/>
                        </a:rPr>
                      </a:br>
                      <a:r>
                        <a:rPr lang="ja-JP" altLang="en-US" sz="1800" dirty="0" smtClean="0">
                          <a:latin typeface="HGPｺﾞｼｯｸE" pitchFamily="50" charset="-128"/>
                          <a:ea typeface="HGPｺﾞｼｯｸE" pitchFamily="50" charset="-128"/>
                        </a:rPr>
                        <a:t>整備</a:t>
                      </a:r>
                      <a:endParaRPr kumimoji="1" lang="ja-JP" altLang="en-US" sz="1800" dirty="0" smtClean="0">
                        <a:latin typeface="HGPｺﾞｼｯｸE" pitchFamily="50" charset="-128"/>
                        <a:ea typeface="HGPｺﾞｼｯｸE" pitchFamily="50" charset="-128"/>
                      </a:endParaRPr>
                    </a:p>
                    <a:p>
                      <a:pPr marL="0" marR="0" indent="0" algn="l" defTabSz="1280047" rtl="0" eaLnBrk="1" fontAlgn="auto" latinLnBrk="0" hangingPunct="1">
                        <a:lnSpc>
                          <a:spcPct val="100000"/>
                        </a:lnSpc>
                        <a:spcBef>
                          <a:spcPts val="0"/>
                        </a:spcBef>
                        <a:spcAft>
                          <a:spcPts val="0"/>
                        </a:spcAft>
                        <a:buClrTx/>
                        <a:buSzTx/>
                        <a:buFontTx/>
                        <a:buNone/>
                        <a:tabLst/>
                        <a:defRPr/>
                      </a:pPr>
                      <a:endParaRPr kumimoji="1" lang="ja-JP" altLang="en-US" sz="1800" b="0" dirty="0" smtClean="0">
                        <a:latin typeface="HGSｺﾞｼｯｸE" pitchFamily="50" charset="-128"/>
                        <a:ea typeface="HGSｺﾞｼｯｸE" pitchFamily="50" charset="-128"/>
                      </a:endParaRPr>
                    </a:p>
                  </a:txBody>
                  <a:tcPr>
                    <a:solidFill>
                      <a:schemeClr val="bg1">
                        <a:lumMod val="95000"/>
                      </a:schemeClr>
                    </a:solidFill>
                  </a:tcPr>
                </a:tc>
                <a:tc gridSpan="3">
                  <a:txBody>
                    <a:bodyPr/>
                    <a:lstStyle/>
                    <a:p>
                      <a:pPr marL="0" marR="0" indent="0" algn="l" defTabSz="1280047" rtl="0" eaLnBrk="1" fontAlgn="auto" latinLnBrk="0" hangingPunct="1">
                        <a:lnSpc>
                          <a:spcPct val="100000"/>
                        </a:lnSpc>
                        <a:spcBef>
                          <a:spcPts val="0"/>
                        </a:spcBef>
                        <a:spcAft>
                          <a:spcPts val="0"/>
                        </a:spcAft>
                        <a:buClrTx/>
                        <a:buSzTx/>
                        <a:buFontTx/>
                        <a:buNone/>
                        <a:tabLst/>
                        <a:defRPr/>
                      </a:pPr>
                      <a:r>
                        <a:rPr lang="ja-JP" altLang="en-US" sz="1800" b="1" dirty="0" smtClean="0">
                          <a:latin typeface="HGSｺﾞｼｯｸE" pitchFamily="50" charset="-128"/>
                          <a:ea typeface="HGSｺﾞｼｯｸE" pitchFamily="50" charset="-128"/>
                        </a:rPr>
                        <a:t>市町村健康増進計画の策定市町村の割合</a:t>
                      </a:r>
                      <a:endParaRPr lang="en-US" altLang="ja-JP" sz="1800" b="0" dirty="0" smtClean="0">
                        <a:latin typeface="HGSｺﾞｼｯｸE" pitchFamily="50" charset="-128"/>
                        <a:ea typeface="HGSｺﾞｼｯｸE" pitchFamily="50" charset="-128"/>
                      </a:endParaRPr>
                    </a:p>
                    <a:p>
                      <a:r>
                        <a:rPr lang="ja-JP" altLang="en-US" sz="1800" b="0" dirty="0" smtClean="0">
                          <a:latin typeface="HGSｺﾞｼｯｸE" pitchFamily="50" charset="-128"/>
                          <a:ea typeface="HGSｺﾞｼｯｸE" pitchFamily="50" charset="-128"/>
                        </a:rPr>
                        <a:t>食育推進に携わるボランティアの数、「うちのお店も健康づくり応援団」協力店舗数、健康づくりをすすめる住民の自主組織の数、住民が運動しやすいまちづくり・環境整備に取組む市町村の割合</a:t>
                      </a:r>
                      <a:endParaRPr lang="en-US" altLang="ja-JP" sz="1800" b="0" dirty="0" smtClean="0">
                        <a:latin typeface="HGSｺﾞｼｯｸE" pitchFamily="50" charset="-128"/>
                        <a:ea typeface="HGSｺﾞｼｯｸE" pitchFamily="50" charset="-128"/>
                      </a:endParaRPr>
                    </a:p>
                  </a:txBody>
                  <a:tcPr>
                    <a:solidFill>
                      <a:schemeClr val="bg1">
                        <a:lumMod val="95000"/>
                      </a:schemeClr>
                    </a:solidFill>
                  </a:tcPr>
                </a:tc>
                <a:tc hMerge="1">
                  <a:txBody>
                    <a:bodyPr/>
                    <a:lstStyle/>
                    <a:p>
                      <a:pPr marL="0" marR="0" indent="0" algn="ctr" defTabSz="1280047" rtl="0" eaLnBrk="1" fontAlgn="auto" latinLnBrk="0" hangingPunct="1">
                        <a:lnSpc>
                          <a:spcPct val="100000"/>
                        </a:lnSpc>
                        <a:spcBef>
                          <a:spcPts val="0"/>
                        </a:spcBef>
                        <a:spcAft>
                          <a:spcPts val="0"/>
                        </a:spcAft>
                        <a:buClrTx/>
                        <a:buSzTx/>
                        <a:buFontTx/>
                        <a:buNone/>
                        <a:tabLst/>
                        <a:defRPr/>
                      </a:pPr>
                      <a:endParaRPr kumimoji="1" lang="ja-JP" altLang="en-US" sz="1800" b="0" dirty="0">
                        <a:latin typeface="HGSｺﾞｼｯｸE" pitchFamily="50" charset="-128"/>
                        <a:ea typeface="HGSｺﾞｼｯｸE" pitchFamily="50" charset="-128"/>
                      </a:endParaRPr>
                    </a:p>
                  </a:txBody>
                  <a:tcPr/>
                </a:tc>
                <a:tc hMerge="1">
                  <a:txBody>
                    <a:bodyPr/>
                    <a:lstStyle/>
                    <a:p>
                      <a:pPr marL="0" marR="0" indent="0" algn="ctr" defTabSz="1280047" rtl="0" eaLnBrk="1" fontAlgn="auto" latinLnBrk="0" hangingPunct="1">
                        <a:lnSpc>
                          <a:spcPct val="100000"/>
                        </a:lnSpc>
                        <a:spcBef>
                          <a:spcPts val="0"/>
                        </a:spcBef>
                        <a:spcAft>
                          <a:spcPts val="0"/>
                        </a:spcAft>
                        <a:buClrTx/>
                        <a:buSzTx/>
                        <a:buFontTx/>
                        <a:buNone/>
                        <a:tabLst/>
                        <a:defRPr/>
                      </a:pPr>
                      <a:endParaRPr kumimoji="1" lang="ja-JP" altLang="en-US" sz="1800" b="0" dirty="0">
                        <a:latin typeface="HGSｺﾞｼｯｸE" pitchFamily="50" charset="-128"/>
                        <a:ea typeface="HGSｺﾞｼｯｸE" pitchFamily="50" charset="-128"/>
                      </a:endParaRPr>
                    </a:p>
                  </a:txBody>
                  <a:tcPr/>
                </a:tc>
              </a:tr>
            </a:tbl>
          </a:graphicData>
        </a:graphic>
      </p:graphicFrame>
    </p:spTree>
    <p:extLst>
      <p:ext uri="{BB962C8B-B14F-4D97-AF65-F5344CB8AC3E}">
        <p14:creationId xmlns:p14="http://schemas.microsoft.com/office/powerpoint/2010/main" val="5415766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19386" y="255095"/>
            <a:ext cx="11521440" cy="500672"/>
          </a:xfrm>
        </p:spPr>
        <p:txBody>
          <a:bodyPr>
            <a:noAutofit/>
          </a:bodyPr>
          <a:lstStyle/>
          <a:p>
            <a:r>
              <a:rPr kumimoji="1" lang="ja-JP" altLang="en-US" sz="2800" dirty="0" smtClean="0">
                <a:latin typeface="HGPｺﾞｼｯｸE" pitchFamily="50" charset="-128"/>
                <a:ea typeface="HGPｺﾞｼｯｸE" pitchFamily="50" charset="-128"/>
              </a:rPr>
              <a:t>大阪府の</a:t>
            </a:r>
            <a:r>
              <a:rPr kumimoji="1" lang="en-US" altLang="ja-JP" sz="2800" dirty="0" smtClean="0">
                <a:latin typeface="HGPｺﾞｼｯｸE" pitchFamily="50" charset="-128"/>
                <a:ea typeface="HGPｺﾞｼｯｸE" pitchFamily="50" charset="-128"/>
              </a:rPr>
              <a:t>NCD</a:t>
            </a:r>
            <a:r>
              <a:rPr kumimoji="1" lang="ja-JP" altLang="en-US" sz="2800" dirty="0" smtClean="0">
                <a:latin typeface="HGPｺﾞｼｯｸE" pitchFamily="50" charset="-128"/>
                <a:ea typeface="HGPｺﾞｼｯｸE" pitchFamily="50" charset="-128"/>
              </a:rPr>
              <a:t>対策</a:t>
            </a:r>
            <a:r>
              <a:rPr kumimoji="1" lang="en-US" altLang="ja-JP" sz="2800" dirty="0" smtClean="0">
                <a:latin typeface="HGPｺﾞｼｯｸE" pitchFamily="50" charset="-128"/>
                <a:ea typeface="HGPｺﾞｼｯｸE" pitchFamily="50" charset="-128"/>
              </a:rPr>
              <a:t/>
            </a:r>
            <a:br>
              <a:rPr kumimoji="1" lang="en-US" altLang="ja-JP" sz="2800" dirty="0" smtClean="0">
                <a:latin typeface="HGPｺﾞｼｯｸE" pitchFamily="50" charset="-128"/>
                <a:ea typeface="HGPｺﾞｼｯｸE" pitchFamily="50" charset="-128"/>
              </a:rPr>
            </a:br>
            <a:r>
              <a:rPr lang="ja-JP" altLang="en-US" sz="2800" dirty="0">
                <a:latin typeface="HGPｺﾞｼｯｸE" pitchFamily="50" charset="-128"/>
                <a:ea typeface="HGPｺﾞｼｯｸE" pitchFamily="50" charset="-128"/>
              </a:rPr>
              <a:t>主な取組</a:t>
            </a:r>
            <a:r>
              <a:rPr lang="ja-JP" altLang="en-US" sz="2800" dirty="0" smtClean="0">
                <a:latin typeface="HGPｺﾞｼｯｸE" pitchFamily="50" charset="-128"/>
                <a:ea typeface="HGPｺﾞｼｯｸE" pitchFamily="50" charset="-128"/>
              </a:rPr>
              <a:t>の</a:t>
            </a:r>
            <a:r>
              <a:rPr lang="ja-JP" altLang="en-US" sz="2800" dirty="0">
                <a:latin typeface="HGPｺﾞｼｯｸE" pitchFamily="50" charset="-128"/>
                <a:ea typeface="HGPｺﾞｼｯｸE" pitchFamily="50" charset="-128"/>
              </a:rPr>
              <a:t>柱</a:t>
            </a:r>
            <a:r>
              <a:rPr lang="ja-JP" altLang="en-US" sz="2800" dirty="0" smtClean="0">
                <a:latin typeface="HGPｺﾞｼｯｸE" pitchFamily="50" charset="-128"/>
                <a:ea typeface="HGPｺﾞｼｯｸE" pitchFamily="50" charset="-128"/>
              </a:rPr>
              <a:t>（案）　</a:t>
            </a:r>
            <a:r>
              <a:rPr lang="en-US" altLang="ja-JP" sz="1800" dirty="0" smtClean="0">
                <a:latin typeface="HGPｺﾞｼｯｸE" pitchFamily="50" charset="-128"/>
                <a:ea typeface="HGPｺﾞｼｯｸE" pitchFamily="50" charset="-128"/>
              </a:rPr>
              <a:t>※</a:t>
            </a:r>
            <a:r>
              <a:rPr lang="ja-JP" altLang="en-US" sz="1800" dirty="0" smtClean="0">
                <a:latin typeface="HGPｺﾞｼｯｸE" pitchFamily="50" charset="-128"/>
                <a:ea typeface="HGPｺﾞｼｯｸE" pitchFamily="50" charset="-128"/>
              </a:rPr>
              <a:t>禁煙はたばこ対策に記載</a:t>
            </a:r>
            <a:endParaRPr kumimoji="1" lang="ja-JP" altLang="en-US" sz="1800" dirty="0">
              <a:latin typeface="HGPｺﾞｼｯｸE" pitchFamily="50" charset="-128"/>
              <a:ea typeface="HGPｺﾞｼｯｸE" pitchFamily="50" charset="-128"/>
            </a:endParaRPr>
          </a:p>
        </p:txBody>
      </p:sp>
      <p:graphicFrame>
        <p:nvGraphicFramePr>
          <p:cNvPr id="8" name="図表 7"/>
          <p:cNvGraphicFramePr/>
          <p:nvPr>
            <p:extLst>
              <p:ext uri="{D42A27DB-BD31-4B8C-83A1-F6EECF244321}">
                <p14:modId xmlns:p14="http://schemas.microsoft.com/office/powerpoint/2010/main" val="1991048863"/>
              </p:ext>
            </p:extLst>
          </p:nvPr>
        </p:nvGraphicFramePr>
        <p:xfrm>
          <a:off x="235115" y="930170"/>
          <a:ext cx="12016335" cy="84159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テキスト ボックス 2"/>
          <p:cNvSpPr txBox="1"/>
          <p:nvPr/>
        </p:nvSpPr>
        <p:spPr bwMode="auto">
          <a:xfrm>
            <a:off x="17967085" y="7500900"/>
            <a:ext cx="184731" cy="338554"/>
          </a:xfrm>
          <a:prstGeom prst="rect">
            <a:avLst/>
          </a:prstGeom>
          <a:solidFill>
            <a:srgbClr val="FFFFFF"/>
          </a:solidFill>
          <a:ln w="28575">
            <a:solidFill>
              <a:srgbClr val="000000"/>
            </a:solidFill>
            <a:miter lim="800000"/>
            <a:headEnd/>
            <a:tailEnd/>
          </a:ln>
        </p:spPr>
        <p:txBody>
          <a:bodyPr wrap="none" rtlCol="0" anchor="ctr">
            <a:spAutoFit/>
          </a:bodyPr>
          <a:lstStyle/>
          <a:p>
            <a:pPr algn="ctr"/>
            <a:endParaRPr lang="ja-JP" altLang="en-US" sz="1600" b="1" u="sng" dirty="0" smtClean="0">
              <a:solidFill>
                <a:prstClr val="black"/>
              </a:solidFill>
              <a:latin typeface="HGPｺﾞｼｯｸE" pitchFamily="50" charset="-128"/>
              <a:ea typeface="HGPｺﾞｼｯｸE" pitchFamily="50" charset="-128"/>
            </a:endParaRPr>
          </a:p>
        </p:txBody>
      </p:sp>
    </p:spTree>
    <p:extLst>
      <p:ext uri="{BB962C8B-B14F-4D97-AF65-F5344CB8AC3E}">
        <p14:creationId xmlns:p14="http://schemas.microsoft.com/office/powerpoint/2010/main" val="11743889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右矢印 19"/>
          <p:cNvSpPr/>
          <p:nvPr/>
        </p:nvSpPr>
        <p:spPr>
          <a:xfrm>
            <a:off x="965499" y="3497596"/>
            <a:ext cx="6152751" cy="15557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6" name="右矢印 25"/>
          <p:cNvSpPr/>
          <p:nvPr/>
        </p:nvSpPr>
        <p:spPr>
          <a:xfrm>
            <a:off x="639512" y="2708553"/>
            <a:ext cx="6146318" cy="78904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8" name="V 字形矢印 27"/>
          <p:cNvSpPr/>
          <p:nvPr/>
        </p:nvSpPr>
        <p:spPr>
          <a:xfrm>
            <a:off x="1607884" y="5702841"/>
            <a:ext cx="1639936" cy="1120286"/>
          </a:xfrm>
          <a:prstGeom prst="notchedRightArrow">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black"/>
              </a:solidFill>
            </a:endParaRPr>
          </a:p>
        </p:txBody>
      </p:sp>
      <p:sp>
        <p:nvSpPr>
          <p:cNvPr id="30" name="V 字形矢印 29"/>
          <p:cNvSpPr/>
          <p:nvPr/>
        </p:nvSpPr>
        <p:spPr>
          <a:xfrm>
            <a:off x="3094516" y="5747846"/>
            <a:ext cx="3843714" cy="1035641"/>
          </a:xfrm>
          <a:prstGeom prst="notchedRightArrow">
            <a:avLst/>
          </a:prstGeom>
          <a:pattFill prst="pct20">
            <a:fgClr>
              <a:srgbClr val="0000FF"/>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black"/>
              </a:solidFill>
            </a:endParaRPr>
          </a:p>
        </p:txBody>
      </p:sp>
      <p:sp>
        <p:nvSpPr>
          <p:cNvPr id="31" name="テキスト ボックス 30"/>
          <p:cNvSpPr txBox="1"/>
          <p:nvPr/>
        </p:nvSpPr>
        <p:spPr bwMode="auto">
          <a:xfrm>
            <a:off x="3278932" y="6024499"/>
            <a:ext cx="2540319" cy="707886"/>
          </a:xfrm>
          <a:prstGeom prst="rect">
            <a:avLst/>
          </a:prstGeom>
          <a:noFill/>
          <a:ln w="28575">
            <a:noFill/>
            <a:miter lim="800000"/>
            <a:headEnd/>
            <a:tailEnd/>
          </a:ln>
        </p:spPr>
        <p:txBody>
          <a:bodyPr wrap="square" rtlCol="0" anchor="ctr">
            <a:spAutoFit/>
          </a:bodyPr>
          <a:lstStyle/>
          <a:p>
            <a:pPr algn="ctr"/>
            <a:r>
              <a:rPr lang="ja-JP" altLang="en-US" sz="1200" dirty="0" smtClean="0">
                <a:solidFill>
                  <a:prstClr val="black"/>
                </a:solidFill>
                <a:latin typeface="HGSｺﾞｼｯｸE" panose="020B0900000000000000" pitchFamily="50" charset="-128"/>
                <a:ea typeface="HGSｺﾞｼｯｸE" panose="020B0900000000000000" pitchFamily="50" charset="-128"/>
              </a:rPr>
              <a:t>フォローアップ</a:t>
            </a:r>
            <a:r>
              <a:rPr lang="en-US" altLang="ja-JP" sz="1200" dirty="0" smtClean="0">
                <a:solidFill>
                  <a:prstClr val="black"/>
                </a:solidFill>
                <a:latin typeface="HGSｺﾞｼｯｸE" panose="020B0900000000000000" pitchFamily="50" charset="-128"/>
                <a:ea typeface="HGSｺﾞｼｯｸE" panose="020B0900000000000000" pitchFamily="50" charset="-128"/>
              </a:rPr>
              <a:t/>
            </a:r>
            <a:br>
              <a:rPr lang="en-US" altLang="ja-JP" sz="1200" dirty="0" smtClean="0">
                <a:solidFill>
                  <a:prstClr val="black"/>
                </a:solidFill>
                <a:latin typeface="HGSｺﾞｼｯｸE" panose="020B0900000000000000" pitchFamily="50" charset="-128"/>
                <a:ea typeface="HGSｺﾞｼｯｸE" panose="020B0900000000000000" pitchFamily="50" charset="-128"/>
              </a:rPr>
            </a:br>
            <a:r>
              <a:rPr lang="ja-JP" altLang="en-US" sz="1200" dirty="0" smtClean="0">
                <a:solidFill>
                  <a:prstClr val="black"/>
                </a:solidFill>
                <a:latin typeface="HGSｺﾞｼｯｸE" panose="020B0900000000000000" pitchFamily="50" charset="-128"/>
                <a:ea typeface="HGSｺﾞｼｯｸE" panose="020B0900000000000000" pitchFamily="50" charset="-128"/>
              </a:rPr>
              <a:t>（推進・評価）</a:t>
            </a:r>
            <a:endParaRPr lang="ja-JP" altLang="en-US" sz="1200" dirty="0">
              <a:solidFill>
                <a:prstClr val="black"/>
              </a:solidFill>
              <a:latin typeface="HGSｺﾞｼｯｸE" panose="020B0900000000000000" pitchFamily="50" charset="-128"/>
              <a:ea typeface="HGSｺﾞｼｯｸE" panose="020B0900000000000000" pitchFamily="50" charset="-128"/>
            </a:endParaRPr>
          </a:p>
          <a:p>
            <a:pPr algn="ctr"/>
            <a:endParaRPr lang="ja-JP" altLang="en-US" sz="1600" b="1" u="sng" dirty="0" smtClean="0">
              <a:solidFill>
                <a:prstClr val="black"/>
              </a:solidFill>
              <a:latin typeface="HGPｺﾞｼｯｸE" pitchFamily="50" charset="-128"/>
              <a:ea typeface="HGPｺﾞｼｯｸE" pitchFamily="50" charset="-128"/>
            </a:endParaRPr>
          </a:p>
        </p:txBody>
      </p:sp>
      <p:sp>
        <p:nvSpPr>
          <p:cNvPr id="38" name="右矢印 37"/>
          <p:cNvSpPr/>
          <p:nvPr/>
        </p:nvSpPr>
        <p:spPr>
          <a:xfrm>
            <a:off x="1807660" y="1247346"/>
            <a:ext cx="4871890" cy="9936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32" name="右矢印 31"/>
          <p:cNvSpPr/>
          <p:nvPr/>
        </p:nvSpPr>
        <p:spPr>
          <a:xfrm>
            <a:off x="637162" y="2240962"/>
            <a:ext cx="6301068" cy="7591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aphicFrame>
        <p:nvGraphicFramePr>
          <p:cNvPr id="24" name="表 23"/>
          <p:cNvGraphicFramePr>
            <a:graphicFrameLocks noGrp="1"/>
          </p:cNvGraphicFramePr>
          <p:nvPr>
            <p:extLst>
              <p:ext uri="{D42A27DB-BD31-4B8C-83A1-F6EECF244321}">
                <p14:modId xmlns:p14="http://schemas.microsoft.com/office/powerpoint/2010/main" val="1272057536"/>
              </p:ext>
            </p:extLst>
          </p:nvPr>
        </p:nvGraphicFramePr>
        <p:xfrm>
          <a:off x="580650" y="225503"/>
          <a:ext cx="11940830" cy="8990285"/>
        </p:xfrm>
        <a:graphic>
          <a:graphicData uri="http://schemas.openxmlformats.org/drawingml/2006/table">
            <a:tbl>
              <a:tblPr firstRow="1" bandRow="1">
                <a:tableStyleId>{5C22544A-7EE6-4342-B048-85BDC9FD1C3A}</a:tableStyleId>
              </a:tblPr>
              <a:tblGrid>
                <a:gridCol w="1031253"/>
                <a:gridCol w="1110766"/>
                <a:gridCol w="1490104"/>
                <a:gridCol w="1878019"/>
                <a:gridCol w="1688007"/>
                <a:gridCol w="1501745"/>
                <a:gridCol w="1594876"/>
                <a:gridCol w="1646060"/>
              </a:tblGrid>
              <a:tr h="711443">
                <a:tc gridSpan="3">
                  <a:txBody>
                    <a:bodyPr/>
                    <a:lstStyle/>
                    <a:p>
                      <a:r>
                        <a:rPr kumimoji="1" lang="ja-JP" altLang="en-US" sz="1800" dirty="0" smtClean="0">
                          <a:latin typeface="HGSｺﾞｼｯｸE" panose="020B0900000000000000" pitchFamily="50" charset="-128"/>
                          <a:ea typeface="HGSｺﾞｼｯｸE" panose="020B0900000000000000" pitchFamily="50" charset="-128"/>
                        </a:rPr>
                        <a:t>大阪府の</a:t>
                      </a:r>
                      <a:r>
                        <a:rPr kumimoji="1" lang="en-US" altLang="ja-JP" sz="1800" dirty="0" smtClean="0">
                          <a:latin typeface="HGSｺﾞｼｯｸE" panose="020B0900000000000000" pitchFamily="50" charset="-128"/>
                          <a:ea typeface="HGSｺﾞｼｯｸE" panose="020B0900000000000000" pitchFamily="50" charset="-128"/>
                        </a:rPr>
                        <a:t>NCD</a:t>
                      </a:r>
                      <a:r>
                        <a:rPr kumimoji="1" lang="ja-JP" altLang="en-US" sz="1800" dirty="0" smtClean="0">
                          <a:latin typeface="HGSｺﾞｼｯｸE" panose="020B0900000000000000" pitchFamily="50" charset="-128"/>
                          <a:ea typeface="HGSｺﾞｼｯｸE" panose="020B0900000000000000" pitchFamily="50" charset="-128"/>
                        </a:rPr>
                        <a:t>対策</a:t>
                      </a:r>
                      <a:endParaRPr kumimoji="1" lang="en-US" altLang="ja-JP" sz="1800" dirty="0" smtClean="0">
                        <a:latin typeface="HGSｺﾞｼｯｸE" panose="020B0900000000000000" pitchFamily="50" charset="-128"/>
                        <a:ea typeface="HGSｺﾞｼｯｸE" panose="020B0900000000000000" pitchFamily="50" charset="-128"/>
                      </a:endParaRPr>
                    </a:p>
                    <a:p>
                      <a:r>
                        <a:rPr kumimoji="1" lang="ja-JP" altLang="en-US" sz="1800" dirty="0" smtClean="0">
                          <a:latin typeface="HGSｺﾞｼｯｸE" panose="020B0900000000000000" pitchFamily="50" charset="-128"/>
                          <a:ea typeface="HGSｺﾞｼｯｸE" panose="020B0900000000000000" pitchFamily="50" charset="-128"/>
                        </a:rPr>
                        <a:t>５カ年の取組み概要</a:t>
                      </a:r>
                      <a:endParaRPr kumimoji="1" lang="ja-JP" altLang="en-US" sz="18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sz="18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en-US" altLang="ja-JP" sz="1800" dirty="0" smtClean="0">
                          <a:latin typeface="HGSｺﾞｼｯｸE" panose="020B0900000000000000" pitchFamily="50" charset="-128"/>
                          <a:ea typeface="HGSｺﾞｼｯｸE" panose="020B0900000000000000" pitchFamily="50" charset="-128"/>
                        </a:rPr>
                        <a:t>H25</a:t>
                      </a:r>
                      <a:endParaRPr kumimoji="1" lang="ja-JP" altLang="en-US" sz="1800" dirty="0">
                        <a:latin typeface="HGSｺﾞｼｯｸE" panose="020B0900000000000000" pitchFamily="50" charset="-128"/>
                        <a:ea typeface="HGSｺﾞｼｯｸE" panose="020B0900000000000000" pitchFamily="50" charset="-128"/>
                      </a:endParaRPr>
                    </a:p>
                  </a:txBody>
                  <a:tcPr/>
                </a:tc>
                <a:tc>
                  <a:txBody>
                    <a:bodyPr/>
                    <a:lstStyle/>
                    <a:p>
                      <a:r>
                        <a:rPr kumimoji="1" lang="en-US" altLang="ja-JP" sz="1800" dirty="0" smtClean="0">
                          <a:latin typeface="HGSｺﾞｼｯｸE" panose="020B0900000000000000" pitchFamily="50" charset="-128"/>
                          <a:ea typeface="HGSｺﾞｼｯｸE" panose="020B0900000000000000" pitchFamily="50" charset="-128"/>
                        </a:rPr>
                        <a:t>H26</a:t>
                      </a:r>
                      <a:endParaRPr kumimoji="1" lang="ja-JP" altLang="en-US" sz="1800" dirty="0">
                        <a:latin typeface="HGSｺﾞｼｯｸE" panose="020B0900000000000000" pitchFamily="50" charset="-128"/>
                        <a:ea typeface="HGSｺﾞｼｯｸE" panose="020B0900000000000000" pitchFamily="50" charset="-128"/>
                      </a:endParaRPr>
                    </a:p>
                  </a:txBody>
                  <a:tcPr/>
                </a:tc>
                <a:tc>
                  <a:txBody>
                    <a:bodyPr/>
                    <a:lstStyle/>
                    <a:p>
                      <a:r>
                        <a:rPr kumimoji="1" lang="en-US" altLang="ja-JP" sz="1800" dirty="0" smtClean="0">
                          <a:latin typeface="HGSｺﾞｼｯｸE" panose="020B0900000000000000" pitchFamily="50" charset="-128"/>
                          <a:ea typeface="HGSｺﾞｼｯｸE" panose="020B0900000000000000" pitchFamily="50" charset="-128"/>
                        </a:rPr>
                        <a:t>H27</a:t>
                      </a:r>
                      <a:endParaRPr kumimoji="1" lang="ja-JP" altLang="en-US" sz="1800" dirty="0">
                        <a:latin typeface="HGSｺﾞｼｯｸE" panose="020B0900000000000000" pitchFamily="50" charset="-128"/>
                        <a:ea typeface="HGSｺﾞｼｯｸE" panose="020B0900000000000000" pitchFamily="50" charset="-128"/>
                      </a:endParaRPr>
                    </a:p>
                  </a:txBody>
                  <a:tcPr/>
                </a:tc>
                <a:tc>
                  <a:txBody>
                    <a:bodyPr/>
                    <a:lstStyle/>
                    <a:p>
                      <a:r>
                        <a:rPr kumimoji="1" lang="en-US" altLang="ja-JP" sz="1800" dirty="0" smtClean="0">
                          <a:latin typeface="HGSｺﾞｼｯｸE" panose="020B0900000000000000" pitchFamily="50" charset="-128"/>
                          <a:ea typeface="HGSｺﾞｼｯｸE" panose="020B0900000000000000" pitchFamily="50" charset="-128"/>
                        </a:rPr>
                        <a:t>H28</a:t>
                      </a:r>
                    </a:p>
                    <a:p>
                      <a:r>
                        <a:rPr kumimoji="1" lang="ja-JP" altLang="en-US" sz="1400" dirty="0" smtClean="0">
                          <a:latin typeface="HGSｺﾞｼｯｸE" panose="020B0900000000000000" pitchFamily="50" charset="-128"/>
                          <a:ea typeface="HGSｺﾞｼｯｸE" panose="020B0900000000000000" pitchFamily="50" charset="-128"/>
                        </a:rPr>
                        <a:t>評価とりまとめ</a:t>
                      </a:r>
                      <a:endParaRPr kumimoji="1" lang="ja-JP" altLang="en-US" sz="1400" dirty="0">
                        <a:latin typeface="HGSｺﾞｼｯｸE" panose="020B0900000000000000" pitchFamily="50" charset="-128"/>
                        <a:ea typeface="HGSｺﾞｼｯｸE" panose="020B0900000000000000" pitchFamily="50" charset="-128"/>
                      </a:endParaRPr>
                    </a:p>
                  </a:txBody>
                  <a:tcPr/>
                </a:tc>
                <a:tc>
                  <a:txBody>
                    <a:bodyPr/>
                    <a:lstStyle/>
                    <a:p>
                      <a:pPr marL="0" marR="0" indent="0" algn="l" defTabSz="1280047" rtl="0" eaLnBrk="1" fontAlgn="auto" latinLnBrk="0" hangingPunct="1">
                        <a:lnSpc>
                          <a:spcPct val="100000"/>
                        </a:lnSpc>
                        <a:spcBef>
                          <a:spcPts val="0"/>
                        </a:spcBef>
                        <a:spcAft>
                          <a:spcPts val="0"/>
                        </a:spcAft>
                        <a:buClrTx/>
                        <a:buSzTx/>
                        <a:buFontTx/>
                        <a:buNone/>
                        <a:tabLst/>
                        <a:defRPr/>
                      </a:pPr>
                      <a:r>
                        <a:rPr kumimoji="1" lang="en-US" altLang="ja-JP" sz="1800" dirty="0" smtClean="0">
                          <a:latin typeface="HGSｺﾞｼｯｸE" panose="020B0900000000000000" pitchFamily="50" charset="-128"/>
                          <a:ea typeface="HGSｺﾞｼｯｸE" panose="020B0900000000000000" pitchFamily="50" charset="-128"/>
                        </a:rPr>
                        <a:t>H29</a:t>
                      </a:r>
                    </a:p>
                    <a:p>
                      <a:pPr marL="0" marR="0" indent="0" algn="l" defTabSz="1280047" rtl="0" eaLnBrk="1" fontAlgn="auto" latinLnBrk="0" hangingPunct="1">
                        <a:lnSpc>
                          <a:spcPct val="100000"/>
                        </a:lnSpc>
                        <a:spcBef>
                          <a:spcPts val="0"/>
                        </a:spcBef>
                        <a:spcAft>
                          <a:spcPts val="0"/>
                        </a:spcAft>
                        <a:buClrTx/>
                        <a:buSzTx/>
                        <a:buFontTx/>
                        <a:buNone/>
                        <a:tabLst/>
                        <a:defRPr/>
                      </a:pPr>
                      <a:r>
                        <a:rPr kumimoji="1" lang="ja-JP" altLang="en-US" sz="1400" dirty="0" smtClean="0">
                          <a:latin typeface="HGSｺﾞｼｯｸE" panose="020B0900000000000000" pitchFamily="50" charset="-128"/>
                          <a:ea typeface="HGSｺﾞｼｯｸE" panose="020B0900000000000000" pitchFamily="50" charset="-128"/>
                        </a:rPr>
                        <a:t>次期計画策定</a:t>
                      </a:r>
                    </a:p>
                  </a:txBody>
                  <a:tcPr/>
                </a:tc>
              </a:tr>
              <a:tr h="643687">
                <a:tc rowSpan="6">
                  <a:txBody>
                    <a:bodyPr/>
                    <a:lstStyle/>
                    <a:p>
                      <a:r>
                        <a:rPr kumimoji="1" lang="ja-JP" altLang="en-US" sz="2000" dirty="0" smtClean="0">
                          <a:latin typeface="HGSｺﾞｼｯｸE" panose="020B0900000000000000" pitchFamily="50" charset="-128"/>
                          <a:ea typeface="HGSｺﾞｼｯｸE" panose="020B0900000000000000" pitchFamily="50" charset="-128"/>
                        </a:rPr>
                        <a:t>府・</a:t>
                      </a:r>
                      <a:r>
                        <a:rPr kumimoji="1" lang="en-US" altLang="ja-JP" sz="2000" dirty="0" smtClean="0">
                          <a:latin typeface="HGSｺﾞｼｯｸE" panose="020B0900000000000000" pitchFamily="50" charset="-128"/>
                          <a:ea typeface="HGSｺﾞｼｯｸE" panose="020B0900000000000000" pitchFamily="50" charset="-128"/>
                        </a:rPr>
                        <a:t/>
                      </a:r>
                      <a:br>
                        <a:rPr kumimoji="1" lang="en-US" altLang="ja-JP" sz="2000" dirty="0" smtClean="0">
                          <a:latin typeface="HGSｺﾞｼｯｸE" panose="020B0900000000000000" pitchFamily="50" charset="-128"/>
                          <a:ea typeface="HGSｺﾞｼｯｸE" panose="020B0900000000000000" pitchFamily="50" charset="-128"/>
                        </a:rPr>
                      </a:br>
                      <a:r>
                        <a:rPr kumimoji="1" lang="ja-JP" altLang="en-US" sz="2000" dirty="0" smtClean="0">
                          <a:latin typeface="HGSｺﾞｼｯｸE" panose="020B0900000000000000" pitchFamily="50" charset="-128"/>
                          <a:ea typeface="HGSｺﾞｼｯｸE" panose="020B0900000000000000" pitchFamily="50" charset="-128"/>
                        </a:rPr>
                        <a:t>保健所</a:t>
                      </a:r>
                      <a:endParaRPr kumimoji="1" lang="ja-JP" altLang="en-US" sz="2000" dirty="0">
                        <a:latin typeface="HGSｺﾞｼｯｸE" panose="020B0900000000000000" pitchFamily="50" charset="-128"/>
                        <a:ea typeface="HGSｺﾞｼｯｸE" panose="020B0900000000000000" pitchFamily="50" charset="-128"/>
                      </a:endParaRPr>
                    </a:p>
                    <a:p>
                      <a:endParaRPr kumimoji="1" lang="ja-JP" altLang="en-US" sz="2000" dirty="0">
                        <a:latin typeface="HGSｺﾞｼｯｸE" panose="020B0900000000000000" pitchFamily="50" charset="-128"/>
                        <a:ea typeface="HGSｺﾞｼｯｸE" panose="020B0900000000000000" pitchFamily="50" charset="-128"/>
                      </a:endParaRPr>
                    </a:p>
                  </a:txBody>
                  <a:tcPr/>
                </a:tc>
                <a:tc rowSpan="3">
                  <a:txBody>
                    <a:bodyPr/>
                    <a:lstStyle/>
                    <a:p>
                      <a:r>
                        <a:rPr kumimoji="1" lang="ja-JP" altLang="en-US" sz="1600" dirty="0" smtClean="0">
                          <a:latin typeface="HGSｺﾞｼｯｸE" panose="020B0900000000000000" pitchFamily="50" charset="-128"/>
                          <a:ea typeface="HGSｺﾞｼｯｸE" panose="020B0900000000000000" pitchFamily="50" charset="-128"/>
                        </a:rPr>
                        <a:t>健康な食事</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減塩推進</a:t>
                      </a:r>
                      <a:endParaRPr kumimoji="1" lang="en-US" altLang="ja-JP" sz="1600" dirty="0" smtClean="0">
                        <a:latin typeface="HGSｺﾞｼｯｸE" panose="020B0900000000000000" pitchFamily="50" charset="-128"/>
                        <a:ea typeface="HGSｺﾞｼｯｸE" panose="020B0900000000000000" pitchFamily="50" charset="-128"/>
                      </a:endParaRPr>
                    </a:p>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減塩アドバイザー研修</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アドバイザーの育成・活用</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933019">
                <a:tc vMerge="1">
                  <a:txBody>
                    <a:bodyPr/>
                    <a:lstStyle/>
                    <a:p>
                      <a:endParaRPr kumimoji="1" lang="ja-JP" altLang="en-US" dirty="0"/>
                    </a:p>
                  </a:txBody>
                  <a:tcPr/>
                </a:tc>
                <a:tc vMerge="1">
                  <a:txBody>
                    <a:bodyPr/>
                    <a:lstStyle/>
                    <a:p>
                      <a:endParaRPr kumimoji="1" lang="ja-JP" altLang="en-US" dirty="0"/>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食育の推進</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en-US" altLang="ja-JP" sz="1600" dirty="0" smtClean="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525127">
                <a:tc vMerge="1">
                  <a:txBody>
                    <a:bodyPr/>
                    <a:lstStyle/>
                    <a:p>
                      <a:endParaRPr kumimoji="1" lang="ja-JP" altLang="en-US"/>
                    </a:p>
                  </a:txBody>
                  <a:tcPr/>
                </a:tc>
                <a:tc v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歯の喪失予防</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en-US" altLang="ja-JP" sz="1600" dirty="0" smtClean="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1350150">
                <a:tc vMerge="1">
                  <a:txBody>
                    <a:bodyPr/>
                    <a:lstStyle/>
                    <a:p>
                      <a:endParaRPr kumimoji="1" lang="ja-JP" altLang="en-US"/>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身体活動の増加</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生活習慣病予防、健全なからだづくり、介護予防との連携</a:t>
                      </a:r>
                      <a:endParaRPr kumimoji="1" lang="en-US" altLang="ja-JP" sz="1600" dirty="0" smtClean="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国の指針の周知</a:t>
                      </a:r>
                      <a:endParaRPr kumimoji="1" lang="en-US" altLang="ja-JP" sz="1600" dirty="0" smtClean="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運動促進のための取組検討</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914713">
                <a:tc vMerge="1">
                  <a:txBody>
                    <a:bodyPr/>
                    <a:lstStyle/>
                    <a:p>
                      <a:endParaRPr kumimoji="1" lang="ja-JP" altLang="en-US"/>
                    </a:p>
                  </a:txBody>
                  <a:tcPr/>
                </a:tc>
                <a:tc rowSpan="2">
                  <a:txBody>
                    <a:bodyPr/>
                    <a:lstStyle/>
                    <a:p>
                      <a:r>
                        <a:rPr kumimoji="1" lang="ja-JP" altLang="en-US" sz="1600" dirty="0" smtClean="0">
                          <a:latin typeface="HGSｺﾞｼｯｸE" panose="020B0900000000000000" pitchFamily="50" charset="-128"/>
                          <a:ea typeface="HGSｺﾞｼｯｸE" panose="020B0900000000000000" pitchFamily="50" charset="-128"/>
                        </a:rPr>
                        <a:t>リスクを高める飲酒の減少</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多量飲酒防止の推進</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飲めないカード活用</a:t>
                      </a:r>
                      <a:endParaRPr kumimoji="1" lang="en-US" altLang="ja-JP" sz="1600" dirty="0" smtClean="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健診時の指導推進（</a:t>
                      </a:r>
                      <a:r>
                        <a:rPr kumimoji="1" lang="en-US" altLang="ja-JP" sz="1600" dirty="0" smtClean="0">
                          <a:latin typeface="HGSｺﾞｼｯｸE" panose="020B0900000000000000" pitchFamily="50" charset="-128"/>
                          <a:ea typeface="HGSｺﾞｼｯｸE" panose="020B0900000000000000" pitchFamily="50" charset="-128"/>
                        </a:rPr>
                        <a:t>AUDIT</a:t>
                      </a:r>
                      <a:r>
                        <a:rPr kumimoji="1" lang="ja-JP" altLang="en-US" sz="1600" dirty="0" smtClean="0">
                          <a:latin typeface="HGSｺﾞｼｯｸE" panose="020B0900000000000000" pitchFamily="50" charset="-128"/>
                          <a:ea typeface="HGSｺﾞｼｯｸE" panose="020B0900000000000000" pitchFamily="50" charset="-128"/>
                        </a:rPr>
                        <a:t>活用）</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914713">
                <a:tc vMerge="1">
                  <a:txBody>
                    <a:bodyPr/>
                    <a:lstStyle/>
                    <a:p>
                      <a:endParaRPr kumimoji="1" lang="ja-JP" altLang="en-US"/>
                    </a:p>
                  </a:txBody>
                  <a:tcPr/>
                </a:tc>
                <a:tc v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未成年者・妊娠中の飲酒防止</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飲めないカード活用</a:t>
                      </a:r>
                      <a:endParaRPr kumimoji="1" lang="en-US" altLang="ja-JP" sz="1600" dirty="0" smtClean="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650473">
                <a:tc rowSpan="3">
                  <a:txBody>
                    <a:bodyPr/>
                    <a:lstStyle/>
                    <a:p>
                      <a:r>
                        <a:rPr kumimoji="1" lang="ja-JP" altLang="en-US" sz="2000" dirty="0" smtClean="0">
                          <a:latin typeface="HGSｺﾞｼｯｸE" panose="020B0900000000000000" pitchFamily="50" charset="-128"/>
                          <a:ea typeface="HGSｺﾞｼｯｸE" panose="020B0900000000000000" pitchFamily="50" charset="-128"/>
                        </a:rPr>
                        <a:t>市町村</a:t>
                      </a:r>
                      <a:endParaRPr kumimoji="1" lang="ja-JP" altLang="en-US" sz="20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健康な食事</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減塩推進</a:t>
                      </a:r>
                      <a:endParaRPr kumimoji="1" lang="en-US" altLang="ja-JP" sz="1600" dirty="0" smtClean="0">
                        <a:latin typeface="HGSｺﾞｼｯｸE" panose="020B0900000000000000" pitchFamily="50" charset="-128"/>
                        <a:ea typeface="HGSｺﾞｼｯｸE" panose="020B0900000000000000" pitchFamily="50" charset="-128"/>
                      </a:endParaRPr>
                    </a:p>
                    <a:p>
                      <a:r>
                        <a:rPr kumimoji="1" lang="ja-JP" altLang="en-US" sz="1600" dirty="0" smtClean="0">
                          <a:latin typeface="HGSｺﾞｼｯｸE" panose="020B0900000000000000" pitchFamily="50" charset="-128"/>
                          <a:ea typeface="HGSｺﾞｼｯｸE" panose="020B0900000000000000" pitchFamily="50" charset="-128"/>
                        </a:rPr>
                        <a:t>食育推進</a:t>
                      </a:r>
                      <a:endParaRPr kumimoji="1" lang="en-US" altLang="ja-JP" sz="1600" dirty="0" smtClean="0">
                        <a:latin typeface="HGSｺﾞｼｯｸE" panose="020B0900000000000000" pitchFamily="50" charset="-128"/>
                        <a:ea typeface="HGSｺﾞｼｯｸE" panose="020B0900000000000000" pitchFamily="50" charset="-128"/>
                      </a:endParaRPr>
                    </a:p>
                    <a:p>
                      <a:r>
                        <a:rPr kumimoji="1" lang="ja-JP" altLang="en-US" sz="1600" dirty="0" smtClean="0">
                          <a:latin typeface="HGSｺﾞｼｯｸE" panose="020B0900000000000000" pitchFamily="50" charset="-128"/>
                          <a:ea typeface="HGSｺﾞｼｯｸE" panose="020B0900000000000000" pitchFamily="50" charset="-128"/>
                        </a:rPr>
                        <a:t>歯の喪失予防</a:t>
                      </a:r>
                      <a:endParaRPr kumimoji="1" lang="ja-JP" altLang="en-US" sz="1600" dirty="0">
                        <a:latin typeface="HGSｺﾞｼｯｸE" panose="020B0900000000000000" pitchFamily="50" charset="-128"/>
                        <a:ea typeface="HGSｺﾞｼｯｸE" panose="020B0900000000000000" pitchFamily="50" charset="-128"/>
                      </a:endParaRPr>
                    </a:p>
                  </a:txBody>
                  <a:tcPr/>
                </a:tc>
                <a:tc gridSpan="5">
                  <a:txBody>
                    <a:bodyPr/>
                    <a:lstStyle/>
                    <a:p>
                      <a:pPr lvl="0"/>
                      <a:endParaRPr lang="en-US" altLang="ja-JP" sz="1600" dirty="0" smtClean="0">
                        <a:solidFill>
                          <a:schemeClr val="tx1"/>
                        </a:solidFill>
                        <a:latin typeface="HGSｺﾞｼｯｸE" pitchFamily="50" charset="-128"/>
                        <a:ea typeface="HGSｺﾞｼｯｸE" pitchFamily="50" charset="-128"/>
                      </a:endParaRPr>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hMerge="1">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r>
              <a:tr h="650473">
                <a:tc vMerge="1">
                  <a:txBody>
                    <a:bodyPr/>
                    <a:lstStyle/>
                    <a:p>
                      <a:endParaRPr kumimoji="1" lang="ja-JP" altLang="en-US"/>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身体活動の増加</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啓発</a:t>
                      </a:r>
                      <a:endParaRPr kumimoji="1" lang="en-US" altLang="ja-JP" sz="1600" dirty="0" smtClean="0">
                        <a:latin typeface="HGSｺﾞｼｯｸE" panose="020B0900000000000000" pitchFamily="50" charset="-128"/>
                        <a:ea typeface="HGSｺﾞｼｯｸE" panose="020B0900000000000000" pitchFamily="50" charset="-128"/>
                      </a:endParaRPr>
                    </a:p>
                    <a:p>
                      <a:r>
                        <a:rPr kumimoji="1" lang="ja-JP" altLang="en-US" sz="1600" dirty="0" smtClean="0">
                          <a:latin typeface="HGSｺﾞｼｯｸE" panose="020B0900000000000000" pitchFamily="50" charset="-128"/>
                          <a:ea typeface="HGSｺﾞｼｯｸE" panose="020B0900000000000000" pitchFamily="50" charset="-128"/>
                        </a:rPr>
                        <a:t>まちづくり</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tr>
              <a:tr h="667715">
                <a:tc vMerge="1">
                  <a:txBody>
                    <a:bodyPr/>
                    <a:lstStyle/>
                    <a:p>
                      <a:endParaRPr kumimoji="1" lang="ja-JP" altLang="en-US"/>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飲酒の減少</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啓発、未成年者、妊娠中の飲酒防止等</a:t>
                      </a:r>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r>
              <a:tr h="650473">
                <a:tc>
                  <a:txBody>
                    <a:bodyPr/>
                    <a:lstStyle/>
                    <a:p>
                      <a:r>
                        <a:rPr kumimoji="1" lang="ja-JP" altLang="en-US" sz="2000" dirty="0" smtClean="0">
                          <a:latin typeface="HGSｺﾞｼｯｸE" panose="020B0900000000000000" pitchFamily="50" charset="-128"/>
                          <a:ea typeface="HGSｺﾞｼｯｸE" panose="020B0900000000000000" pitchFamily="50" charset="-128"/>
                        </a:rPr>
                        <a:t>関係機関</a:t>
                      </a:r>
                      <a:endParaRPr kumimoji="1" lang="ja-JP" altLang="en-US" sz="20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sz="1600" dirty="0">
                        <a:latin typeface="HGSｺﾞｼｯｸE" panose="020B0900000000000000" pitchFamily="50" charset="-128"/>
                        <a:ea typeface="HGSｺﾞｼｯｸE" panose="020B0900000000000000" pitchFamily="50" charset="-128"/>
                      </a:endParaRPr>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tr>
            </a:tbl>
          </a:graphicData>
        </a:graphic>
      </p:graphicFrame>
      <p:sp>
        <p:nvSpPr>
          <p:cNvPr id="51" name="右矢印 50"/>
          <p:cNvSpPr/>
          <p:nvPr/>
        </p:nvSpPr>
        <p:spPr>
          <a:xfrm>
            <a:off x="4243605" y="1076029"/>
            <a:ext cx="7923471" cy="1800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52" name="テキスト ボックス 51"/>
          <p:cNvSpPr txBox="1"/>
          <p:nvPr/>
        </p:nvSpPr>
        <p:spPr bwMode="auto">
          <a:xfrm>
            <a:off x="4296498" y="1560630"/>
            <a:ext cx="7640645" cy="830997"/>
          </a:xfrm>
          <a:prstGeom prst="rect">
            <a:avLst/>
          </a:prstGeom>
          <a:noFill/>
          <a:ln w="28575">
            <a:noFill/>
            <a:miter lim="800000"/>
            <a:headEnd/>
            <a:tailEnd/>
          </a:ln>
        </p:spPr>
        <p:txBody>
          <a:bodyPr wrap="square" rtlCol="0" anchor="ctr">
            <a:spAutoFit/>
          </a:bodyPr>
          <a:lstStyle/>
          <a:p>
            <a:r>
              <a:rPr lang="ja-JP" altLang="en-US" sz="1600" dirty="0" smtClean="0">
                <a:solidFill>
                  <a:prstClr val="white"/>
                </a:solidFill>
                <a:latin typeface="HGSｺﾞｼｯｸE" panose="020B0900000000000000" pitchFamily="50" charset="-128"/>
                <a:ea typeface="HGSｺﾞｼｯｸE" panose="020B0900000000000000" pitchFamily="50" charset="-128"/>
              </a:rPr>
              <a:t>健康増進事業（特定給食施設及び栄養士指導、食生活改善地域推進事業等）、健康・栄養対策事業（食育推進プロジェクトクト：食育推進・外食・流通業界と連携した食環境整備、産・学・官連携による食育推進）</a:t>
            </a:r>
            <a:endParaRPr lang="ja-JP" altLang="en-US" sz="1600" dirty="0">
              <a:solidFill>
                <a:prstClr val="white"/>
              </a:solidFill>
              <a:latin typeface="HGSｺﾞｼｯｸE" panose="020B0900000000000000" pitchFamily="50" charset="-128"/>
              <a:ea typeface="HGSｺﾞｼｯｸE" panose="020B0900000000000000" pitchFamily="50" charset="-128"/>
            </a:endParaRPr>
          </a:p>
        </p:txBody>
      </p:sp>
      <p:sp>
        <p:nvSpPr>
          <p:cNvPr id="59" name="右矢印 58"/>
          <p:cNvSpPr/>
          <p:nvPr/>
        </p:nvSpPr>
        <p:spPr>
          <a:xfrm>
            <a:off x="7803018" y="4275452"/>
            <a:ext cx="4403426" cy="11208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60" name="テキスト ボックス 59"/>
          <p:cNvSpPr txBox="1"/>
          <p:nvPr/>
        </p:nvSpPr>
        <p:spPr bwMode="auto">
          <a:xfrm>
            <a:off x="7758016" y="4529795"/>
            <a:ext cx="4718459" cy="584775"/>
          </a:xfrm>
          <a:prstGeom prst="rect">
            <a:avLst/>
          </a:prstGeom>
          <a:noFill/>
          <a:ln w="28575">
            <a:noFill/>
            <a:miter lim="800000"/>
            <a:headEnd/>
            <a:tailEnd/>
          </a:ln>
        </p:spPr>
        <p:txBody>
          <a:bodyPr wrap="square" rtlCol="0" anchor="ctr">
            <a:spAutoFit/>
          </a:bodyPr>
          <a:lstStyle/>
          <a:p>
            <a:r>
              <a:rPr lang="ja-JP" altLang="en-US" sz="1600" dirty="0" smtClean="0">
                <a:solidFill>
                  <a:prstClr val="white"/>
                </a:solidFill>
                <a:latin typeface="HGSｺﾞｼｯｸE" panose="020B0900000000000000" pitchFamily="50" charset="-128"/>
                <a:ea typeface="HGSｺﾞｼｯｸE" panose="020B0900000000000000" pitchFamily="50" charset="-128"/>
              </a:rPr>
              <a:t>健康</a:t>
            </a:r>
            <a:r>
              <a:rPr lang="ja-JP" altLang="en-US" sz="1600" dirty="0">
                <a:solidFill>
                  <a:prstClr val="white"/>
                </a:solidFill>
                <a:latin typeface="HGSｺﾞｼｯｸE" panose="020B0900000000000000" pitchFamily="50" charset="-128"/>
                <a:ea typeface="HGSｺﾞｼｯｸE" panose="020B0900000000000000" pitchFamily="50" charset="-128"/>
              </a:rPr>
              <a:t>増進</a:t>
            </a:r>
            <a:r>
              <a:rPr lang="ja-JP" altLang="en-US" sz="1600" dirty="0" smtClean="0">
                <a:solidFill>
                  <a:prstClr val="white"/>
                </a:solidFill>
                <a:latin typeface="HGSｺﾞｼｯｸE" panose="020B0900000000000000" pitchFamily="50" charset="-128"/>
                <a:ea typeface="HGSｺﾞｼｯｸE" panose="020B0900000000000000" pitchFamily="50" charset="-128"/>
              </a:rPr>
              <a:t>事業</a:t>
            </a:r>
            <a:endParaRPr lang="en-US" altLang="ja-JP" sz="1600" dirty="0" smtClean="0">
              <a:solidFill>
                <a:prstClr val="white"/>
              </a:solidFill>
              <a:latin typeface="HGSｺﾞｼｯｸE" panose="020B0900000000000000" pitchFamily="50" charset="-128"/>
              <a:ea typeface="HGSｺﾞｼｯｸE" panose="020B0900000000000000" pitchFamily="50" charset="-128"/>
            </a:endParaRPr>
          </a:p>
          <a:p>
            <a:r>
              <a:rPr lang="ja-JP" altLang="en-US" sz="1600" dirty="0" smtClean="0">
                <a:solidFill>
                  <a:prstClr val="white"/>
                </a:solidFill>
                <a:latin typeface="HGSｺﾞｼｯｸE" panose="020B0900000000000000" pitchFamily="50" charset="-128"/>
                <a:ea typeface="HGSｺﾞｼｯｸE" panose="020B0900000000000000" pitchFamily="50" charset="-128"/>
              </a:rPr>
              <a:t>（指導者育成等）</a:t>
            </a:r>
            <a:endParaRPr lang="ja-JP" altLang="en-US" sz="1600" dirty="0">
              <a:solidFill>
                <a:prstClr val="white"/>
              </a:solidFill>
              <a:latin typeface="HGSｺﾞｼｯｸE" panose="020B0900000000000000" pitchFamily="50" charset="-128"/>
              <a:ea typeface="HGSｺﾞｼｯｸE" panose="020B0900000000000000" pitchFamily="50" charset="-128"/>
            </a:endParaRPr>
          </a:p>
        </p:txBody>
      </p:sp>
      <p:cxnSp>
        <p:nvCxnSpPr>
          <p:cNvPr id="33" name="直線矢印コネクタ 32"/>
          <p:cNvCxnSpPr/>
          <p:nvPr/>
        </p:nvCxnSpPr>
        <p:spPr>
          <a:xfrm>
            <a:off x="7645439" y="1247346"/>
            <a:ext cx="4399123" cy="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37" name="右矢印 36"/>
          <p:cNvSpPr/>
          <p:nvPr/>
        </p:nvSpPr>
        <p:spPr>
          <a:xfrm>
            <a:off x="7795758" y="3231979"/>
            <a:ext cx="4672396" cy="10054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39" name="テキスト ボックス 38"/>
          <p:cNvSpPr txBox="1"/>
          <p:nvPr/>
        </p:nvSpPr>
        <p:spPr bwMode="auto">
          <a:xfrm>
            <a:off x="7758016" y="3461361"/>
            <a:ext cx="6150185" cy="584775"/>
          </a:xfrm>
          <a:prstGeom prst="rect">
            <a:avLst/>
          </a:prstGeom>
          <a:noFill/>
          <a:ln w="28575">
            <a:noFill/>
            <a:miter lim="800000"/>
            <a:headEnd/>
            <a:tailEnd/>
          </a:ln>
        </p:spPr>
        <p:txBody>
          <a:bodyPr wrap="square" rtlCol="0" anchor="ctr">
            <a:spAutoFit/>
          </a:bodyPr>
          <a:lstStyle/>
          <a:p>
            <a:r>
              <a:rPr lang="ja-JP" altLang="en-US" sz="1600" dirty="0" smtClean="0">
                <a:solidFill>
                  <a:prstClr val="white"/>
                </a:solidFill>
                <a:latin typeface="HGSｺﾞｼｯｸE" panose="020B0900000000000000" pitchFamily="50" charset="-128"/>
                <a:ea typeface="HGSｺﾞｼｯｸE" panose="020B0900000000000000" pitchFamily="50" charset="-128"/>
              </a:rPr>
              <a:t>運動促進の取組推進</a:t>
            </a:r>
            <a:endParaRPr lang="en-US" altLang="ja-JP" sz="1600" dirty="0" smtClean="0">
              <a:solidFill>
                <a:prstClr val="white"/>
              </a:solidFill>
              <a:latin typeface="HGSｺﾞｼｯｸE" panose="020B0900000000000000" pitchFamily="50" charset="-128"/>
              <a:ea typeface="HGSｺﾞｼｯｸE" panose="020B0900000000000000" pitchFamily="50" charset="-128"/>
            </a:endParaRPr>
          </a:p>
          <a:p>
            <a:r>
              <a:rPr lang="ja-JP" altLang="en-US" sz="1600" dirty="0" smtClean="0">
                <a:solidFill>
                  <a:prstClr val="white"/>
                </a:solidFill>
                <a:latin typeface="HGSｺﾞｼｯｸE" panose="020B0900000000000000" pitchFamily="50" charset="-128"/>
                <a:ea typeface="HGSｺﾞｼｯｸE" panose="020B0900000000000000" pitchFamily="50" charset="-128"/>
              </a:rPr>
              <a:t>（社会環境整備、関係機関連携）</a:t>
            </a:r>
            <a:endParaRPr lang="ja-JP" altLang="en-US" sz="1600" dirty="0">
              <a:solidFill>
                <a:prstClr val="white"/>
              </a:solidFill>
              <a:latin typeface="HGSｺﾞｼｯｸE" panose="020B0900000000000000" pitchFamily="50" charset="-128"/>
              <a:ea typeface="HGSｺﾞｼｯｸE" panose="020B0900000000000000" pitchFamily="50" charset="-128"/>
            </a:endParaRPr>
          </a:p>
        </p:txBody>
      </p:sp>
      <p:sp>
        <p:nvSpPr>
          <p:cNvPr id="63" name="右矢印 62"/>
          <p:cNvSpPr/>
          <p:nvPr/>
        </p:nvSpPr>
        <p:spPr>
          <a:xfrm>
            <a:off x="6070585" y="5189698"/>
            <a:ext cx="6177278" cy="108851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65" name="右矢印 64"/>
          <p:cNvSpPr/>
          <p:nvPr/>
        </p:nvSpPr>
        <p:spPr>
          <a:xfrm>
            <a:off x="7508889" y="6866501"/>
            <a:ext cx="4991684" cy="9904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66" name="テキスト ボックス 65"/>
          <p:cNvSpPr txBox="1"/>
          <p:nvPr/>
        </p:nvSpPr>
        <p:spPr bwMode="auto">
          <a:xfrm>
            <a:off x="7441313" y="7092429"/>
            <a:ext cx="4429049" cy="1077218"/>
          </a:xfrm>
          <a:prstGeom prst="rect">
            <a:avLst/>
          </a:prstGeom>
          <a:noFill/>
          <a:ln w="28575">
            <a:noFill/>
            <a:miter lim="800000"/>
            <a:headEnd/>
            <a:tailEnd/>
          </a:ln>
        </p:spPr>
        <p:txBody>
          <a:bodyPr wrap="square" rtlCol="0" anchor="ctr">
            <a:spAutoFit/>
          </a:bodyPr>
          <a:lstStyle/>
          <a:p>
            <a:r>
              <a:rPr lang="ja-JP" altLang="en-US" sz="1600" dirty="0">
                <a:solidFill>
                  <a:prstClr val="white"/>
                </a:solidFill>
                <a:latin typeface="HGSｺﾞｼｯｸE" panose="020B0900000000000000" pitchFamily="50" charset="-128"/>
                <a:ea typeface="HGSｺﾞｼｯｸE" panose="020B0900000000000000" pitchFamily="50" charset="-128"/>
              </a:rPr>
              <a:t>住民</a:t>
            </a:r>
            <a:r>
              <a:rPr lang="ja-JP" altLang="en-US" sz="1600" dirty="0" smtClean="0">
                <a:solidFill>
                  <a:prstClr val="white"/>
                </a:solidFill>
                <a:latin typeface="HGSｺﾞｼｯｸE" panose="020B0900000000000000" pitchFamily="50" charset="-128"/>
                <a:ea typeface="HGSｺﾞｼｯｸE" panose="020B0900000000000000" pitchFamily="50" charset="-128"/>
              </a:rPr>
              <a:t>が</a:t>
            </a:r>
            <a:r>
              <a:rPr lang="ja-JP" altLang="en-US" sz="1600" dirty="0">
                <a:solidFill>
                  <a:prstClr val="white"/>
                </a:solidFill>
                <a:latin typeface="HGSｺﾞｼｯｸE" panose="020B0900000000000000" pitchFamily="50" charset="-128"/>
                <a:ea typeface="HGSｺﾞｼｯｸE" panose="020B0900000000000000" pitchFamily="50" charset="-128"/>
              </a:rPr>
              <a:t>運動しやすい</a:t>
            </a:r>
            <a:r>
              <a:rPr lang="ja-JP" altLang="en-US" sz="1600" dirty="0" smtClean="0">
                <a:solidFill>
                  <a:prstClr val="white"/>
                </a:solidFill>
                <a:latin typeface="HGSｺﾞｼｯｸE" panose="020B0900000000000000" pitchFamily="50" charset="-128"/>
                <a:ea typeface="HGSｺﾞｼｯｸE" panose="020B0900000000000000" pitchFamily="50" charset="-128"/>
              </a:rPr>
              <a:t>まちづくり、環境整備</a:t>
            </a:r>
            <a:endParaRPr lang="en-US" altLang="ja-JP" sz="1600" dirty="0" smtClean="0">
              <a:solidFill>
                <a:prstClr val="white"/>
              </a:solidFill>
              <a:latin typeface="HGSｺﾞｼｯｸE" panose="020B0900000000000000" pitchFamily="50" charset="-128"/>
              <a:ea typeface="HGSｺﾞｼｯｸE" panose="020B0900000000000000" pitchFamily="50" charset="-128"/>
            </a:endParaRPr>
          </a:p>
          <a:p>
            <a:r>
              <a:rPr lang="ja-JP" altLang="en-US" sz="1600" dirty="0" smtClean="0">
                <a:solidFill>
                  <a:prstClr val="white"/>
                </a:solidFill>
                <a:latin typeface="HGSｺﾞｼｯｸE" panose="020B0900000000000000" pitchFamily="50" charset="-128"/>
                <a:ea typeface="HGSｺﾞｼｯｸE" panose="020B0900000000000000" pitchFamily="50" charset="-128"/>
              </a:rPr>
              <a:t>住民への正しい知識の啓発</a:t>
            </a:r>
            <a:endParaRPr lang="en-US" altLang="ja-JP" sz="1600" dirty="0" smtClean="0">
              <a:solidFill>
                <a:prstClr val="white"/>
              </a:solidFill>
              <a:latin typeface="HGSｺﾞｼｯｸE" panose="020B0900000000000000" pitchFamily="50" charset="-128"/>
              <a:ea typeface="HGSｺﾞｼｯｸE" panose="020B0900000000000000" pitchFamily="50" charset="-128"/>
            </a:endParaRPr>
          </a:p>
          <a:p>
            <a:endParaRPr lang="en-US" altLang="ja-JP" sz="1600" dirty="0" smtClean="0">
              <a:solidFill>
                <a:prstClr val="white"/>
              </a:solidFill>
              <a:latin typeface="HGSｺﾞｼｯｸE" panose="020B0900000000000000" pitchFamily="50" charset="-128"/>
              <a:ea typeface="HGSｺﾞｼｯｸE" panose="020B0900000000000000" pitchFamily="50" charset="-128"/>
            </a:endParaRPr>
          </a:p>
          <a:p>
            <a:endParaRPr lang="ja-JP" altLang="en-US" sz="1600" dirty="0">
              <a:solidFill>
                <a:prstClr val="white"/>
              </a:solidFill>
              <a:latin typeface="HGSｺﾞｼｯｸE" panose="020B0900000000000000" pitchFamily="50" charset="-128"/>
              <a:ea typeface="HGSｺﾞｼｯｸE" panose="020B0900000000000000" pitchFamily="50" charset="-128"/>
            </a:endParaRPr>
          </a:p>
        </p:txBody>
      </p:sp>
      <p:sp>
        <p:nvSpPr>
          <p:cNvPr id="67" name="テキスト ボックス 66"/>
          <p:cNvSpPr txBox="1"/>
          <p:nvPr/>
        </p:nvSpPr>
        <p:spPr bwMode="auto">
          <a:xfrm>
            <a:off x="6099790" y="5417331"/>
            <a:ext cx="4498438" cy="830997"/>
          </a:xfrm>
          <a:prstGeom prst="rect">
            <a:avLst/>
          </a:prstGeom>
          <a:noFill/>
          <a:ln w="28575">
            <a:noFill/>
            <a:miter lim="800000"/>
            <a:headEnd/>
            <a:tailEnd/>
          </a:ln>
        </p:spPr>
        <p:txBody>
          <a:bodyPr wrap="square" rtlCol="0" anchor="ctr">
            <a:spAutoFit/>
          </a:bodyPr>
          <a:lstStyle/>
          <a:p>
            <a:r>
              <a:rPr lang="ja-JP" altLang="en-US" sz="1600" dirty="0">
                <a:solidFill>
                  <a:prstClr val="white"/>
                </a:solidFill>
                <a:latin typeface="HGSｺﾞｼｯｸE" panose="020B0900000000000000" pitchFamily="50" charset="-128"/>
                <a:ea typeface="HGSｺﾞｼｯｸE" panose="020B0900000000000000" pitchFamily="50" charset="-128"/>
              </a:rPr>
              <a:t>知見</a:t>
            </a:r>
            <a:r>
              <a:rPr lang="ja-JP" altLang="en-US" sz="1600" dirty="0" smtClean="0">
                <a:solidFill>
                  <a:prstClr val="white"/>
                </a:solidFill>
                <a:latin typeface="HGSｺﾞｼｯｸE" panose="020B0900000000000000" pitchFamily="50" charset="-128"/>
                <a:ea typeface="HGSｺﾞｼｯｸE" panose="020B0900000000000000" pitchFamily="50" charset="-128"/>
              </a:rPr>
              <a:t>の整理</a:t>
            </a:r>
            <a:endParaRPr lang="en-US" altLang="ja-JP" sz="1600" dirty="0" smtClean="0">
              <a:solidFill>
                <a:prstClr val="white"/>
              </a:solidFill>
              <a:latin typeface="HGSｺﾞｼｯｸE" panose="020B0900000000000000" pitchFamily="50" charset="-128"/>
              <a:ea typeface="HGSｺﾞｼｯｸE" panose="020B0900000000000000" pitchFamily="50" charset="-128"/>
            </a:endParaRPr>
          </a:p>
          <a:p>
            <a:r>
              <a:rPr lang="en-US" altLang="ja-JP" sz="1600" dirty="0">
                <a:solidFill>
                  <a:prstClr val="white"/>
                </a:solidFill>
                <a:latin typeface="HGSｺﾞｼｯｸE" panose="020B0900000000000000" pitchFamily="50" charset="-128"/>
                <a:ea typeface="HGSｺﾞｼｯｸE" panose="020B0900000000000000" pitchFamily="50" charset="-128"/>
              </a:rPr>
              <a:t>HP</a:t>
            </a:r>
            <a:r>
              <a:rPr lang="ja-JP" altLang="en-US" sz="1600" dirty="0">
                <a:solidFill>
                  <a:prstClr val="white"/>
                </a:solidFill>
                <a:latin typeface="HGSｺﾞｼｯｸE" panose="020B0900000000000000" pitchFamily="50" charset="-128"/>
                <a:ea typeface="HGSｺﾞｼｯｸE" panose="020B0900000000000000" pitchFamily="50" charset="-128"/>
              </a:rPr>
              <a:t>等</a:t>
            </a:r>
            <a:r>
              <a:rPr lang="ja-JP" altLang="en-US" sz="1600" dirty="0" smtClean="0">
                <a:solidFill>
                  <a:prstClr val="white"/>
                </a:solidFill>
                <a:latin typeface="HGSｺﾞｼｯｸE" panose="020B0900000000000000" pitchFamily="50" charset="-128"/>
                <a:ea typeface="HGSｺﾞｼｯｸE" panose="020B0900000000000000" pitchFamily="50" charset="-128"/>
              </a:rPr>
              <a:t>を</a:t>
            </a:r>
            <a:r>
              <a:rPr lang="ja-JP" altLang="en-US" sz="1600" dirty="0">
                <a:solidFill>
                  <a:prstClr val="white"/>
                </a:solidFill>
                <a:latin typeface="HGSｺﾞｼｯｸE" panose="020B0900000000000000" pitchFamily="50" charset="-128"/>
                <a:ea typeface="HGSｺﾞｼｯｸE" panose="020B0900000000000000" pitchFamily="50" charset="-128"/>
              </a:rPr>
              <a:t>活用</a:t>
            </a:r>
            <a:r>
              <a:rPr lang="ja-JP" altLang="en-US" sz="1600" dirty="0" smtClean="0">
                <a:solidFill>
                  <a:prstClr val="white"/>
                </a:solidFill>
                <a:latin typeface="HGSｺﾞｼｯｸE" panose="020B0900000000000000" pitchFamily="50" charset="-128"/>
                <a:ea typeface="HGSｺﾞｼｯｸE" panose="020B0900000000000000" pitchFamily="50" charset="-128"/>
              </a:rPr>
              <a:t>した情報提供</a:t>
            </a:r>
            <a:endParaRPr lang="en-US" altLang="ja-JP" sz="1600" dirty="0" smtClean="0">
              <a:solidFill>
                <a:prstClr val="white"/>
              </a:solidFill>
              <a:latin typeface="HGSｺﾞｼｯｸE" panose="020B0900000000000000" pitchFamily="50" charset="-128"/>
              <a:ea typeface="HGSｺﾞｼｯｸE" panose="020B0900000000000000" pitchFamily="50" charset="-128"/>
            </a:endParaRPr>
          </a:p>
          <a:p>
            <a:endParaRPr lang="ja-JP" altLang="en-US" sz="1600" dirty="0">
              <a:solidFill>
                <a:prstClr val="white"/>
              </a:solidFill>
              <a:latin typeface="HGSｺﾞｼｯｸE" panose="020B0900000000000000" pitchFamily="50" charset="-128"/>
              <a:ea typeface="HGSｺﾞｼｯｸE" panose="020B0900000000000000" pitchFamily="50" charset="-128"/>
            </a:endParaRPr>
          </a:p>
        </p:txBody>
      </p:sp>
      <p:sp>
        <p:nvSpPr>
          <p:cNvPr id="68" name="右矢印 67"/>
          <p:cNvSpPr/>
          <p:nvPr/>
        </p:nvSpPr>
        <p:spPr>
          <a:xfrm>
            <a:off x="4242627" y="6058781"/>
            <a:ext cx="7963817" cy="11431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69" name="テキスト ボックス 68"/>
          <p:cNvSpPr txBox="1"/>
          <p:nvPr/>
        </p:nvSpPr>
        <p:spPr bwMode="auto">
          <a:xfrm>
            <a:off x="4296498" y="6284518"/>
            <a:ext cx="7295467" cy="1077218"/>
          </a:xfrm>
          <a:prstGeom prst="rect">
            <a:avLst/>
          </a:prstGeom>
          <a:noFill/>
          <a:ln w="28575">
            <a:noFill/>
            <a:miter lim="800000"/>
            <a:headEnd/>
            <a:tailEnd/>
          </a:ln>
        </p:spPr>
        <p:txBody>
          <a:bodyPr wrap="square" rtlCol="0" anchor="ctr">
            <a:spAutoFit/>
          </a:bodyPr>
          <a:lstStyle/>
          <a:p>
            <a:r>
              <a:rPr lang="ja-JP" altLang="en-US" sz="1600" dirty="0" smtClean="0">
                <a:solidFill>
                  <a:prstClr val="white"/>
                </a:solidFill>
                <a:latin typeface="HGSｺﾞｼｯｸE" panose="020B0900000000000000" pitchFamily="50" charset="-128"/>
                <a:ea typeface="HGSｺﾞｼｯｸE" panose="020B0900000000000000" pitchFamily="50" charset="-128"/>
              </a:rPr>
              <a:t>食育推進</a:t>
            </a:r>
            <a:endParaRPr lang="en-US" altLang="ja-JP" sz="1600" dirty="0" smtClean="0">
              <a:solidFill>
                <a:prstClr val="white"/>
              </a:solidFill>
              <a:latin typeface="HGSｺﾞｼｯｸE" panose="020B0900000000000000" pitchFamily="50" charset="-128"/>
              <a:ea typeface="HGSｺﾞｼｯｸE" panose="020B0900000000000000" pitchFamily="50" charset="-128"/>
            </a:endParaRPr>
          </a:p>
          <a:p>
            <a:r>
              <a:rPr lang="ja-JP" altLang="en-US" sz="1600" dirty="0" smtClean="0">
                <a:solidFill>
                  <a:prstClr val="white"/>
                </a:solidFill>
                <a:latin typeface="HGSｺﾞｼｯｸE" panose="020B0900000000000000" pitchFamily="50" charset="-128"/>
                <a:ea typeface="HGSｺﾞｼｯｸE" panose="020B0900000000000000" pitchFamily="50" charset="-128"/>
              </a:rPr>
              <a:t>栄養・食生活・歯と口の健康づくりについて住民への正しい知識の啓発</a:t>
            </a:r>
            <a:endParaRPr lang="en-US" altLang="ja-JP" sz="1600" dirty="0" smtClean="0">
              <a:solidFill>
                <a:prstClr val="white"/>
              </a:solidFill>
              <a:latin typeface="HGSｺﾞｼｯｸE" panose="020B0900000000000000" pitchFamily="50" charset="-128"/>
              <a:ea typeface="HGSｺﾞｼｯｸE" panose="020B0900000000000000" pitchFamily="50" charset="-128"/>
            </a:endParaRPr>
          </a:p>
          <a:p>
            <a:endParaRPr lang="en-US" altLang="ja-JP" sz="1600" dirty="0" smtClean="0">
              <a:solidFill>
                <a:prstClr val="white"/>
              </a:solidFill>
              <a:latin typeface="HGSｺﾞｼｯｸE" panose="020B0900000000000000" pitchFamily="50" charset="-128"/>
              <a:ea typeface="HGSｺﾞｼｯｸE" panose="020B0900000000000000" pitchFamily="50" charset="-128"/>
            </a:endParaRPr>
          </a:p>
          <a:p>
            <a:endParaRPr lang="ja-JP" altLang="en-US" sz="1600" dirty="0">
              <a:solidFill>
                <a:prstClr val="white"/>
              </a:solidFill>
              <a:latin typeface="HGSｺﾞｼｯｸE" panose="020B0900000000000000" pitchFamily="50" charset="-128"/>
              <a:ea typeface="HGSｺﾞｼｯｸE" panose="020B0900000000000000" pitchFamily="50" charset="-128"/>
            </a:endParaRPr>
          </a:p>
        </p:txBody>
      </p:sp>
      <p:sp>
        <p:nvSpPr>
          <p:cNvPr id="70" name="右矢印 69"/>
          <p:cNvSpPr/>
          <p:nvPr/>
        </p:nvSpPr>
        <p:spPr>
          <a:xfrm>
            <a:off x="6679550" y="7553219"/>
            <a:ext cx="5784336" cy="12328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71" name="テキスト ボックス 70"/>
          <p:cNvSpPr txBox="1"/>
          <p:nvPr/>
        </p:nvSpPr>
        <p:spPr bwMode="auto">
          <a:xfrm>
            <a:off x="6633145" y="7856970"/>
            <a:ext cx="5579537" cy="830997"/>
          </a:xfrm>
          <a:prstGeom prst="rect">
            <a:avLst/>
          </a:prstGeom>
          <a:noFill/>
          <a:ln w="28575">
            <a:noFill/>
            <a:miter lim="800000"/>
            <a:headEnd/>
            <a:tailEnd/>
          </a:ln>
        </p:spPr>
        <p:txBody>
          <a:bodyPr wrap="square" rtlCol="0" anchor="ctr">
            <a:spAutoFit/>
          </a:bodyPr>
          <a:lstStyle/>
          <a:p>
            <a:r>
              <a:rPr lang="ja-JP" altLang="en-US" sz="1600" dirty="0" smtClean="0">
                <a:solidFill>
                  <a:prstClr val="white"/>
                </a:solidFill>
                <a:latin typeface="HGSｺﾞｼｯｸE" panose="020B0900000000000000" pitchFamily="50" charset="-128"/>
                <a:ea typeface="HGSｺﾞｼｯｸE" panose="020B0900000000000000" pitchFamily="50" charset="-128"/>
              </a:rPr>
              <a:t>飲酒について住民への正しい知識の啓発</a:t>
            </a:r>
            <a:endParaRPr lang="en-US" altLang="ja-JP" sz="1600" dirty="0" smtClean="0">
              <a:solidFill>
                <a:prstClr val="white"/>
              </a:solidFill>
              <a:latin typeface="HGSｺﾞｼｯｸE" panose="020B0900000000000000" pitchFamily="50" charset="-128"/>
              <a:ea typeface="HGSｺﾞｼｯｸE" panose="020B0900000000000000" pitchFamily="50" charset="-128"/>
            </a:endParaRPr>
          </a:p>
          <a:p>
            <a:r>
              <a:rPr lang="ja-JP" altLang="en-US" sz="1600" dirty="0" smtClean="0">
                <a:solidFill>
                  <a:prstClr val="white"/>
                </a:solidFill>
                <a:latin typeface="HGSｺﾞｼｯｸE" panose="020B0900000000000000" pitchFamily="50" charset="-128"/>
                <a:ea typeface="HGSｺﾞｼｯｸE" panose="020B0900000000000000" pitchFamily="50" charset="-128"/>
              </a:rPr>
              <a:t>（学校、母子保健事業等）</a:t>
            </a:r>
            <a:endParaRPr lang="en-US" altLang="ja-JP" sz="1600" dirty="0" smtClean="0">
              <a:solidFill>
                <a:prstClr val="white"/>
              </a:solidFill>
              <a:latin typeface="HGSｺﾞｼｯｸE" panose="020B0900000000000000" pitchFamily="50" charset="-128"/>
              <a:ea typeface="HGSｺﾞｼｯｸE" panose="020B0900000000000000" pitchFamily="50" charset="-128"/>
            </a:endParaRPr>
          </a:p>
          <a:p>
            <a:endParaRPr lang="ja-JP" altLang="en-US" sz="1600" dirty="0">
              <a:solidFill>
                <a:prstClr val="white"/>
              </a:solidFill>
              <a:latin typeface="HGSｺﾞｼｯｸE" panose="020B0900000000000000" pitchFamily="50" charset="-128"/>
              <a:ea typeface="HGSｺﾞｼｯｸE" panose="020B0900000000000000" pitchFamily="50" charset="-128"/>
            </a:endParaRPr>
          </a:p>
        </p:txBody>
      </p:sp>
      <p:sp>
        <p:nvSpPr>
          <p:cNvPr id="72" name="右矢印 71"/>
          <p:cNvSpPr/>
          <p:nvPr/>
        </p:nvSpPr>
        <p:spPr>
          <a:xfrm>
            <a:off x="4465031" y="8516062"/>
            <a:ext cx="7974996" cy="6861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73" name="テキスト ボックス 72"/>
          <p:cNvSpPr txBox="1"/>
          <p:nvPr/>
        </p:nvSpPr>
        <p:spPr bwMode="auto">
          <a:xfrm>
            <a:off x="4465031" y="8617472"/>
            <a:ext cx="6972730" cy="830997"/>
          </a:xfrm>
          <a:prstGeom prst="rect">
            <a:avLst/>
          </a:prstGeom>
          <a:noFill/>
          <a:ln w="28575">
            <a:noFill/>
            <a:miter lim="800000"/>
            <a:headEnd/>
            <a:tailEnd/>
          </a:ln>
        </p:spPr>
        <p:txBody>
          <a:bodyPr wrap="square" rtlCol="0" anchor="ctr">
            <a:spAutoFit/>
          </a:bodyPr>
          <a:lstStyle/>
          <a:p>
            <a:r>
              <a:rPr lang="ja-JP" altLang="en-US" sz="1600" dirty="0" smtClean="0">
                <a:solidFill>
                  <a:prstClr val="white"/>
                </a:solidFill>
                <a:latin typeface="HGSｺﾞｼｯｸE" panose="020B0900000000000000" pitchFamily="50" charset="-128"/>
                <a:ea typeface="HGSｺﾞｼｯｸE" panose="020B0900000000000000" pitchFamily="50" charset="-128"/>
              </a:rPr>
              <a:t>食環境整備（健康づくり応援団の店、ヘルシー居酒屋、ヘルシー中華等）</a:t>
            </a:r>
            <a:endParaRPr lang="en-US" altLang="ja-JP" sz="1600" dirty="0" smtClean="0">
              <a:solidFill>
                <a:prstClr val="white"/>
              </a:solidFill>
              <a:latin typeface="HGSｺﾞｼｯｸE" panose="020B0900000000000000" pitchFamily="50" charset="-128"/>
              <a:ea typeface="HGSｺﾞｼｯｸE" panose="020B0900000000000000" pitchFamily="50" charset="-128"/>
            </a:endParaRPr>
          </a:p>
          <a:p>
            <a:endParaRPr lang="en-US" altLang="ja-JP" sz="1600" dirty="0" smtClean="0">
              <a:solidFill>
                <a:prstClr val="white"/>
              </a:solidFill>
              <a:latin typeface="HGSｺﾞｼｯｸE" panose="020B0900000000000000" pitchFamily="50" charset="-128"/>
              <a:ea typeface="HGSｺﾞｼｯｸE" panose="020B0900000000000000" pitchFamily="50" charset="-128"/>
            </a:endParaRPr>
          </a:p>
          <a:p>
            <a:endParaRPr lang="ja-JP" altLang="en-US" sz="1600" dirty="0">
              <a:solidFill>
                <a:prstClr val="white"/>
              </a:solidFill>
              <a:latin typeface="HGSｺﾞｼｯｸE" panose="020B0900000000000000" pitchFamily="50" charset="-128"/>
              <a:ea typeface="HGSｺﾞｼｯｸE" panose="020B0900000000000000" pitchFamily="50" charset="-128"/>
            </a:endParaRPr>
          </a:p>
        </p:txBody>
      </p:sp>
      <p:sp>
        <p:nvSpPr>
          <p:cNvPr id="29" name="右矢印 28"/>
          <p:cNvSpPr/>
          <p:nvPr/>
        </p:nvSpPr>
        <p:spPr>
          <a:xfrm>
            <a:off x="7904292" y="8965821"/>
            <a:ext cx="4455328" cy="5921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34" name="テキスト ボックス 33"/>
          <p:cNvSpPr txBox="1"/>
          <p:nvPr/>
        </p:nvSpPr>
        <p:spPr bwMode="auto">
          <a:xfrm>
            <a:off x="7961311" y="9041212"/>
            <a:ext cx="6239101" cy="338554"/>
          </a:xfrm>
          <a:prstGeom prst="rect">
            <a:avLst/>
          </a:prstGeom>
          <a:noFill/>
          <a:ln w="28575">
            <a:noFill/>
            <a:miter lim="800000"/>
            <a:headEnd/>
            <a:tailEnd/>
          </a:ln>
        </p:spPr>
        <p:txBody>
          <a:bodyPr wrap="square" rtlCol="0" anchor="ctr">
            <a:spAutoFit/>
          </a:bodyPr>
          <a:lstStyle/>
          <a:p>
            <a:r>
              <a:rPr lang="ja-JP" altLang="en-US" sz="1600" dirty="0" smtClean="0">
                <a:solidFill>
                  <a:prstClr val="white"/>
                </a:solidFill>
                <a:latin typeface="HGSｺﾞｼｯｸE" panose="020B0900000000000000" pitchFamily="50" charset="-128"/>
                <a:ea typeface="HGSｺﾞｼｯｸE" panose="020B0900000000000000" pitchFamily="50" charset="-128"/>
              </a:rPr>
              <a:t>運動促進の取組</a:t>
            </a:r>
            <a:endParaRPr lang="en-US" altLang="ja-JP" sz="1600" dirty="0" smtClean="0">
              <a:solidFill>
                <a:prstClr val="white"/>
              </a:solidFill>
              <a:latin typeface="HGSｺﾞｼｯｸE" panose="020B0900000000000000" pitchFamily="50" charset="-128"/>
              <a:ea typeface="HGSｺﾞｼｯｸE" panose="020B0900000000000000" pitchFamily="50" charset="-128"/>
            </a:endParaRPr>
          </a:p>
        </p:txBody>
      </p:sp>
      <p:sp>
        <p:nvSpPr>
          <p:cNvPr id="35" name="右矢印 34"/>
          <p:cNvSpPr/>
          <p:nvPr/>
        </p:nvSpPr>
        <p:spPr>
          <a:xfrm>
            <a:off x="6069488" y="2314341"/>
            <a:ext cx="6177278" cy="95090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36" name="テキスト ボックス 35"/>
          <p:cNvSpPr txBox="1"/>
          <p:nvPr/>
        </p:nvSpPr>
        <p:spPr bwMode="auto">
          <a:xfrm>
            <a:off x="6093300" y="2617100"/>
            <a:ext cx="4718459" cy="338554"/>
          </a:xfrm>
          <a:prstGeom prst="rect">
            <a:avLst/>
          </a:prstGeom>
          <a:noFill/>
          <a:ln w="28575">
            <a:noFill/>
            <a:miter lim="800000"/>
            <a:headEnd/>
            <a:tailEnd/>
          </a:ln>
        </p:spPr>
        <p:txBody>
          <a:bodyPr wrap="square" rtlCol="0" anchor="ctr">
            <a:spAutoFit/>
          </a:bodyPr>
          <a:lstStyle/>
          <a:p>
            <a:r>
              <a:rPr lang="en-US" altLang="ja-JP" sz="1600" dirty="0" smtClean="0">
                <a:solidFill>
                  <a:prstClr val="white"/>
                </a:solidFill>
                <a:latin typeface="HGSｺﾞｼｯｸE" panose="020B0900000000000000" pitchFamily="50" charset="-128"/>
                <a:ea typeface="HGSｺﾞｼｯｸE" panose="020B0900000000000000" pitchFamily="50" charset="-128"/>
              </a:rPr>
              <a:t>HP</a:t>
            </a:r>
            <a:r>
              <a:rPr lang="ja-JP" altLang="en-US" sz="1600" dirty="0" smtClean="0">
                <a:solidFill>
                  <a:prstClr val="white"/>
                </a:solidFill>
                <a:latin typeface="HGSｺﾞｼｯｸE" panose="020B0900000000000000" pitchFamily="50" charset="-128"/>
                <a:ea typeface="HGSｺﾞｼｯｸE" panose="020B0900000000000000" pitchFamily="50" charset="-128"/>
              </a:rPr>
              <a:t>等を活用した情報提供</a:t>
            </a:r>
            <a:endParaRPr lang="ja-JP" altLang="en-US" sz="1600" dirty="0">
              <a:solidFill>
                <a:prstClr val="white"/>
              </a:solidFill>
              <a:latin typeface="HGSｺﾞｼｯｸE" panose="020B0900000000000000" pitchFamily="50" charset="-128"/>
              <a:ea typeface="HGSｺﾞｼｯｸE" panose="020B0900000000000000" pitchFamily="50" charset="-128"/>
            </a:endParaRPr>
          </a:p>
        </p:txBody>
      </p:sp>
    </p:spTree>
    <p:extLst>
      <p:ext uri="{BB962C8B-B14F-4D97-AF65-F5344CB8AC3E}">
        <p14:creationId xmlns:p14="http://schemas.microsoft.com/office/powerpoint/2010/main" val="3416499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solidFill>
          <a:srgbClr val="FFFFFF"/>
        </a:solidFill>
        <a:ln w="28575">
          <a:solidFill>
            <a:srgbClr val="000000"/>
          </a:solidFill>
          <a:miter lim="800000"/>
          <a:headEnd/>
          <a:tailEnd/>
        </a:ln>
      </a:spPr>
      <a:bodyPr wrap="square" anchor="ctr">
        <a:spAutoFit/>
      </a:bodyPr>
      <a:lstStyle>
        <a:defPPr algn="ctr" eaLnBrk="1" hangingPunct="1">
          <a:defRPr sz="1600" b="1" u="sng" dirty="0" smtClean="0">
            <a:latin typeface="HGPｺﾞｼｯｸE" pitchFamily="50" charset="-128"/>
            <a:ea typeface="HGPｺﾞｼｯｸE"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E400C4E36D8F2B499E593F9ACB2D5376" ma:contentTypeVersion="0" ma:contentTypeDescription="新しいドキュメントを作成します。" ma:contentTypeScope="" ma:versionID="8b6bfe78f48cf605d1b105b95b1281ab">
  <xsd:schema xmlns:xsd="http://www.w3.org/2001/XMLSchema" xmlns:p="http://schemas.microsoft.com/office/2006/metadata/properties" targetNamespace="http://schemas.microsoft.com/office/2006/metadata/properties" ma:root="true" ma:fieldsID="f4cff559f9a06213828a8956bc5bb22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7716DCAF-B94E-4F33-9344-F1BD49394CE0}">
  <ds:schemaRefs>
    <ds:schemaRef ds:uri="http://schemas.microsoft.com/sharepoint/v3/contenttype/forms"/>
  </ds:schemaRefs>
</ds:datastoreItem>
</file>

<file path=customXml/itemProps2.xml><?xml version="1.0" encoding="utf-8"?>
<ds:datastoreItem xmlns:ds="http://schemas.openxmlformats.org/officeDocument/2006/customXml" ds:itemID="{0EB0C8E8-AB70-4471-AF48-4A66FF08AD0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7A1868B9-40A6-4D97-A64D-DC0FC2F3C7C2}">
  <ds:schemaRefs>
    <ds:schemaRef ds:uri="http://purl.org/dc/elements/1.1/"/>
    <ds:schemaRef ds:uri="http://purl.org/dc/dcmitype/"/>
    <ds:schemaRef ds:uri="http://www.w3.org/XML/1998/namespace"/>
    <ds:schemaRef ds:uri="http://schemas.microsoft.com/office/2006/documentManagement/types"/>
    <ds:schemaRef ds:uri="http://purl.org/dc/term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13281</TotalTime>
  <Words>2293</Words>
  <Application>Microsoft Office PowerPoint</Application>
  <PresentationFormat>A3 297x420 mm</PresentationFormat>
  <Paragraphs>526</Paragraphs>
  <Slides>15</Slides>
  <Notes>6</Notes>
  <HiddenSlides>1</HiddenSlides>
  <MMClips>0</MMClips>
  <ScaleCrop>false</ScaleCrop>
  <HeadingPairs>
    <vt:vector size="4" baseType="variant">
      <vt:variant>
        <vt:lpstr>テーマ</vt:lpstr>
      </vt:variant>
      <vt:variant>
        <vt:i4>1</vt:i4>
      </vt:variant>
      <vt:variant>
        <vt:lpstr>スライド タイトル</vt:lpstr>
      </vt:variant>
      <vt:variant>
        <vt:i4>15</vt:i4>
      </vt:variant>
    </vt:vector>
  </HeadingPairs>
  <TitlesOfParts>
    <vt:vector size="16" baseType="lpstr">
      <vt:lpstr>Office ​​テーマ</vt:lpstr>
      <vt:lpstr>高血圧対策 第２次大阪府健康増進計画目標</vt:lpstr>
      <vt:lpstr>大阪府の高血圧対策 主な取組の柱（案）</vt:lpstr>
      <vt:lpstr>PowerPoint プレゼンテーション</vt:lpstr>
      <vt:lpstr>たばこ対策 第２次大阪府健康増進計画目標</vt:lpstr>
      <vt:lpstr>大阪府のたばこ対策 主な取組の柱（案）</vt:lpstr>
      <vt:lpstr>PowerPoint プレゼンテーション</vt:lpstr>
      <vt:lpstr>NCD対策 第２次大阪府健康増進計画目標</vt:lpstr>
      <vt:lpstr>大阪府のNCD対策 主な取組の柱（案）　※禁煙はたばこ対策に記載</vt:lpstr>
      <vt:lpstr>PowerPoint プレゼンテーション</vt:lpstr>
      <vt:lpstr>大阪府の糖尿病対策 主な取組の柱（案）</vt:lpstr>
      <vt:lpstr>PowerPoint プレゼンテーション</vt:lpstr>
      <vt:lpstr> 大阪府の糖尿病対策(案) 　</vt:lpstr>
      <vt:lpstr>大阪府の休養・睡眠の取組 主な取組みの柱（案）</vt:lpstr>
      <vt:lpstr>PowerPoint プレゼンテーション</vt:lpstr>
      <vt:lpstr>健康づくりのための睡眠指針　～快適な睡眠のための７箇条～ </vt:lpstr>
    </vt:vector>
  </TitlesOfParts>
  <Company>大阪府庁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大阪府庁</dc:creator>
  <cp:lastModifiedBy>大阪府庁</cp:lastModifiedBy>
  <cp:revision>991</cp:revision>
  <cp:lastPrinted>2014-01-30T09:38:41Z</cp:lastPrinted>
  <dcterms:created xsi:type="dcterms:W3CDTF">2012-02-15T02:43:52Z</dcterms:created>
  <dcterms:modified xsi:type="dcterms:W3CDTF">2014-01-30T09:45:19Z</dcterms:modified>
</cp:coreProperties>
</file>