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63" r:id="rId2"/>
    <p:sldId id="258" r:id="rId3"/>
    <p:sldId id="262" r:id="rId4"/>
    <p:sldId id="265" r:id="rId5"/>
  </p:sldIdLst>
  <p:sldSz cx="9906000" cy="6858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18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138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99DABA-52C7-4BB5-8504-F02D03AEE2C8}" type="datetimeFigureOut">
              <a:rPr kumimoji="1" lang="ja-JP" altLang="en-US" smtClean="0"/>
              <a:t>2020/8/18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3013"/>
            <a:ext cx="48450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3C3784-78CA-4545-BC1E-C7273022C5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8940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5E984-70F1-4F68-A41D-388AE0E0B59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9779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3013"/>
            <a:ext cx="48450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51724-6EE9-4B9C-B067-60F238BEB148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0301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2" indent="0" algn="ctr">
              <a:buNone/>
              <a:defRPr sz="2000"/>
            </a:lvl2pPr>
            <a:lvl3pPr marL="914323" indent="0" algn="ctr">
              <a:buNone/>
              <a:defRPr sz="1800"/>
            </a:lvl3pPr>
            <a:lvl4pPr marL="1371486" indent="0" algn="ctr">
              <a:buNone/>
              <a:defRPr sz="1600"/>
            </a:lvl4pPr>
            <a:lvl5pPr marL="1828647" indent="0" algn="ctr">
              <a:buNone/>
              <a:defRPr sz="1600"/>
            </a:lvl5pPr>
            <a:lvl6pPr marL="2285808" indent="0" algn="ctr">
              <a:buNone/>
              <a:defRPr sz="1600"/>
            </a:lvl6pPr>
            <a:lvl7pPr marL="2742970" indent="0" algn="ctr">
              <a:buNone/>
              <a:defRPr sz="1600"/>
            </a:lvl7pPr>
            <a:lvl8pPr marL="3200132" indent="0" algn="ctr">
              <a:buNone/>
              <a:defRPr sz="1600"/>
            </a:lvl8pPr>
            <a:lvl9pPr marL="3657294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8DA80-15CB-4EAA-AA21-05F669DD4276}" type="datetimeFigureOut">
              <a:rPr kumimoji="1" lang="ja-JP" altLang="en-US" smtClean="0"/>
              <a:t>2020/8/18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499B5-F9FB-47E8-9A71-01C3DF41F0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095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8DA80-15CB-4EAA-AA21-05F669DD4276}" type="datetimeFigureOut">
              <a:rPr kumimoji="1" lang="ja-JP" altLang="en-US" smtClean="0"/>
              <a:t>2020/8/18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499B5-F9FB-47E8-9A71-01C3DF41F0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8979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8DA80-15CB-4EAA-AA21-05F669DD4276}" type="datetimeFigureOut">
              <a:rPr kumimoji="1" lang="ja-JP" altLang="en-US" smtClean="0"/>
              <a:t>2020/8/18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499B5-F9FB-47E8-9A71-01C3DF41F0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2351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8DA80-15CB-4EAA-AA21-05F669DD4276}" type="datetimeFigureOut">
              <a:rPr kumimoji="1" lang="ja-JP" altLang="en-US" smtClean="0"/>
              <a:t>2020/8/18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499B5-F9FB-47E8-9A71-01C3DF41F0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4532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82" y="1709740"/>
            <a:ext cx="8543925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82" y="4589467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6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8DA80-15CB-4EAA-AA21-05F669DD4276}" type="datetimeFigureOut">
              <a:rPr kumimoji="1" lang="ja-JP" altLang="en-US" smtClean="0"/>
              <a:t>2020/8/18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499B5-F9FB-47E8-9A71-01C3DF41F0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1478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8DA80-15CB-4EAA-AA21-05F669DD4276}" type="datetimeFigureOut">
              <a:rPr kumimoji="1" lang="ja-JP" altLang="en-US" smtClean="0"/>
              <a:t>2020/8/18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499B5-F9FB-47E8-9A71-01C3DF41F0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8079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0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30" y="1681164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3" indent="0">
              <a:buNone/>
              <a:defRPr sz="1800" b="1"/>
            </a:lvl3pPr>
            <a:lvl4pPr marL="1371486" indent="0">
              <a:buNone/>
              <a:defRPr sz="1600" b="1"/>
            </a:lvl4pPr>
            <a:lvl5pPr marL="1828647" indent="0">
              <a:buNone/>
              <a:defRPr sz="1600" b="1"/>
            </a:lvl5pPr>
            <a:lvl6pPr marL="2285808" indent="0">
              <a:buNone/>
              <a:defRPr sz="1600" b="1"/>
            </a:lvl6pPr>
            <a:lvl7pPr marL="2742970" indent="0">
              <a:buNone/>
              <a:defRPr sz="1600" b="1"/>
            </a:lvl7pPr>
            <a:lvl8pPr marL="3200132" indent="0">
              <a:buNone/>
              <a:defRPr sz="1600" b="1"/>
            </a:lvl8pPr>
            <a:lvl9pPr marL="3657294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30" y="2505076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5" y="1681164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3" indent="0">
              <a:buNone/>
              <a:defRPr sz="1800" b="1"/>
            </a:lvl3pPr>
            <a:lvl4pPr marL="1371486" indent="0">
              <a:buNone/>
              <a:defRPr sz="1600" b="1"/>
            </a:lvl4pPr>
            <a:lvl5pPr marL="1828647" indent="0">
              <a:buNone/>
              <a:defRPr sz="1600" b="1"/>
            </a:lvl5pPr>
            <a:lvl6pPr marL="2285808" indent="0">
              <a:buNone/>
              <a:defRPr sz="1600" b="1"/>
            </a:lvl6pPr>
            <a:lvl7pPr marL="2742970" indent="0">
              <a:buNone/>
              <a:defRPr sz="1600" b="1"/>
            </a:lvl7pPr>
            <a:lvl8pPr marL="3200132" indent="0">
              <a:buNone/>
              <a:defRPr sz="1600" b="1"/>
            </a:lvl8pPr>
            <a:lvl9pPr marL="3657294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5" y="2505076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8DA80-15CB-4EAA-AA21-05F669DD4276}" type="datetimeFigureOut">
              <a:rPr kumimoji="1" lang="ja-JP" altLang="en-US" smtClean="0"/>
              <a:t>2020/8/18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499B5-F9FB-47E8-9A71-01C3DF41F0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9044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8DA80-15CB-4EAA-AA21-05F669DD4276}" type="datetimeFigureOut">
              <a:rPr kumimoji="1" lang="ja-JP" altLang="en-US" smtClean="0"/>
              <a:t>2020/8/18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499B5-F9FB-47E8-9A71-01C3DF41F0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3217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8DA80-15CB-4EAA-AA21-05F669DD4276}" type="datetimeFigureOut">
              <a:rPr kumimoji="1" lang="ja-JP" altLang="en-US" smtClean="0"/>
              <a:t>2020/8/18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499B5-F9FB-47E8-9A71-01C3DF41F0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0771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2" y="987429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2" indent="0">
              <a:buNone/>
              <a:defRPr sz="1400"/>
            </a:lvl2pPr>
            <a:lvl3pPr marL="914323" indent="0">
              <a:buNone/>
              <a:defRPr sz="1200"/>
            </a:lvl3pPr>
            <a:lvl4pPr marL="1371486" indent="0">
              <a:buNone/>
              <a:defRPr sz="1000"/>
            </a:lvl4pPr>
            <a:lvl5pPr marL="1828647" indent="0">
              <a:buNone/>
              <a:defRPr sz="1000"/>
            </a:lvl5pPr>
            <a:lvl6pPr marL="2285808" indent="0">
              <a:buNone/>
              <a:defRPr sz="1000"/>
            </a:lvl6pPr>
            <a:lvl7pPr marL="2742970" indent="0">
              <a:buNone/>
              <a:defRPr sz="1000"/>
            </a:lvl7pPr>
            <a:lvl8pPr marL="3200132" indent="0">
              <a:buNone/>
              <a:defRPr sz="1000"/>
            </a:lvl8pPr>
            <a:lvl9pPr marL="3657294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8DA80-15CB-4EAA-AA21-05F669DD4276}" type="datetimeFigureOut">
              <a:rPr kumimoji="1" lang="ja-JP" altLang="en-US" smtClean="0"/>
              <a:t>2020/8/18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499B5-F9FB-47E8-9A71-01C3DF41F0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0461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2" y="987429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62" indent="0">
              <a:buNone/>
              <a:defRPr sz="2800"/>
            </a:lvl2pPr>
            <a:lvl3pPr marL="914323" indent="0">
              <a:buNone/>
              <a:defRPr sz="2400"/>
            </a:lvl3pPr>
            <a:lvl4pPr marL="1371486" indent="0">
              <a:buNone/>
              <a:defRPr sz="2000"/>
            </a:lvl4pPr>
            <a:lvl5pPr marL="1828647" indent="0">
              <a:buNone/>
              <a:defRPr sz="2000"/>
            </a:lvl5pPr>
            <a:lvl6pPr marL="2285808" indent="0">
              <a:buNone/>
              <a:defRPr sz="2000"/>
            </a:lvl6pPr>
            <a:lvl7pPr marL="2742970" indent="0">
              <a:buNone/>
              <a:defRPr sz="2000"/>
            </a:lvl7pPr>
            <a:lvl8pPr marL="3200132" indent="0">
              <a:buNone/>
              <a:defRPr sz="2000"/>
            </a:lvl8pPr>
            <a:lvl9pPr marL="3657294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2" indent="0">
              <a:buNone/>
              <a:defRPr sz="1400"/>
            </a:lvl2pPr>
            <a:lvl3pPr marL="914323" indent="0">
              <a:buNone/>
              <a:defRPr sz="1200"/>
            </a:lvl3pPr>
            <a:lvl4pPr marL="1371486" indent="0">
              <a:buNone/>
              <a:defRPr sz="1000"/>
            </a:lvl4pPr>
            <a:lvl5pPr marL="1828647" indent="0">
              <a:buNone/>
              <a:defRPr sz="1000"/>
            </a:lvl5pPr>
            <a:lvl6pPr marL="2285808" indent="0">
              <a:buNone/>
              <a:defRPr sz="1000"/>
            </a:lvl6pPr>
            <a:lvl7pPr marL="2742970" indent="0">
              <a:buNone/>
              <a:defRPr sz="1000"/>
            </a:lvl7pPr>
            <a:lvl8pPr marL="3200132" indent="0">
              <a:buNone/>
              <a:defRPr sz="1000"/>
            </a:lvl8pPr>
            <a:lvl9pPr marL="3657294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8DA80-15CB-4EAA-AA21-05F669DD4276}" type="datetimeFigureOut">
              <a:rPr kumimoji="1" lang="ja-JP" altLang="en-US" smtClean="0"/>
              <a:t>2020/8/18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499B5-F9FB-47E8-9A71-01C3DF41F0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1007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40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40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4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8DA80-15CB-4EAA-AA21-05F669DD4276}" type="datetimeFigureOut">
              <a:rPr kumimoji="1" lang="ja-JP" altLang="en-US" smtClean="0"/>
              <a:t>2020/8/18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5" y="6356354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4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499B5-F9FB-47E8-9A71-01C3DF41F0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112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23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2" indent="-228582" algn="l" defTabSz="9143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43" indent="-228582" algn="l" defTabSz="9143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4" indent="-228582" algn="l" defTabSz="9143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66" indent="-228582" algn="l" defTabSz="9143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28" indent="-228582" algn="l" defTabSz="9143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90" indent="-228582" algn="l" defTabSz="9143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52" indent="-228582" algn="l" defTabSz="9143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13" indent="-228582" algn="l" defTabSz="9143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74" indent="-228582" algn="l" defTabSz="9143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2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l" defTabSz="91432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3" algn="l" defTabSz="91432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6" algn="l" defTabSz="91432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7" algn="l" defTabSz="91432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8" algn="l" defTabSz="91432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0" algn="l" defTabSz="91432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2" algn="l" defTabSz="91432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4" algn="l" defTabSz="91432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microsoft.com/office/2007/relationships/hdphoto" Target="../media/hdphoto1.wdp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560000" y="6480000"/>
            <a:ext cx="2228850" cy="365125"/>
          </a:xfrm>
        </p:spPr>
        <p:txBody>
          <a:bodyPr/>
          <a:lstStyle/>
          <a:p>
            <a:fld id="{55E63B8D-343A-47A5-AEB8-D946B11BC2E3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A439E4F-F08A-4641-ACAD-DB28D40A523F}"/>
              </a:ext>
            </a:extLst>
          </p:cNvPr>
          <p:cNvSpPr/>
          <p:nvPr/>
        </p:nvSpPr>
        <p:spPr>
          <a:xfrm>
            <a:off x="1463839" y="2695331"/>
            <a:ext cx="6969919" cy="138499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ja-JP" altLang="ja-JP" sz="2800" kern="1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大阪</a:t>
            </a:r>
            <a:r>
              <a:rPr lang="ja-JP" altLang="ja-JP" sz="2800" kern="1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広域ベイエリア</a:t>
            </a:r>
            <a:r>
              <a:rPr lang="ja-JP" altLang="ja-JP" sz="2800" kern="1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まちづくり</a:t>
            </a:r>
            <a:r>
              <a:rPr lang="ja-JP" altLang="en-US" sz="2800" kern="1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の</a:t>
            </a:r>
            <a:endParaRPr lang="en-US" altLang="ja-JP" sz="2800" kern="100" dirty="0" smtClean="0"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ja-JP" altLang="en-US" sz="2800" kern="1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今後</a:t>
            </a:r>
            <a:r>
              <a:rPr lang="ja-JP" altLang="en-US" sz="2800" kern="1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の進め方</a:t>
            </a:r>
            <a:endParaRPr lang="en-US" altLang="ja-JP" sz="2400" kern="100" dirty="0" smtClean="0"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69C1EFB-0E72-46D5-A680-B64F60B77806}"/>
              </a:ext>
            </a:extLst>
          </p:cNvPr>
          <p:cNvSpPr txBox="1"/>
          <p:nvPr/>
        </p:nvSpPr>
        <p:spPr>
          <a:xfrm>
            <a:off x="8756963" y="325677"/>
            <a:ext cx="936000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資料</a:t>
            </a:r>
            <a:r>
              <a:rPr kumimoji="1" lang="en-US" altLang="ja-JP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endParaRPr kumimoji="1"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8249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8611B73-732D-4A56-896C-C2C5C79497AF}"/>
              </a:ext>
            </a:extLst>
          </p:cNvPr>
          <p:cNvSpPr txBox="1"/>
          <p:nvPr/>
        </p:nvSpPr>
        <p:spPr>
          <a:xfrm>
            <a:off x="0" y="19413"/>
            <a:ext cx="9906000" cy="537799"/>
          </a:xfrm>
          <a:prstGeom prst="rect">
            <a:avLst/>
          </a:prstGeom>
          <a:gradFill>
            <a:gsLst>
              <a:gs pos="0">
                <a:srgbClr val="0000FF"/>
              </a:gs>
              <a:gs pos="76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1"/>
          </a:gradFill>
        </p:spPr>
        <p:txBody>
          <a:bodyPr wrap="square" rtlCol="0" anchor="ctr" anchorCtr="0">
            <a:noAutofit/>
          </a:bodyPr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大阪広域ベイエリアまちづくり</a:t>
            </a:r>
            <a:r>
              <a:rPr kumimoji="1" lang="ja-JP" altLang="en-US" sz="20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の今後の進め方（</a:t>
            </a:r>
            <a:r>
              <a:rPr kumimoji="1"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案）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69C1EFB-0E72-46D5-A680-B64F60B77806}"/>
              </a:ext>
            </a:extLst>
          </p:cNvPr>
          <p:cNvSpPr txBox="1"/>
          <p:nvPr/>
        </p:nvSpPr>
        <p:spPr>
          <a:xfrm>
            <a:off x="273000" y="623765"/>
            <a:ext cx="9360000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1"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部会の設置について</a:t>
            </a:r>
            <a:r>
              <a:rPr kumimoji="1"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　「大阪広域ベイエリアまちづくりビジョン」の重点取組みエリアである「堺旧港周辺のまちづくり」をリーディング事業として、既存施設の    有効活用や各種</a:t>
            </a: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取組み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の連携方策など、関係者が連携しながら具体的な取組みを推進するため、部会を設置する。</a:t>
            </a: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7" name="表 7">
            <a:extLst>
              <a:ext uri="{FF2B5EF4-FFF2-40B4-BE49-F238E27FC236}">
                <a16:creationId xmlns:a16="http://schemas.microsoft.com/office/drawing/2014/main" id="{753102C8-B04B-4CFD-B093-136DB3B424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224867"/>
              </p:ext>
            </p:extLst>
          </p:nvPr>
        </p:nvGraphicFramePr>
        <p:xfrm>
          <a:off x="571501" y="1865857"/>
          <a:ext cx="8672511" cy="2793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3471">
                  <a:extLst>
                    <a:ext uri="{9D8B030D-6E8A-4147-A177-3AD203B41FA5}">
                      <a16:colId xmlns:a16="http://schemas.microsoft.com/office/drawing/2014/main" val="2114479553"/>
                    </a:ext>
                  </a:extLst>
                </a:gridCol>
                <a:gridCol w="5262745">
                  <a:extLst>
                    <a:ext uri="{9D8B030D-6E8A-4147-A177-3AD203B41FA5}">
                      <a16:colId xmlns:a16="http://schemas.microsoft.com/office/drawing/2014/main" val="28048722"/>
                    </a:ext>
                  </a:extLst>
                </a:gridCol>
                <a:gridCol w="2746295">
                  <a:extLst>
                    <a:ext uri="{9D8B030D-6E8A-4147-A177-3AD203B41FA5}">
                      <a16:colId xmlns:a16="http://schemas.microsoft.com/office/drawing/2014/main" val="1286533380"/>
                    </a:ext>
                  </a:extLst>
                </a:gridCol>
              </a:tblGrid>
              <a:tr h="405856">
                <a:tc>
                  <a:txBody>
                    <a:bodyPr/>
                    <a:lstStyle/>
                    <a:p>
                      <a:r>
                        <a:rPr kumimoji="1" lang="ja-JP" altLang="en-US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kumimoji="1" lang="ja-JP" altLang="en-US" sz="1400" b="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検討内容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メンバー</a:t>
                      </a:r>
                      <a:endParaRPr kumimoji="1" lang="en-US" altLang="ja-JP" sz="1400" b="0" dirty="0" smtClean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6523544"/>
                  </a:ext>
                </a:extLst>
              </a:tr>
              <a:tr h="23874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200" b="1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堺旧港周辺まちづくり部会</a:t>
                      </a:r>
                      <a:endParaRPr kumimoji="1" lang="ja-JP" altLang="en-US" sz="12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vert="eaVert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2000" indent="-457200" algn="just">
                        <a:lnSpc>
                          <a:spcPct val="150000"/>
                        </a:lnSpc>
                      </a:pP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・既存施設（遊歩道、船着き場、駅等）、府</a:t>
                      </a:r>
                      <a:r>
                        <a:rPr kumimoji="1" lang="ja-JP" altLang="en-US" sz="12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有地、市有地等を活かした</a:t>
                      </a:r>
                      <a:endParaRPr kumimoji="1" lang="en-US" altLang="ja-JP" sz="12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72000" indent="-457200" algn="just">
                        <a:lnSpc>
                          <a:spcPct val="150000"/>
                        </a:lnSpc>
                      </a:pPr>
                      <a:r>
                        <a:rPr kumimoji="1" lang="ja-JP" altLang="en-US" sz="12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具体的</a:t>
                      </a: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な整備方針</a:t>
                      </a:r>
                      <a:endParaRPr kumimoji="1" lang="en-US" altLang="ja-JP" sz="12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・駅と</a:t>
                      </a:r>
                      <a:r>
                        <a:rPr kumimoji="1" lang="ja-JP" altLang="en-US" sz="12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の歩行者等ネットワーク形成</a:t>
                      </a:r>
                      <a:endParaRPr kumimoji="1" lang="en-US" altLang="ja-JP" sz="12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・周辺拠点（堺浜、</a:t>
                      </a:r>
                      <a:r>
                        <a:rPr kumimoji="1" lang="ja-JP" altLang="en-US" sz="12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環濠、大浜公園等</a:t>
                      </a: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）との連携</a:t>
                      </a:r>
                      <a:endParaRPr kumimoji="1" lang="en-US" altLang="ja-JP" sz="12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r">
                        <a:lnSpc>
                          <a:spcPct val="150000"/>
                        </a:lnSpc>
                      </a:pPr>
                      <a:r>
                        <a:rPr kumimoji="1" lang="ja-JP" altLang="en-US" sz="12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等</a:t>
                      </a:r>
                      <a:endParaRPr kumimoji="1" lang="en-US" altLang="ja-JP" sz="12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kumimoji="1" lang="ja-JP" altLang="en-US" sz="12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大阪府</a:t>
                      </a:r>
                      <a:r>
                        <a:rPr kumimoji="1" lang="ja-JP" altLang="en-US" sz="1200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  <a:r>
                        <a:rPr kumimoji="1" lang="ja-JP" altLang="en-US" sz="12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住宅まちづくり部 </a:t>
                      </a:r>
                      <a:endParaRPr kumimoji="1" lang="en-US" altLang="ja-JP" sz="12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kumimoji="1" lang="ja-JP" altLang="en-US" sz="12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　　都市整備部 港湾局</a:t>
                      </a:r>
                      <a:endParaRPr kumimoji="1" lang="en-US" altLang="ja-JP" sz="12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kumimoji="1" lang="ja-JP" altLang="en-US" sz="12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堺　市　建築都市局</a:t>
                      </a:r>
                      <a:endParaRPr kumimoji="1" lang="en-US" altLang="ja-JP" sz="12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鉄道事業者、学識経験者</a:t>
                      </a:r>
                      <a:endParaRPr kumimoji="1" lang="en-US" altLang="ja-JP" sz="12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等</a:t>
                      </a:r>
                      <a:endParaRPr kumimoji="1" lang="en-US" altLang="ja-JP" sz="12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4824066"/>
                  </a:ext>
                </a:extLst>
              </a:tr>
            </a:tbl>
          </a:graphicData>
        </a:graphic>
      </p:graphicFrame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69C1EFB-0E72-46D5-A680-B64F60B77806}"/>
              </a:ext>
            </a:extLst>
          </p:cNvPr>
          <p:cNvSpPr txBox="1"/>
          <p:nvPr/>
        </p:nvSpPr>
        <p:spPr>
          <a:xfrm>
            <a:off x="273000" y="4994992"/>
            <a:ext cx="936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施策連携と集中的な取組みについて</a:t>
            </a:r>
            <a:r>
              <a:rPr kumimoji="1"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</a:pP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ビジョンのとりまとめと並行して　</a:t>
            </a:r>
            <a:endParaRPr kumimoji="1"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 algn="just">
              <a:lnSpc>
                <a:spcPct val="150000"/>
              </a:lnSpc>
            </a:pP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・個々の取組みの相乗効果を高め、民間投資を誘発するよう、大阪府、大阪市、堺市が取り組む施策をパッケージ化し打ち出す。</a:t>
            </a:r>
            <a:endParaRPr kumimoji="1"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 algn="just">
              <a:lnSpc>
                <a:spcPct val="150000"/>
              </a:lnSpc>
            </a:pP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・まずは、万博開催等に向け、短期に取り組むべき具体的な施策を抽出し、関係者が連携し集中的に推進。</a:t>
            </a: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スライド番号プレースホルダー 15"/>
          <p:cNvSpPr>
            <a:spLocks noGrp="1"/>
          </p:cNvSpPr>
          <p:nvPr>
            <p:ph type="sldNum" sz="quarter" idx="12"/>
          </p:nvPr>
        </p:nvSpPr>
        <p:spPr>
          <a:xfrm>
            <a:off x="7560000" y="6480000"/>
            <a:ext cx="2228850" cy="365125"/>
          </a:xfrm>
        </p:spPr>
        <p:txBody>
          <a:bodyPr/>
          <a:lstStyle/>
          <a:p>
            <a:fld id="{0664F138-BA45-4B88-BC60-6BC0E2D199A8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103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グループ化 12"/>
          <p:cNvGrpSpPr/>
          <p:nvPr/>
        </p:nvGrpSpPr>
        <p:grpSpPr>
          <a:xfrm>
            <a:off x="577948" y="556840"/>
            <a:ext cx="8316370" cy="6301161"/>
            <a:chOff x="422036" y="556839"/>
            <a:chExt cx="8316370" cy="6301161"/>
          </a:xfrm>
        </p:grpSpPr>
        <p:grpSp>
          <p:nvGrpSpPr>
            <p:cNvPr id="6" name="グループ化 5"/>
            <p:cNvGrpSpPr>
              <a:grpSpLocks noChangeAspect="1"/>
            </p:cNvGrpSpPr>
            <p:nvPr/>
          </p:nvGrpSpPr>
          <p:grpSpPr>
            <a:xfrm>
              <a:off x="422036" y="556839"/>
              <a:ext cx="8316370" cy="6301161"/>
              <a:chOff x="-1141321" y="-1028700"/>
              <a:chExt cx="9694772" cy="7345551"/>
            </a:xfrm>
          </p:grpSpPr>
          <p:pic>
            <p:nvPicPr>
              <p:cNvPr id="4" name="図 3"/>
              <p:cNvPicPr>
                <a:picLocks noChangeAspect="1"/>
              </p:cNvPicPr>
              <p:nvPr/>
            </p:nvPicPr>
            <p:blipFill rotWithShape="1">
              <a:blip r:embed="rId3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 l="16597" t="23178" r="8891" b="13801"/>
              <a:stretch/>
            </p:blipFill>
            <p:spPr>
              <a:xfrm>
                <a:off x="-1141321" y="-1028700"/>
                <a:ext cx="9694771" cy="4610100"/>
              </a:xfrm>
              <a:prstGeom prst="rect">
                <a:avLst/>
              </a:prstGeom>
            </p:spPr>
          </p:pic>
          <p:pic>
            <p:nvPicPr>
              <p:cNvPr id="5" name="図 4"/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 l="10030" t="25468" r="16378" b="29924"/>
              <a:stretch/>
            </p:blipFill>
            <p:spPr>
              <a:xfrm>
                <a:off x="-1021792" y="3053714"/>
                <a:ext cx="9575243" cy="3263137"/>
              </a:xfrm>
              <a:prstGeom prst="rect">
                <a:avLst/>
              </a:prstGeom>
            </p:spPr>
          </p:pic>
        </p:grpSp>
        <p:pic>
          <p:nvPicPr>
            <p:cNvPr id="11" name="図 10"/>
            <p:cNvPicPr>
              <a:picLocks noChangeAspect="1"/>
            </p:cNvPicPr>
            <p:nvPr/>
          </p:nvPicPr>
          <p:blipFill rotWithShape="1"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47365" t="35243" r="37408" b="50694"/>
            <a:stretch/>
          </p:blipFill>
          <p:spPr>
            <a:xfrm>
              <a:off x="3961474" y="2260599"/>
              <a:ext cx="1733334" cy="900000"/>
            </a:xfrm>
            <a:prstGeom prst="rect">
              <a:avLst/>
            </a:prstGeom>
          </p:spPr>
        </p:pic>
        <p:pic>
          <p:nvPicPr>
            <p:cNvPr id="12" name="図 11"/>
            <p:cNvPicPr>
              <a:picLocks noChangeAspect="1"/>
            </p:cNvPicPr>
            <p:nvPr/>
          </p:nvPicPr>
          <p:blipFill rotWithShape="1"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56259" t="71662" r="41382" b="23135"/>
            <a:stretch/>
          </p:blipFill>
          <p:spPr>
            <a:xfrm>
              <a:off x="4833938" y="5849526"/>
              <a:ext cx="252412" cy="313149"/>
            </a:xfrm>
            <a:prstGeom prst="rect">
              <a:avLst/>
            </a:prstGeom>
          </p:spPr>
        </p:pic>
      </p:grpSp>
      <p:sp>
        <p:nvSpPr>
          <p:cNvPr id="46" name="フリーフォーム 45"/>
          <p:cNvSpPr/>
          <p:nvPr/>
        </p:nvSpPr>
        <p:spPr>
          <a:xfrm>
            <a:off x="3894475" y="1800225"/>
            <a:ext cx="2919413" cy="5048250"/>
          </a:xfrm>
          <a:custGeom>
            <a:avLst/>
            <a:gdLst>
              <a:gd name="connsiteX0" fmla="*/ 2943225 w 2943225"/>
              <a:gd name="connsiteY0" fmla="*/ 0 h 5105400"/>
              <a:gd name="connsiteX1" fmla="*/ 2724150 w 2943225"/>
              <a:gd name="connsiteY1" fmla="*/ 390525 h 5105400"/>
              <a:gd name="connsiteX2" fmla="*/ 1914525 w 2943225"/>
              <a:gd name="connsiteY2" fmla="*/ 1295400 h 5105400"/>
              <a:gd name="connsiteX3" fmla="*/ 1562100 w 2943225"/>
              <a:gd name="connsiteY3" fmla="*/ 1647825 h 5105400"/>
              <a:gd name="connsiteX4" fmla="*/ 476250 w 2943225"/>
              <a:gd name="connsiteY4" fmla="*/ 3686175 h 5105400"/>
              <a:gd name="connsiteX5" fmla="*/ 142875 w 2943225"/>
              <a:gd name="connsiteY5" fmla="*/ 4572000 h 5105400"/>
              <a:gd name="connsiteX6" fmla="*/ 0 w 2943225"/>
              <a:gd name="connsiteY6" fmla="*/ 5105400 h 5105400"/>
              <a:gd name="connsiteX0" fmla="*/ 2943225 w 2943225"/>
              <a:gd name="connsiteY0" fmla="*/ 0 h 5105400"/>
              <a:gd name="connsiteX1" fmla="*/ 2781300 w 2943225"/>
              <a:gd name="connsiteY1" fmla="*/ 366712 h 5105400"/>
              <a:gd name="connsiteX2" fmla="*/ 1914525 w 2943225"/>
              <a:gd name="connsiteY2" fmla="*/ 1295400 h 5105400"/>
              <a:gd name="connsiteX3" fmla="*/ 1562100 w 2943225"/>
              <a:gd name="connsiteY3" fmla="*/ 1647825 h 5105400"/>
              <a:gd name="connsiteX4" fmla="*/ 476250 w 2943225"/>
              <a:gd name="connsiteY4" fmla="*/ 3686175 h 5105400"/>
              <a:gd name="connsiteX5" fmla="*/ 142875 w 2943225"/>
              <a:gd name="connsiteY5" fmla="*/ 4572000 h 5105400"/>
              <a:gd name="connsiteX6" fmla="*/ 0 w 2943225"/>
              <a:gd name="connsiteY6" fmla="*/ 5105400 h 5105400"/>
              <a:gd name="connsiteX0" fmla="*/ 2943225 w 2943225"/>
              <a:gd name="connsiteY0" fmla="*/ 0 h 5105400"/>
              <a:gd name="connsiteX1" fmla="*/ 2781300 w 2943225"/>
              <a:gd name="connsiteY1" fmla="*/ 366712 h 5105400"/>
              <a:gd name="connsiteX2" fmla="*/ 1914525 w 2943225"/>
              <a:gd name="connsiteY2" fmla="*/ 1295400 h 5105400"/>
              <a:gd name="connsiteX3" fmla="*/ 1562100 w 2943225"/>
              <a:gd name="connsiteY3" fmla="*/ 1647825 h 5105400"/>
              <a:gd name="connsiteX4" fmla="*/ 476250 w 2943225"/>
              <a:gd name="connsiteY4" fmla="*/ 3686175 h 5105400"/>
              <a:gd name="connsiteX5" fmla="*/ 142875 w 2943225"/>
              <a:gd name="connsiteY5" fmla="*/ 4572000 h 5105400"/>
              <a:gd name="connsiteX6" fmla="*/ 0 w 2943225"/>
              <a:gd name="connsiteY6" fmla="*/ 5105400 h 5105400"/>
              <a:gd name="connsiteX0" fmla="*/ 2943225 w 2943225"/>
              <a:gd name="connsiteY0" fmla="*/ 0 h 5105400"/>
              <a:gd name="connsiteX1" fmla="*/ 2781300 w 2943225"/>
              <a:gd name="connsiteY1" fmla="*/ 366712 h 5105400"/>
              <a:gd name="connsiteX2" fmla="*/ 1914525 w 2943225"/>
              <a:gd name="connsiteY2" fmla="*/ 1295400 h 5105400"/>
              <a:gd name="connsiteX3" fmla="*/ 1562100 w 2943225"/>
              <a:gd name="connsiteY3" fmla="*/ 1647825 h 5105400"/>
              <a:gd name="connsiteX4" fmla="*/ 476250 w 2943225"/>
              <a:gd name="connsiteY4" fmla="*/ 3686175 h 5105400"/>
              <a:gd name="connsiteX5" fmla="*/ 142875 w 2943225"/>
              <a:gd name="connsiteY5" fmla="*/ 4572000 h 5105400"/>
              <a:gd name="connsiteX6" fmla="*/ 0 w 2943225"/>
              <a:gd name="connsiteY6" fmla="*/ 5105400 h 5105400"/>
              <a:gd name="connsiteX0" fmla="*/ 2943225 w 2943225"/>
              <a:gd name="connsiteY0" fmla="*/ 0 h 5105400"/>
              <a:gd name="connsiteX1" fmla="*/ 2781300 w 2943225"/>
              <a:gd name="connsiteY1" fmla="*/ 366712 h 5105400"/>
              <a:gd name="connsiteX2" fmla="*/ 1909762 w 2943225"/>
              <a:gd name="connsiteY2" fmla="*/ 1257300 h 5105400"/>
              <a:gd name="connsiteX3" fmla="*/ 1562100 w 2943225"/>
              <a:gd name="connsiteY3" fmla="*/ 1647825 h 5105400"/>
              <a:gd name="connsiteX4" fmla="*/ 476250 w 2943225"/>
              <a:gd name="connsiteY4" fmla="*/ 3686175 h 5105400"/>
              <a:gd name="connsiteX5" fmla="*/ 142875 w 2943225"/>
              <a:gd name="connsiteY5" fmla="*/ 4572000 h 5105400"/>
              <a:gd name="connsiteX6" fmla="*/ 0 w 2943225"/>
              <a:gd name="connsiteY6" fmla="*/ 5105400 h 5105400"/>
              <a:gd name="connsiteX0" fmla="*/ 2943225 w 2943225"/>
              <a:gd name="connsiteY0" fmla="*/ 0 h 5105400"/>
              <a:gd name="connsiteX1" fmla="*/ 2781300 w 2943225"/>
              <a:gd name="connsiteY1" fmla="*/ 366712 h 5105400"/>
              <a:gd name="connsiteX2" fmla="*/ 1909762 w 2943225"/>
              <a:gd name="connsiteY2" fmla="*/ 1257300 h 5105400"/>
              <a:gd name="connsiteX3" fmla="*/ 1562100 w 2943225"/>
              <a:gd name="connsiteY3" fmla="*/ 1647825 h 5105400"/>
              <a:gd name="connsiteX4" fmla="*/ 476250 w 2943225"/>
              <a:gd name="connsiteY4" fmla="*/ 3686175 h 5105400"/>
              <a:gd name="connsiteX5" fmla="*/ 142875 w 2943225"/>
              <a:gd name="connsiteY5" fmla="*/ 4572000 h 5105400"/>
              <a:gd name="connsiteX6" fmla="*/ 0 w 2943225"/>
              <a:gd name="connsiteY6" fmla="*/ 5105400 h 5105400"/>
              <a:gd name="connsiteX0" fmla="*/ 2943225 w 2943225"/>
              <a:gd name="connsiteY0" fmla="*/ 0 h 5105400"/>
              <a:gd name="connsiteX1" fmla="*/ 2781300 w 2943225"/>
              <a:gd name="connsiteY1" fmla="*/ 366712 h 5105400"/>
              <a:gd name="connsiteX2" fmla="*/ 1909762 w 2943225"/>
              <a:gd name="connsiteY2" fmla="*/ 1257300 h 5105400"/>
              <a:gd name="connsiteX3" fmla="*/ 1609725 w 2943225"/>
              <a:gd name="connsiteY3" fmla="*/ 1757363 h 5105400"/>
              <a:gd name="connsiteX4" fmla="*/ 476250 w 2943225"/>
              <a:gd name="connsiteY4" fmla="*/ 3686175 h 5105400"/>
              <a:gd name="connsiteX5" fmla="*/ 142875 w 2943225"/>
              <a:gd name="connsiteY5" fmla="*/ 4572000 h 5105400"/>
              <a:gd name="connsiteX6" fmla="*/ 0 w 2943225"/>
              <a:gd name="connsiteY6" fmla="*/ 5105400 h 5105400"/>
              <a:gd name="connsiteX0" fmla="*/ 2943225 w 2943225"/>
              <a:gd name="connsiteY0" fmla="*/ 0 h 5105400"/>
              <a:gd name="connsiteX1" fmla="*/ 2781300 w 2943225"/>
              <a:gd name="connsiteY1" fmla="*/ 366712 h 5105400"/>
              <a:gd name="connsiteX2" fmla="*/ 1909762 w 2943225"/>
              <a:gd name="connsiteY2" fmla="*/ 1257300 h 5105400"/>
              <a:gd name="connsiteX3" fmla="*/ 1504950 w 2943225"/>
              <a:gd name="connsiteY3" fmla="*/ 1695450 h 5105400"/>
              <a:gd name="connsiteX4" fmla="*/ 476250 w 2943225"/>
              <a:gd name="connsiteY4" fmla="*/ 3686175 h 5105400"/>
              <a:gd name="connsiteX5" fmla="*/ 142875 w 2943225"/>
              <a:gd name="connsiteY5" fmla="*/ 4572000 h 5105400"/>
              <a:gd name="connsiteX6" fmla="*/ 0 w 2943225"/>
              <a:gd name="connsiteY6" fmla="*/ 5105400 h 5105400"/>
              <a:gd name="connsiteX0" fmla="*/ 2919413 w 2919413"/>
              <a:gd name="connsiteY0" fmla="*/ 0 h 5048250"/>
              <a:gd name="connsiteX1" fmla="*/ 2757488 w 2919413"/>
              <a:gd name="connsiteY1" fmla="*/ 366712 h 5048250"/>
              <a:gd name="connsiteX2" fmla="*/ 1885950 w 2919413"/>
              <a:gd name="connsiteY2" fmla="*/ 1257300 h 5048250"/>
              <a:gd name="connsiteX3" fmla="*/ 1481138 w 2919413"/>
              <a:gd name="connsiteY3" fmla="*/ 1695450 h 5048250"/>
              <a:gd name="connsiteX4" fmla="*/ 452438 w 2919413"/>
              <a:gd name="connsiteY4" fmla="*/ 3686175 h 5048250"/>
              <a:gd name="connsiteX5" fmla="*/ 119063 w 2919413"/>
              <a:gd name="connsiteY5" fmla="*/ 4572000 h 5048250"/>
              <a:gd name="connsiteX6" fmla="*/ 0 w 2919413"/>
              <a:gd name="connsiteY6" fmla="*/ 5048250 h 5048250"/>
              <a:gd name="connsiteX0" fmla="*/ 2919413 w 2919413"/>
              <a:gd name="connsiteY0" fmla="*/ 0 h 5048250"/>
              <a:gd name="connsiteX1" fmla="*/ 2757488 w 2919413"/>
              <a:gd name="connsiteY1" fmla="*/ 366712 h 5048250"/>
              <a:gd name="connsiteX2" fmla="*/ 1885950 w 2919413"/>
              <a:gd name="connsiteY2" fmla="*/ 1257300 h 5048250"/>
              <a:gd name="connsiteX3" fmla="*/ 1481138 w 2919413"/>
              <a:gd name="connsiteY3" fmla="*/ 1695450 h 5048250"/>
              <a:gd name="connsiteX4" fmla="*/ 514350 w 2919413"/>
              <a:gd name="connsiteY4" fmla="*/ 3709987 h 5048250"/>
              <a:gd name="connsiteX5" fmla="*/ 119063 w 2919413"/>
              <a:gd name="connsiteY5" fmla="*/ 4572000 h 5048250"/>
              <a:gd name="connsiteX6" fmla="*/ 0 w 2919413"/>
              <a:gd name="connsiteY6" fmla="*/ 5048250 h 5048250"/>
              <a:gd name="connsiteX0" fmla="*/ 2919413 w 2919413"/>
              <a:gd name="connsiteY0" fmla="*/ 0 h 5048250"/>
              <a:gd name="connsiteX1" fmla="*/ 2757488 w 2919413"/>
              <a:gd name="connsiteY1" fmla="*/ 366712 h 5048250"/>
              <a:gd name="connsiteX2" fmla="*/ 1885950 w 2919413"/>
              <a:gd name="connsiteY2" fmla="*/ 1257300 h 5048250"/>
              <a:gd name="connsiteX3" fmla="*/ 1481138 w 2919413"/>
              <a:gd name="connsiteY3" fmla="*/ 1695450 h 5048250"/>
              <a:gd name="connsiteX4" fmla="*/ 447675 w 2919413"/>
              <a:gd name="connsiteY4" fmla="*/ 3738562 h 5048250"/>
              <a:gd name="connsiteX5" fmla="*/ 119063 w 2919413"/>
              <a:gd name="connsiteY5" fmla="*/ 4572000 h 5048250"/>
              <a:gd name="connsiteX6" fmla="*/ 0 w 2919413"/>
              <a:gd name="connsiteY6" fmla="*/ 5048250 h 5048250"/>
              <a:gd name="connsiteX0" fmla="*/ 2919413 w 2919413"/>
              <a:gd name="connsiteY0" fmla="*/ 0 h 5048250"/>
              <a:gd name="connsiteX1" fmla="*/ 2757488 w 2919413"/>
              <a:gd name="connsiteY1" fmla="*/ 366712 h 5048250"/>
              <a:gd name="connsiteX2" fmla="*/ 1885950 w 2919413"/>
              <a:gd name="connsiteY2" fmla="*/ 1257300 h 5048250"/>
              <a:gd name="connsiteX3" fmla="*/ 1481138 w 2919413"/>
              <a:gd name="connsiteY3" fmla="*/ 1695450 h 5048250"/>
              <a:gd name="connsiteX4" fmla="*/ 447675 w 2919413"/>
              <a:gd name="connsiteY4" fmla="*/ 3738562 h 5048250"/>
              <a:gd name="connsiteX5" fmla="*/ 119063 w 2919413"/>
              <a:gd name="connsiteY5" fmla="*/ 4572000 h 5048250"/>
              <a:gd name="connsiteX6" fmla="*/ 0 w 2919413"/>
              <a:gd name="connsiteY6" fmla="*/ 5048250 h 5048250"/>
              <a:gd name="connsiteX0" fmla="*/ 2919413 w 2919413"/>
              <a:gd name="connsiteY0" fmla="*/ 0 h 5048250"/>
              <a:gd name="connsiteX1" fmla="*/ 2757488 w 2919413"/>
              <a:gd name="connsiteY1" fmla="*/ 366712 h 5048250"/>
              <a:gd name="connsiteX2" fmla="*/ 1885950 w 2919413"/>
              <a:gd name="connsiteY2" fmla="*/ 1257300 h 5048250"/>
              <a:gd name="connsiteX3" fmla="*/ 1481138 w 2919413"/>
              <a:gd name="connsiteY3" fmla="*/ 1695450 h 5048250"/>
              <a:gd name="connsiteX4" fmla="*/ 447675 w 2919413"/>
              <a:gd name="connsiteY4" fmla="*/ 3738562 h 5048250"/>
              <a:gd name="connsiteX5" fmla="*/ 119063 w 2919413"/>
              <a:gd name="connsiteY5" fmla="*/ 4572000 h 5048250"/>
              <a:gd name="connsiteX6" fmla="*/ 0 w 2919413"/>
              <a:gd name="connsiteY6" fmla="*/ 5048250 h 504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9413" h="5048250">
                <a:moveTo>
                  <a:pt x="2919413" y="0"/>
                </a:moveTo>
                <a:cubicBezTo>
                  <a:pt x="2865438" y="122237"/>
                  <a:pt x="2892425" y="211137"/>
                  <a:pt x="2757488" y="366712"/>
                </a:cubicBezTo>
                <a:cubicBezTo>
                  <a:pt x="2466975" y="663575"/>
                  <a:pt x="2109788" y="955674"/>
                  <a:pt x="1885950" y="1257300"/>
                </a:cubicBezTo>
                <a:lnTo>
                  <a:pt x="1481138" y="1695450"/>
                </a:lnTo>
                <a:cubicBezTo>
                  <a:pt x="1136650" y="2376487"/>
                  <a:pt x="511176" y="3576638"/>
                  <a:pt x="447675" y="3738562"/>
                </a:cubicBezTo>
                <a:cubicBezTo>
                  <a:pt x="328613" y="4016375"/>
                  <a:pt x="228600" y="4294187"/>
                  <a:pt x="119063" y="4572000"/>
                </a:cubicBezTo>
                <a:lnTo>
                  <a:pt x="0" y="5048250"/>
                </a:lnTo>
              </a:path>
            </a:pathLst>
          </a:custGeom>
          <a:noFill/>
          <a:ln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ボックス 46"/>
          <p:cNvSpPr txBox="1"/>
          <p:nvPr/>
        </p:nvSpPr>
        <p:spPr>
          <a:xfrm rot="18949074">
            <a:off x="5675336" y="2388997"/>
            <a:ext cx="10351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b="1" dirty="0"/>
              <a:t>南海本線</a:t>
            </a:r>
            <a:endParaRPr lang="en-US" altLang="ja-JP" sz="1000" b="1" dirty="0"/>
          </a:p>
        </p:txBody>
      </p:sp>
      <p:sp>
        <p:nvSpPr>
          <p:cNvPr id="48" name="テキスト ボックス 47"/>
          <p:cNvSpPr txBox="1"/>
          <p:nvPr/>
        </p:nvSpPr>
        <p:spPr>
          <a:xfrm rot="18938974">
            <a:off x="3612475" y="4814535"/>
            <a:ext cx="14067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b="1" dirty="0">
                <a:solidFill>
                  <a:srgbClr val="C00000"/>
                </a:solidFill>
              </a:rPr>
              <a:t>阪神高速湾岸線</a:t>
            </a:r>
            <a:endParaRPr lang="en-US" altLang="ja-JP" sz="900" b="1" dirty="0">
              <a:solidFill>
                <a:srgbClr val="C00000"/>
              </a:solidFill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3181885" y="6525860"/>
            <a:ext cx="9029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b="1" dirty="0"/>
              <a:t>浜寺公園</a:t>
            </a:r>
          </a:p>
        </p:txBody>
      </p:sp>
      <p:sp>
        <p:nvSpPr>
          <p:cNvPr id="50" name="正方形/長方形 49"/>
          <p:cNvSpPr/>
          <p:nvPr/>
        </p:nvSpPr>
        <p:spPr>
          <a:xfrm rot="18848240">
            <a:off x="5606517" y="3125835"/>
            <a:ext cx="183042" cy="4571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5680172" y="3046711"/>
            <a:ext cx="4499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/>
              <a:t>堺駅</a:t>
            </a:r>
            <a:endParaRPr lang="en-US" altLang="ja-JP" sz="900" dirty="0"/>
          </a:p>
        </p:txBody>
      </p:sp>
      <p:sp>
        <p:nvSpPr>
          <p:cNvPr id="52" name="正方形/長方形 51"/>
          <p:cNvSpPr/>
          <p:nvPr/>
        </p:nvSpPr>
        <p:spPr>
          <a:xfrm rot="17985647">
            <a:off x="5069257" y="3984022"/>
            <a:ext cx="86206" cy="4571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/>
          <p:cNvSpPr txBox="1"/>
          <p:nvPr/>
        </p:nvSpPr>
        <p:spPr>
          <a:xfrm rot="18004448">
            <a:off x="4939193" y="3998148"/>
            <a:ext cx="4499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/>
              <a:t>湊駅</a:t>
            </a:r>
            <a:endParaRPr lang="en-US" altLang="ja-JP" sz="900" dirty="0"/>
          </a:p>
        </p:txBody>
      </p:sp>
      <p:sp>
        <p:nvSpPr>
          <p:cNvPr id="54" name="正方形/長方形 53"/>
          <p:cNvSpPr/>
          <p:nvPr/>
        </p:nvSpPr>
        <p:spPr>
          <a:xfrm rot="17985647">
            <a:off x="4507441" y="5090744"/>
            <a:ext cx="86206" cy="4571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テキスト ボックス 54"/>
          <p:cNvSpPr txBox="1"/>
          <p:nvPr/>
        </p:nvSpPr>
        <p:spPr>
          <a:xfrm rot="18008439">
            <a:off x="4288670" y="4946249"/>
            <a:ext cx="8135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/>
              <a:t>石津川駅</a:t>
            </a:r>
            <a:endParaRPr lang="en-US" altLang="ja-JP" sz="900" dirty="0"/>
          </a:p>
        </p:txBody>
      </p:sp>
      <p:sp>
        <p:nvSpPr>
          <p:cNvPr id="56" name="正方形/長方形 55"/>
          <p:cNvSpPr/>
          <p:nvPr/>
        </p:nvSpPr>
        <p:spPr>
          <a:xfrm rot="17034896">
            <a:off x="3858865" y="6781622"/>
            <a:ext cx="86206" cy="4571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テキスト ボックス 56"/>
          <p:cNvSpPr txBox="1"/>
          <p:nvPr/>
        </p:nvSpPr>
        <p:spPr>
          <a:xfrm rot="17771490">
            <a:off x="3686979" y="6410446"/>
            <a:ext cx="9219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/>
              <a:t>浜寺公園駅</a:t>
            </a:r>
            <a:endParaRPr lang="en-US" altLang="ja-JP" sz="900" dirty="0"/>
          </a:p>
        </p:txBody>
      </p:sp>
      <p:sp>
        <p:nvSpPr>
          <p:cNvPr id="59" name="フリーフォーム 58"/>
          <p:cNvSpPr/>
          <p:nvPr/>
        </p:nvSpPr>
        <p:spPr>
          <a:xfrm>
            <a:off x="3251537" y="1009651"/>
            <a:ext cx="2066925" cy="5638800"/>
          </a:xfrm>
          <a:custGeom>
            <a:avLst/>
            <a:gdLst>
              <a:gd name="connsiteX0" fmla="*/ 1438275 w 1809750"/>
              <a:gd name="connsiteY0" fmla="*/ 0 h 5095875"/>
              <a:gd name="connsiteX1" fmla="*/ 1657350 w 1809750"/>
              <a:gd name="connsiteY1" fmla="*/ 276225 h 5095875"/>
              <a:gd name="connsiteX2" fmla="*/ 1657350 w 1809750"/>
              <a:gd name="connsiteY2" fmla="*/ 609600 h 5095875"/>
              <a:gd name="connsiteX3" fmla="*/ 1743075 w 1809750"/>
              <a:gd name="connsiteY3" fmla="*/ 714375 h 5095875"/>
              <a:gd name="connsiteX4" fmla="*/ 1809750 w 1809750"/>
              <a:gd name="connsiteY4" fmla="*/ 1628775 h 5095875"/>
              <a:gd name="connsiteX5" fmla="*/ 1371600 w 1809750"/>
              <a:gd name="connsiteY5" fmla="*/ 2114550 h 5095875"/>
              <a:gd name="connsiteX6" fmla="*/ 1428750 w 1809750"/>
              <a:gd name="connsiteY6" fmla="*/ 2847975 h 5095875"/>
              <a:gd name="connsiteX7" fmla="*/ 1285875 w 1809750"/>
              <a:gd name="connsiteY7" fmla="*/ 3057525 h 5095875"/>
              <a:gd name="connsiteX8" fmla="*/ 1047750 w 1809750"/>
              <a:gd name="connsiteY8" fmla="*/ 3781425 h 5095875"/>
              <a:gd name="connsiteX9" fmla="*/ 419100 w 1809750"/>
              <a:gd name="connsiteY9" fmla="*/ 4324350 h 5095875"/>
              <a:gd name="connsiteX10" fmla="*/ 314325 w 1809750"/>
              <a:gd name="connsiteY10" fmla="*/ 4895850 h 5095875"/>
              <a:gd name="connsiteX11" fmla="*/ 0 w 1809750"/>
              <a:gd name="connsiteY11" fmla="*/ 5095875 h 5095875"/>
              <a:gd name="connsiteX0" fmla="*/ 1733550 w 2105025"/>
              <a:gd name="connsiteY0" fmla="*/ 0 h 5629275"/>
              <a:gd name="connsiteX1" fmla="*/ 1952625 w 2105025"/>
              <a:gd name="connsiteY1" fmla="*/ 276225 h 5629275"/>
              <a:gd name="connsiteX2" fmla="*/ 1952625 w 2105025"/>
              <a:gd name="connsiteY2" fmla="*/ 609600 h 5629275"/>
              <a:gd name="connsiteX3" fmla="*/ 2038350 w 2105025"/>
              <a:gd name="connsiteY3" fmla="*/ 714375 h 5629275"/>
              <a:gd name="connsiteX4" fmla="*/ 2105025 w 2105025"/>
              <a:gd name="connsiteY4" fmla="*/ 1628775 h 5629275"/>
              <a:gd name="connsiteX5" fmla="*/ 1666875 w 2105025"/>
              <a:gd name="connsiteY5" fmla="*/ 2114550 h 5629275"/>
              <a:gd name="connsiteX6" fmla="*/ 1724025 w 2105025"/>
              <a:gd name="connsiteY6" fmla="*/ 2847975 h 5629275"/>
              <a:gd name="connsiteX7" fmla="*/ 1581150 w 2105025"/>
              <a:gd name="connsiteY7" fmla="*/ 3057525 h 5629275"/>
              <a:gd name="connsiteX8" fmla="*/ 1343025 w 2105025"/>
              <a:gd name="connsiteY8" fmla="*/ 3781425 h 5629275"/>
              <a:gd name="connsiteX9" fmla="*/ 714375 w 2105025"/>
              <a:gd name="connsiteY9" fmla="*/ 4324350 h 5629275"/>
              <a:gd name="connsiteX10" fmla="*/ 609600 w 2105025"/>
              <a:gd name="connsiteY10" fmla="*/ 4895850 h 5629275"/>
              <a:gd name="connsiteX11" fmla="*/ 0 w 2105025"/>
              <a:gd name="connsiteY11" fmla="*/ 5629275 h 5629275"/>
              <a:gd name="connsiteX0" fmla="*/ 1733550 w 2105025"/>
              <a:gd name="connsiteY0" fmla="*/ 0 h 5629275"/>
              <a:gd name="connsiteX1" fmla="*/ 1952625 w 2105025"/>
              <a:gd name="connsiteY1" fmla="*/ 276225 h 5629275"/>
              <a:gd name="connsiteX2" fmla="*/ 1952625 w 2105025"/>
              <a:gd name="connsiteY2" fmla="*/ 609600 h 5629275"/>
              <a:gd name="connsiteX3" fmla="*/ 2038350 w 2105025"/>
              <a:gd name="connsiteY3" fmla="*/ 714375 h 5629275"/>
              <a:gd name="connsiteX4" fmla="*/ 2105025 w 2105025"/>
              <a:gd name="connsiteY4" fmla="*/ 1628775 h 5629275"/>
              <a:gd name="connsiteX5" fmla="*/ 1666875 w 2105025"/>
              <a:gd name="connsiteY5" fmla="*/ 2114550 h 5629275"/>
              <a:gd name="connsiteX6" fmla="*/ 1724025 w 2105025"/>
              <a:gd name="connsiteY6" fmla="*/ 2847975 h 5629275"/>
              <a:gd name="connsiteX7" fmla="*/ 1581150 w 2105025"/>
              <a:gd name="connsiteY7" fmla="*/ 3057525 h 5629275"/>
              <a:gd name="connsiteX8" fmla="*/ 1343025 w 2105025"/>
              <a:gd name="connsiteY8" fmla="*/ 3781425 h 5629275"/>
              <a:gd name="connsiteX9" fmla="*/ 714375 w 2105025"/>
              <a:gd name="connsiteY9" fmla="*/ 4324350 h 5629275"/>
              <a:gd name="connsiteX10" fmla="*/ 609600 w 2105025"/>
              <a:gd name="connsiteY10" fmla="*/ 4895850 h 5629275"/>
              <a:gd name="connsiteX11" fmla="*/ 0 w 2105025"/>
              <a:gd name="connsiteY11" fmla="*/ 5629275 h 5629275"/>
              <a:gd name="connsiteX0" fmla="*/ 1733550 w 2105025"/>
              <a:gd name="connsiteY0" fmla="*/ 0 h 5629275"/>
              <a:gd name="connsiteX1" fmla="*/ 1952625 w 2105025"/>
              <a:gd name="connsiteY1" fmla="*/ 276225 h 5629275"/>
              <a:gd name="connsiteX2" fmla="*/ 1952625 w 2105025"/>
              <a:gd name="connsiteY2" fmla="*/ 609600 h 5629275"/>
              <a:gd name="connsiteX3" fmla="*/ 2038350 w 2105025"/>
              <a:gd name="connsiteY3" fmla="*/ 714375 h 5629275"/>
              <a:gd name="connsiteX4" fmla="*/ 2105025 w 2105025"/>
              <a:gd name="connsiteY4" fmla="*/ 1628775 h 5629275"/>
              <a:gd name="connsiteX5" fmla="*/ 1666875 w 2105025"/>
              <a:gd name="connsiteY5" fmla="*/ 2114550 h 5629275"/>
              <a:gd name="connsiteX6" fmla="*/ 1724025 w 2105025"/>
              <a:gd name="connsiteY6" fmla="*/ 2847975 h 5629275"/>
              <a:gd name="connsiteX7" fmla="*/ 1581150 w 2105025"/>
              <a:gd name="connsiteY7" fmla="*/ 3057525 h 5629275"/>
              <a:gd name="connsiteX8" fmla="*/ 1343025 w 2105025"/>
              <a:gd name="connsiteY8" fmla="*/ 3781425 h 5629275"/>
              <a:gd name="connsiteX9" fmla="*/ 714375 w 2105025"/>
              <a:gd name="connsiteY9" fmla="*/ 4324350 h 5629275"/>
              <a:gd name="connsiteX10" fmla="*/ 609600 w 2105025"/>
              <a:gd name="connsiteY10" fmla="*/ 4895850 h 5629275"/>
              <a:gd name="connsiteX11" fmla="*/ 0 w 2105025"/>
              <a:gd name="connsiteY11" fmla="*/ 5629275 h 5629275"/>
              <a:gd name="connsiteX0" fmla="*/ 1733550 w 2105025"/>
              <a:gd name="connsiteY0" fmla="*/ 0 h 5629275"/>
              <a:gd name="connsiteX1" fmla="*/ 1952625 w 2105025"/>
              <a:gd name="connsiteY1" fmla="*/ 276225 h 5629275"/>
              <a:gd name="connsiteX2" fmla="*/ 1952625 w 2105025"/>
              <a:gd name="connsiteY2" fmla="*/ 609600 h 5629275"/>
              <a:gd name="connsiteX3" fmla="*/ 2038350 w 2105025"/>
              <a:gd name="connsiteY3" fmla="*/ 714375 h 5629275"/>
              <a:gd name="connsiteX4" fmla="*/ 2105025 w 2105025"/>
              <a:gd name="connsiteY4" fmla="*/ 1628775 h 5629275"/>
              <a:gd name="connsiteX5" fmla="*/ 1666875 w 2105025"/>
              <a:gd name="connsiteY5" fmla="*/ 2114550 h 5629275"/>
              <a:gd name="connsiteX6" fmla="*/ 1724025 w 2105025"/>
              <a:gd name="connsiteY6" fmla="*/ 2847975 h 5629275"/>
              <a:gd name="connsiteX7" fmla="*/ 1581150 w 2105025"/>
              <a:gd name="connsiteY7" fmla="*/ 3057525 h 5629275"/>
              <a:gd name="connsiteX8" fmla="*/ 1343025 w 2105025"/>
              <a:gd name="connsiteY8" fmla="*/ 3781425 h 5629275"/>
              <a:gd name="connsiteX9" fmla="*/ 714375 w 2105025"/>
              <a:gd name="connsiteY9" fmla="*/ 4324350 h 5629275"/>
              <a:gd name="connsiteX10" fmla="*/ 590550 w 2105025"/>
              <a:gd name="connsiteY10" fmla="*/ 4867275 h 5629275"/>
              <a:gd name="connsiteX11" fmla="*/ 0 w 2105025"/>
              <a:gd name="connsiteY11" fmla="*/ 5629275 h 5629275"/>
              <a:gd name="connsiteX0" fmla="*/ 1733550 w 2105025"/>
              <a:gd name="connsiteY0" fmla="*/ 0 h 5629275"/>
              <a:gd name="connsiteX1" fmla="*/ 1952625 w 2105025"/>
              <a:gd name="connsiteY1" fmla="*/ 276225 h 5629275"/>
              <a:gd name="connsiteX2" fmla="*/ 1952625 w 2105025"/>
              <a:gd name="connsiteY2" fmla="*/ 609600 h 5629275"/>
              <a:gd name="connsiteX3" fmla="*/ 2038350 w 2105025"/>
              <a:gd name="connsiteY3" fmla="*/ 714375 h 5629275"/>
              <a:gd name="connsiteX4" fmla="*/ 2105025 w 2105025"/>
              <a:gd name="connsiteY4" fmla="*/ 1628775 h 5629275"/>
              <a:gd name="connsiteX5" fmla="*/ 1666875 w 2105025"/>
              <a:gd name="connsiteY5" fmla="*/ 2114550 h 5629275"/>
              <a:gd name="connsiteX6" fmla="*/ 1724025 w 2105025"/>
              <a:gd name="connsiteY6" fmla="*/ 2847975 h 5629275"/>
              <a:gd name="connsiteX7" fmla="*/ 1581150 w 2105025"/>
              <a:gd name="connsiteY7" fmla="*/ 3057525 h 5629275"/>
              <a:gd name="connsiteX8" fmla="*/ 1343025 w 2105025"/>
              <a:gd name="connsiteY8" fmla="*/ 3781425 h 5629275"/>
              <a:gd name="connsiteX9" fmla="*/ 714375 w 2105025"/>
              <a:gd name="connsiteY9" fmla="*/ 4324350 h 5629275"/>
              <a:gd name="connsiteX10" fmla="*/ 590550 w 2105025"/>
              <a:gd name="connsiteY10" fmla="*/ 4867275 h 5629275"/>
              <a:gd name="connsiteX11" fmla="*/ 0 w 2105025"/>
              <a:gd name="connsiteY11" fmla="*/ 5629275 h 5629275"/>
              <a:gd name="connsiteX0" fmla="*/ 1733550 w 2105025"/>
              <a:gd name="connsiteY0" fmla="*/ 0 h 5629275"/>
              <a:gd name="connsiteX1" fmla="*/ 1952625 w 2105025"/>
              <a:gd name="connsiteY1" fmla="*/ 276225 h 5629275"/>
              <a:gd name="connsiteX2" fmla="*/ 1952625 w 2105025"/>
              <a:gd name="connsiteY2" fmla="*/ 609600 h 5629275"/>
              <a:gd name="connsiteX3" fmla="*/ 2038350 w 2105025"/>
              <a:gd name="connsiteY3" fmla="*/ 714375 h 5629275"/>
              <a:gd name="connsiteX4" fmla="*/ 2105025 w 2105025"/>
              <a:gd name="connsiteY4" fmla="*/ 1628775 h 5629275"/>
              <a:gd name="connsiteX5" fmla="*/ 1666875 w 2105025"/>
              <a:gd name="connsiteY5" fmla="*/ 2114550 h 5629275"/>
              <a:gd name="connsiteX6" fmla="*/ 1724025 w 2105025"/>
              <a:gd name="connsiteY6" fmla="*/ 2847975 h 5629275"/>
              <a:gd name="connsiteX7" fmla="*/ 1581150 w 2105025"/>
              <a:gd name="connsiteY7" fmla="*/ 3057525 h 5629275"/>
              <a:gd name="connsiteX8" fmla="*/ 1343025 w 2105025"/>
              <a:gd name="connsiteY8" fmla="*/ 3781425 h 5629275"/>
              <a:gd name="connsiteX9" fmla="*/ 714375 w 2105025"/>
              <a:gd name="connsiteY9" fmla="*/ 4324350 h 5629275"/>
              <a:gd name="connsiteX10" fmla="*/ 590550 w 2105025"/>
              <a:gd name="connsiteY10" fmla="*/ 4867275 h 5629275"/>
              <a:gd name="connsiteX11" fmla="*/ 0 w 2105025"/>
              <a:gd name="connsiteY11" fmla="*/ 5629275 h 5629275"/>
              <a:gd name="connsiteX0" fmla="*/ 1581150 w 1952625"/>
              <a:gd name="connsiteY0" fmla="*/ 0 h 5114925"/>
              <a:gd name="connsiteX1" fmla="*/ 1800225 w 1952625"/>
              <a:gd name="connsiteY1" fmla="*/ 276225 h 5114925"/>
              <a:gd name="connsiteX2" fmla="*/ 1800225 w 1952625"/>
              <a:gd name="connsiteY2" fmla="*/ 609600 h 5114925"/>
              <a:gd name="connsiteX3" fmla="*/ 1885950 w 1952625"/>
              <a:gd name="connsiteY3" fmla="*/ 714375 h 5114925"/>
              <a:gd name="connsiteX4" fmla="*/ 1952625 w 1952625"/>
              <a:gd name="connsiteY4" fmla="*/ 1628775 h 5114925"/>
              <a:gd name="connsiteX5" fmla="*/ 1514475 w 1952625"/>
              <a:gd name="connsiteY5" fmla="*/ 2114550 h 5114925"/>
              <a:gd name="connsiteX6" fmla="*/ 1571625 w 1952625"/>
              <a:gd name="connsiteY6" fmla="*/ 2847975 h 5114925"/>
              <a:gd name="connsiteX7" fmla="*/ 1428750 w 1952625"/>
              <a:gd name="connsiteY7" fmla="*/ 3057525 h 5114925"/>
              <a:gd name="connsiteX8" fmla="*/ 1190625 w 1952625"/>
              <a:gd name="connsiteY8" fmla="*/ 3781425 h 5114925"/>
              <a:gd name="connsiteX9" fmla="*/ 561975 w 1952625"/>
              <a:gd name="connsiteY9" fmla="*/ 4324350 h 5114925"/>
              <a:gd name="connsiteX10" fmla="*/ 438150 w 1952625"/>
              <a:gd name="connsiteY10" fmla="*/ 4867275 h 5114925"/>
              <a:gd name="connsiteX11" fmla="*/ 0 w 1952625"/>
              <a:gd name="connsiteY11" fmla="*/ 5114925 h 5114925"/>
              <a:gd name="connsiteX0" fmla="*/ 1581150 w 1952625"/>
              <a:gd name="connsiteY0" fmla="*/ 0 h 5216839"/>
              <a:gd name="connsiteX1" fmla="*/ 1800225 w 1952625"/>
              <a:gd name="connsiteY1" fmla="*/ 276225 h 5216839"/>
              <a:gd name="connsiteX2" fmla="*/ 1800225 w 1952625"/>
              <a:gd name="connsiteY2" fmla="*/ 609600 h 5216839"/>
              <a:gd name="connsiteX3" fmla="*/ 1885950 w 1952625"/>
              <a:gd name="connsiteY3" fmla="*/ 714375 h 5216839"/>
              <a:gd name="connsiteX4" fmla="*/ 1952625 w 1952625"/>
              <a:gd name="connsiteY4" fmla="*/ 1628775 h 5216839"/>
              <a:gd name="connsiteX5" fmla="*/ 1514475 w 1952625"/>
              <a:gd name="connsiteY5" fmla="*/ 2114550 h 5216839"/>
              <a:gd name="connsiteX6" fmla="*/ 1571625 w 1952625"/>
              <a:gd name="connsiteY6" fmla="*/ 2847975 h 5216839"/>
              <a:gd name="connsiteX7" fmla="*/ 1428750 w 1952625"/>
              <a:gd name="connsiteY7" fmla="*/ 3057525 h 5216839"/>
              <a:gd name="connsiteX8" fmla="*/ 1190625 w 1952625"/>
              <a:gd name="connsiteY8" fmla="*/ 3781425 h 5216839"/>
              <a:gd name="connsiteX9" fmla="*/ 561975 w 1952625"/>
              <a:gd name="connsiteY9" fmla="*/ 4324350 h 5216839"/>
              <a:gd name="connsiteX10" fmla="*/ 438150 w 1952625"/>
              <a:gd name="connsiteY10" fmla="*/ 4867275 h 5216839"/>
              <a:gd name="connsiteX11" fmla="*/ 171451 w 1952625"/>
              <a:gd name="connsiteY11" fmla="*/ 5210175 h 5216839"/>
              <a:gd name="connsiteX12" fmla="*/ 0 w 1952625"/>
              <a:gd name="connsiteY12" fmla="*/ 5114925 h 5216839"/>
              <a:gd name="connsiteX0" fmla="*/ 1714500 w 2085975"/>
              <a:gd name="connsiteY0" fmla="*/ 0 h 5638800"/>
              <a:gd name="connsiteX1" fmla="*/ 1933575 w 2085975"/>
              <a:gd name="connsiteY1" fmla="*/ 276225 h 5638800"/>
              <a:gd name="connsiteX2" fmla="*/ 1933575 w 2085975"/>
              <a:gd name="connsiteY2" fmla="*/ 609600 h 5638800"/>
              <a:gd name="connsiteX3" fmla="*/ 2019300 w 2085975"/>
              <a:gd name="connsiteY3" fmla="*/ 714375 h 5638800"/>
              <a:gd name="connsiteX4" fmla="*/ 2085975 w 2085975"/>
              <a:gd name="connsiteY4" fmla="*/ 1628775 h 5638800"/>
              <a:gd name="connsiteX5" fmla="*/ 1647825 w 2085975"/>
              <a:gd name="connsiteY5" fmla="*/ 2114550 h 5638800"/>
              <a:gd name="connsiteX6" fmla="*/ 1704975 w 2085975"/>
              <a:gd name="connsiteY6" fmla="*/ 2847975 h 5638800"/>
              <a:gd name="connsiteX7" fmla="*/ 1562100 w 2085975"/>
              <a:gd name="connsiteY7" fmla="*/ 3057525 h 5638800"/>
              <a:gd name="connsiteX8" fmla="*/ 1323975 w 2085975"/>
              <a:gd name="connsiteY8" fmla="*/ 3781425 h 5638800"/>
              <a:gd name="connsiteX9" fmla="*/ 695325 w 2085975"/>
              <a:gd name="connsiteY9" fmla="*/ 4324350 h 5638800"/>
              <a:gd name="connsiteX10" fmla="*/ 571500 w 2085975"/>
              <a:gd name="connsiteY10" fmla="*/ 4867275 h 5638800"/>
              <a:gd name="connsiteX11" fmla="*/ 304801 w 2085975"/>
              <a:gd name="connsiteY11" fmla="*/ 5210175 h 5638800"/>
              <a:gd name="connsiteX12" fmla="*/ 0 w 2085975"/>
              <a:gd name="connsiteY12" fmla="*/ 5638800 h 5638800"/>
              <a:gd name="connsiteX0" fmla="*/ 1714500 w 2085975"/>
              <a:gd name="connsiteY0" fmla="*/ 0 h 5638800"/>
              <a:gd name="connsiteX1" fmla="*/ 1933575 w 2085975"/>
              <a:gd name="connsiteY1" fmla="*/ 276225 h 5638800"/>
              <a:gd name="connsiteX2" fmla="*/ 1933575 w 2085975"/>
              <a:gd name="connsiteY2" fmla="*/ 609600 h 5638800"/>
              <a:gd name="connsiteX3" fmla="*/ 2019300 w 2085975"/>
              <a:gd name="connsiteY3" fmla="*/ 714375 h 5638800"/>
              <a:gd name="connsiteX4" fmla="*/ 2085975 w 2085975"/>
              <a:gd name="connsiteY4" fmla="*/ 1628775 h 5638800"/>
              <a:gd name="connsiteX5" fmla="*/ 1647825 w 2085975"/>
              <a:gd name="connsiteY5" fmla="*/ 2114550 h 5638800"/>
              <a:gd name="connsiteX6" fmla="*/ 1704975 w 2085975"/>
              <a:gd name="connsiteY6" fmla="*/ 2847975 h 5638800"/>
              <a:gd name="connsiteX7" fmla="*/ 1562100 w 2085975"/>
              <a:gd name="connsiteY7" fmla="*/ 3057525 h 5638800"/>
              <a:gd name="connsiteX8" fmla="*/ 1323975 w 2085975"/>
              <a:gd name="connsiteY8" fmla="*/ 3781425 h 5638800"/>
              <a:gd name="connsiteX9" fmla="*/ 695325 w 2085975"/>
              <a:gd name="connsiteY9" fmla="*/ 4324350 h 5638800"/>
              <a:gd name="connsiteX10" fmla="*/ 571500 w 2085975"/>
              <a:gd name="connsiteY10" fmla="*/ 4867275 h 5638800"/>
              <a:gd name="connsiteX11" fmla="*/ 314326 w 2085975"/>
              <a:gd name="connsiteY11" fmla="*/ 5048250 h 5638800"/>
              <a:gd name="connsiteX12" fmla="*/ 0 w 2085975"/>
              <a:gd name="connsiteY12" fmla="*/ 5638800 h 5638800"/>
              <a:gd name="connsiteX0" fmla="*/ 1714500 w 2085975"/>
              <a:gd name="connsiteY0" fmla="*/ 0 h 5638800"/>
              <a:gd name="connsiteX1" fmla="*/ 1933575 w 2085975"/>
              <a:gd name="connsiteY1" fmla="*/ 276225 h 5638800"/>
              <a:gd name="connsiteX2" fmla="*/ 1933575 w 2085975"/>
              <a:gd name="connsiteY2" fmla="*/ 609600 h 5638800"/>
              <a:gd name="connsiteX3" fmla="*/ 2019300 w 2085975"/>
              <a:gd name="connsiteY3" fmla="*/ 714375 h 5638800"/>
              <a:gd name="connsiteX4" fmla="*/ 2085975 w 2085975"/>
              <a:gd name="connsiteY4" fmla="*/ 1628775 h 5638800"/>
              <a:gd name="connsiteX5" fmla="*/ 1647825 w 2085975"/>
              <a:gd name="connsiteY5" fmla="*/ 2114550 h 5638800"/>
              <a:gd name="connsiteX6" fmla="*/ 1704975 w 2085975"/>
              <a:gd name="connsiteY6" fmla="*/ 2847975 h 5638800"/>
              <a:gd name="connsiteX7" fmla="*/ 1562100 w 2085975"/>
              <a:gd name="connsiteY7" fmla="*/ 3057525 h 5638800"/>
              <a:gd name="connsiteX8" fmla="*/ 1323975 w 2085975"/>
              <a:gd name="connsiteY8" fmla="*/ 3781425 h 5638800"/>
              <a:gd name="connsiteX9" fmla="*/ 695325 w 2085975"/>
              <a:gd name="connsiteY9" fmla="*/ 4324350 h 5638800"/>
              <a:gd name="connsiteX10" fmla="*/ 571500 w 2085975"/>
              <a:gd name="connsiteY10" fmla="*/ 4867275 h 5638800"/>
              <a:gd name="connsiteX11" fmla="*/ 314326 w 2085975"/>
              <a:gd name="connsiteY11" fmla="*/ 5048250 h 5638800"/>
              <a:gd name="connsiteX12" fmla="*/ 0 w 2085975"/>
              <a:gd name="connsiteY12" fmla="*/ 5638800 h 5638800"/>
              <a:gd name="connsiteX0" fmla="*/ 1714500 w 2085975"/>
              <a:gd name="connsiteY0" fmla="*/ 0 h 5638800"/>
              <a:gd name="connsiteX1" fmla="*/ 1933575 w 2085975"/>
              <a:gd name="connsiteY1" fmla="*/ 276225 h 5638800"/>
              <a:gd name="connsiteX2" fmla="*/ 1933575 w 2085975"/>
              <a:gd name="connsiteY2" fmla="*/ 609600 h 5638800"/>
              <a:gd name="connsiteX3" fmla="*/ 2019300 w 2085975"/>
              <a:gd name="connsiteY3" fmla="*/ 714375 h 5638800"/>
              <a:gd name="connsiteX4" fmla="*/ 2085975 w 2085975"/>
              <a:gd name="connsiteY4" fmla="*/ 1628775 h 5638800"/>
              <a:gd name="connsiteX5" fmla="*/ 1647825 w 2085975"/>
              <a:gd name="connsiteY5" fmla="*/ 2114550 h 5638800"/>
              <a:gd name="connsiteX6" fmla="*/ 1704975 w 2085975"/>
              <a:gd name="connsiteY6" fmla="*/ 2847975 h 5638800"/>
              <a:gd name="connsiteX7" fmla="*/ 1562100 w 2085975"/>
              <a:gd name="connsiteY7" fmla="*/ 3057525 h 5638800"/>
              <a:gd name="connsiteX8" fmla="*/ 1323975 w 2085975"/>
              <a:gd name="connsiteY8" fmla="*/ 3781425 h 5638800"/>
              <a:gd name="connsiteX9" fmla="*/ 695325 w 2085975"/>
              <a:gd name="connsiteY9" fmla="*/ 4324350 h 5638800"/>
              <a:gd name="connsiteX10" fmla="*/ 571500 w 2085975"/>
              <a:gd name="connsiteY10" fmla="*/ 4867275 h 5638800"/>
              <a:gd name="connsiteX11" fmla="*/ 314326 w 2085975"/>
              <a:gd name="connsiteY11" fmla="*/ 5048250 h 5638800"/>
              <a:gd name="connsiteX12" fmla="*/ 0 w 2085975"/>
              <a:gd name="connsiteY12" fmla="*/ 5638800 h 5638800"/>
              <a:gd name="connsiteX0" fmla="*/ 1714500 w 2085975"/>
              <a:gd name="connsiteY0" fmla="*/ 0 h 5638800"/>
              <a:gd name="connsiteX1" fmla="*/ 1933575 w 2085975"/>
              <a:gd name="connsiteY1" fmla="*/ 276225 h 5638800"/>
              <a:gd name="connsiteX2" fmla="*/ 1933575 w 2085975"/>
              <a:gd name="connsiteY2" fmla="*/ 609600 h 5638800"/>
              <a:gd name="connsiteX3" fmla="*/ 2019300 w 2085975"/>
              <a:gd name="connsiteY3" fmla="*/ 714375 h 5638800"/>
              <a:gd name="connsiteX4" fmla="*/ 2085975 w 2085975"/>
              <a:gd name="connsiteY4" fmla="*/ 1628775 h 5638800"/>
              <a:gd name="connsiteX5" fmla="*/ 1647825 w 2085975"/>
              <a:gd name="connsiteY5" fmla="*/ 2114550 h 5638800"/>
              <a:gd name="connsiteX6" fmla="*/ 1704975 w 2085975"/>
              <a:gd name="connsiteY6" fmla="*/ 2847975 h 5638800"/>
              <a:gd name="connsiteX7" fmla="*/ 1562100 w 2085975"/>
              <a:gd name="connsiteY7" fmla="*/ 3057525 h 5638800"/>
              <a:gd name="connsiteX8" fmla="*/ 1323975 w 2085975"/>
              <a:gd name="connsiteY8" fmla="*/ 3781425 h 5638800"/>
              <a:gd name="connsiteX9" fmla="*/ 695325 w 2085975"/>
              <a:gd name="connsiteY9" fmla="*/ 4324350 h 5638800"/>
              <a:gd name="connsiteX10" fmla="*/ 571500 w 2085975"/>
              <a:gd name="connsiteY10" fmla="*/ 4867275 h 5638800"/>
              <a:gd name="connsiteX11" fmla="*/ 314326 w 2085975"/>
              <a:gd name="connsiteY11" fmla="*/ 5048250 h 5638800"/>
              <a:gd name="connsiteX12" fmla="*/ 0 w 2085975"/>
              <a:gd name="connsiteY12" fmla="*/ 5638800 h 5638800"/>
              <a:gd name="connsiteX0" fmla="*/ 1714500 w 2085975"/>
              <a:gd name="connsiteY0" fmla="*/ 0 h 5638800"/>
              <a:gd name="connsiteX1" fmla="*/ 1933575 w 2085975"/>
              <a:gd name="connsiteY1" fmla="*/ 276225 h 5638800"/>
              <a:gd name="connsiteX2" fmla="*/ 1933575 w 2085975"/>
              <a:gd name="connsiteY2" fmla="*/ 609600 h 5638800"/>
              <a:gd name="connsiteX3" fmla="*/ 2019300 w 2085975"/>
              <a:gd name="connsiteY3" fmla="*/ 714375 h 5638800"/>
              <a:gd name="connsiteX4" fmla="*/ 2085975 w 2085975"/>
              <a:gd name="connsiteY4" fmla="*/ 1628775 h 5638800"/>
              <a:gd name="connsiteX5" fmla="*/ 1647825 w 2085975"/>
              <a:gd name="connsiteY5" fmla="*/ 2114550 h 5638800"/>
              <a:gd name="connsiteX6" fmla="*/ 1704975 w 2085975"/>
              <a:gd name="connsiteY6" fmla="*/ 2847975 h 5638800"/>
              <a:gd name="connsiteX7" fmla="*/ 1562100 w 2085975"/>
              <a:gd name="connsiteY7" fmla="*/ 3057525 h 5638800"/>
              <a:gd name="connsiteX8" fmla="*/ 1285875 w 2085975"/>
              <a:gd name="connsiteY8" fmla="*/ 3810000 h 5638800"/>
              <a:gd name="connsiteX9" fmla="*/ 695325 w 2085975"/>
              <a:gd name="connsiteY9" fmla="*/ 4324350 h 5638800"/>
              <a:gd name="connsiteX10" fmla="*/ 571500 w 2085975"/>
              <a:gd name="connsiteY10" fmla="*/ 4867275 h 5638800"/>
              <a:gd name="connsiteX11" fmla="*/ 314326 w 2085975"/>
              <a:gd name="connsiteY11" fmla="*/ 5048250 h 5638800"/>
              <a:gd name="connsiteX12" fmla="*/ 0 w 2085975"/>
              <a:gd name="connsiteY12" fmla="*/ 5638800 h 5638800"/>
              <a:gd name="connsiteX0" fmla="*/ 1714500 w 2085975"/>
              <a:gd name="connsiteY0" fmla="*/ 0 h 5638800"/>
              <a:gd name="connsiteX1" fmla="*/ 1933575 w 2085975"/>
              <a:gd name="connsiteY1" fmla="*/ 276225 h 5638800"/>
              <a:gd name="connsiteX2" fmla="*/ 1933575 w 2085975"/>
              <a:gd name="connsiteY2" fmla="*/ 609600 h 5638800"/>
              <a:gd name="connsiteX3" fmla="*/ 2019300 w 2085975"/>
              <a:gd name="connsiteY3" fmla="*/ 714375 h 5638800"/>
              <a:gd name="connsiteX4" fmla="*/ 2085975 w 2085975"/>
              <a:gd name="connsiteY4" fmla="*/ 1628775 h 5638800"/>
              <a:gd name="connsiteX5" fmla="*/ 1647825 w 2085975"/>
              <a:gd name="connsiteY5" fmla="*/ 2114550 h 5638800"/>
              <a:gd name="connsiteX6" fmla="*/ 1704975 w 2085975"/>
              <a:gd name="connsiteY6" fmla="*/ 2847975 h 5638800"/>
              <a:gd name="connsiteX7" fmla="*/ 1562100 w 2085975"/>
              <a:gd name="connsiteY7" fmla="*/ 3057525 h 5638800"/>
              <a:gd name="connsiteX8" fmla="*/ 1285875 w 2085975"/>
              <a:gd name="connsiteY8" fmla="*/ 3810000 h 5638800"/>
              <a:gd name="connsiteX9" fmla="*/ 695325 w 2085975"/>
              <a:gd name="connsiteY9" fmla="*/ 4324350 h 5638800"/>
              <a:gd name="connsiteX10" fmla="*/ 571500 w 2085975"/>
              <a:gd name="connsiteY10" fmla="*/ 4867275 h 5638800"/>
              <a:gd name="connsiteX11" fmla="*/ 314326 w 2085975"/>
              <a:gd name="connsiteY11" fmla="*/ 5048250 h 5638800"/>
              <a:gd name="connsiteX12" fmla="*/ 0 w 2085975"/>
              <a:gd name="connsiteY12" fmla="*/ 5638800 h 5638800"/>
              <a:gd name="connsiteX0" fmla="*/ 1714500 w 2085975"/>
              <a:gd name="connsiteY0" fmla="*/ 0 h 5638800"/>
              <a:gd name="connsiteX1" fmla="*/ 1933575 w 2085975"/>
              <a:gd name="connsiteY1" fmla="*/ 276225 h 5638800"/>
              <a:gd name="connsiteX2" fmla="*/ 1933575 w 2085975"/>
              <a:gd name="connsiteY2" fmla="*/ 609600 h 5638800"/>
              <a:gd name="connsiteX3" fmla="*/ 2019300 w 2085975"/>
              <a:gd name="connsiteY3" fmla="*/ 714375 h 5638800"/>
              <a:gd name="connsiteX4" fmla="*/ 2085975 w 2085975"/>
              <a:gd name="connsiteY4" fmla="*/ 1628775 h 5638800"/>
              <a:gd name="connsiteX5" fmla="*/ 1647825 w 2085975"/>
              <a:gd name="connsiteY5" fmla="*/ 2114550 h 5638800"/>
              <a:gd name="connsiteX6" fmla="*/ 1704975 w 2085975"/>
              <a:gd name="connsiteY6" fmla="*/ 2847975 h 5638800"/>
              <a:gd name="connsiteX7" fmla="*/ 1562100 w 2085975"/>
              <a:gd name="connsiteY7" fmla="*/ 3057525 h 5638800"/>
              <a:gd name="connsiteX8" fmla="*/ 1285875 w 2085975"/>
              <a:gd name="connsiteY8" fmla="*/ 3810000 h 5638800"/>
              <a:gd name="connsiteX9" fmla="*/ 695325 w 2085975"/>
              <a:gd name="connsiteY9" fmla="*/ 4324350 h 5638800"/>
              <a:gd name="connsiteX10" fmla="*/ 571500 w 2085975"/>
              <a:gd name="connsiteY10" fmla="*/ 4867275 h 5638800"/>
              <a:gd name="connsiteX11" fmla="*/ 314326 w 2085975"/>
              <a:gd name="connsiteY11" fmla="*/ 5048250 h 5638800"/>
              <a:gd name="connsiteX12" fmla="*/ 0 w 2085975"/>
              <a:gd name="connsiteY12" fmla="*/ 5638800 h 5638800"/>
              <a:gd name="connsiteX0" fmla="*/ 1714500 w 2085975"/>
              <a:gd name="connsiteY0" fmla="*/ 0 h 5638800"/>
              <a:gd name="connsiteX1" fmla="*/ 1933575 w 2085975"/>
              <a:gd name="connsiteY1" fmla="*/ 276225 h 5638800"/>
              <a:gd name="connsiteX2" fmla="*/ 1933575 w 2085975"/>
              <a:gd name="connsiteY2" fmla="*/ 609600 h 5638800"/>
              <a:gd name="connsiteX3" fmla="*/ 2019300 w 2085975"/>
              <a:gd name="connsiteY3" fmla="*/ 714375 h 5638800"/>
              <a:gd name="connsiteX4" fmla="*/ 2085975 w 2085975"/>
              <a:gd name="connsiteY4" fmla="*/ 1628775 h 5638800"/>
              <a:gd name="connsiteX5" fmla="*/ 1647825 w 2085975"/>
              <a:gd name="connsiteY5" fmla="*/ 2114550 h 5638800"/>
              <a:gd name="connsiteX6" fmla="*/ 1676400 w 2085975"/>
              <a:gd name="connsiteY6" fmla="*/ 2838450 h 5638800"/>
              <a:gd name="connsiteX7" fmla="*/ 1562100 w 2085975"/>
              <a:gd name="connsiteY7" fmla="*/ 3057525 h 5638800"/>
              <a:gd name="connsiteX8" fmla="*/ 1285875 w 2085975"/>
              <a:gd name="connsiteY8" fmla="*/ 3810000 h 5638800"/>
              <a:gd name="connsiteX9" fmla="*/ 695325 w 2085975"/>
              <a:gd name="connsiteY9" fmla="*/ 4324350 h 5638800"/>
              <a:gd name="connsiteX10" fmla="*/ 571500 w 2085975"/>
              <a:gd name="connsiteY10" fmla="*/ 4867275 h 5638800"/>
              <a:gd name="connsiteX11" fmla="*/ 314326 w 2085975"/>
              <a:gd name="connsiteY11" fmla="*/ 5048250 h 5638800"/>
              <a:gd name="connsiteX12" fmla="*/ 0 w 2085975"/>
              <a:gd name="connsiteY12" fmla="*/ 5638800 h 5638800"/>
              <a:gd name="connsiteX0" fmla="*/ 1714500 w 2085975"/>
              <a:gd name="connsiteY0" fmla="*/ 0 h 5638800"/>
              <a:gd name="connsiteX1" fmla="*/ 1933575 w 2085975"/>
              <a:gd name="connsiteY1" fmla="*/ 276225 h 5638800"/>
              <a:gd name="connsiteX2" fmla="*/ 1933575 w 2085975"/>
              <a:gd name="connsiteY2" fmla="*/ 609600 h 5638800"/>
              <a:gd name="connsiteX3" fmla="*/ 2019300 w 2085975"/>
              <a:gd name="connsiteY3" fmla="*/ 714375 h 5638800"/>
              <a:gd name="connsiteX4" fmla="*/ 2085975 w 2085975"/>
              <a:gd name="connsiteY4" fmla="*/ 1628775 h 5638800"/>
              <a:gd name="connsiteX5" fmla="*/ 1628775 w 2085975"/>
              <a:gd name="connsiteY5" fmla="*/ 2057400 h 5638800"/>
              <a:gd name="connsiteX6" fmla="*/ 1676400 w 2085975"/>
              <a:gd name="connsiteY6" fmla="*/ 2838450 h 5638800"/>
              <a:gd name="connsiteX7" fmla="*/ 1562100 w 2085975"/>
              <a:gd name="connsiteY7" fmla="*/ 3057525 h 5638800"/>
              <a:gd name="connsiteX8" fmla="*/ 1285875 w 2085975"/>
              <a:gd name="connsiteY8" fmla="*/ 3810000 h 5638800"/>
              <a:gd name="connsiteX9" fmla="*/ 695325 w 2085975"/>
              <a:gd name="connsiteY9" fmla="*/ 4324350 h 5638800"/>
              <a:gd name="connsiteX10" fmla="*/ 571500 w 2085975"/>
              <a:gd name="connsiteY10" fmla="*/ 4867275 h 5638800"/>
              <a:gd name="connsiteX11" fmla="*/ 314326 w 2085975"/>
              <a:gd name="connsiteY11" fmla="*/ 5048250 h 5638800"/>
              <a:gd name="connsiteX12" fmla="*/ 0 w 2085975"/>
              <a:gd name="connsiteY12" fmla="*/ 5638800 h 5638800"/>
              <a:gd name="connsiteX0" fmla="*/ 1714500 w 2085975"/>
              <a:gd name="connsiteY0" fmla="*/ 0 h 5638800"/>
              <a:gd name="connsiteX1" fmla="*/ 1933575 w 2085975"/>
              <a:gd name="connsiteY1" fmla="*/ 276225 h 5638800"/>
              <a:gd name="connsiteX2" fmla="*/ 1933575 w 2085975"/>
              <a:gd name="connsiteY2" fmla="*/ 609600 h 5638800"/>
              <a:gd name="connsiteX3" fmla="*/ 2019300 w 2085975"/>
              <a:gd name="connsiteY3" fmla="*/ 714375 h 5638800"/>
              <a:gd name="connsiteX4" fmla="*/ 2085975 w 2085975"/>
              <a:gd name="connsiteY4" fmla="*/ 1628775 h 5638800"/>
              <a:gd name="connsiteX5" fmla="*/ 1628775 w 2085975"/>
              <a:gd name="connsiteY5" fmla="*/ 2085975 h 5638800"/>
              <a:gd name="connsiteX6" fmla="*/ 1676400 w 2085975"/>
              <a:gd name="connsiteY6" fmla="*/ 2838450 h 5638800"/>
              <a:gd name="connsiteX7" fmla="*/ 1562100 w 2085975"/>
              <a:gd name="connsiteY7" fmla="*/ 3057525 h 5638800"/>
              <a:gd name="connsiteX8" fmla="*/ 1285875 w 2085975"/>
              <a:gd name="connsiteY8" fmla="*/ 3810000 h 5638800"/>
              <a:gd name="connsiteX9" fmla="*/ 695325 w 2085975"/>
              <a:gd name="connsiteY9" fmla="*/ 4324350 h 5638800"/>
              <a:gd name="connsiteX10" fmla="*/ 571500 w 2085975"/>
              <a:gd name="connsiteY10" fmla="*/ 4867275 h 5638800"/>
              <a:gd name="connsiteX11" fmla="*/ 314326 w 2085975"/>
              <a:gd name="connsiteY11" fmla="*/ 5048250 h 5638800"/>
              <a:gd name="connsiteX12" fmla="*/ 0 w 2085975"/>
              <a:gd name="connsiteY12" fmla="*/ 5638800 h 5638800"/>
              <a:gd name="connsiteX0" fmla="*/ 1714500 w 2085975"/>
              <a:gd name="connsiteY0" fmla="*/ 0 h 5638800"/>
              <a:gd name="connsiteX1" fmla="*/ 1933575 w 2085975"/>
              <a:gd name="connsiteY1" fmla="*/ 276225 h 5638800"/>
              <a:gd name="connsiteX2" fmla="*/ 1933575 w 2085975"/>
              <a:gd name="connsiteY2" fmla="*/ 609600 h 5638800"/>
              <a:gd name="connsiteX3" fmla="*/ 2019300 w 2085975"/>
              <a:gd name="connsiteY3" fmla="*/ 714375 h 5638800"/>
              <a:gd name="connsiteX4" fmla="*/ 2085975 w 2085975"/>
              <a:gd name="connsiteY4" fmla="*/ 1628775 h 5638800"/>
              <a:gd name="connsiteX5" fmla="*/ 1628775 w 2085975"/>
              <a:gd name="connsiteY5" fmla="*/ 2085975 h 5638800"/>
              <a:gd name="connsiteX6" fmla="*/ 1676400 w 2085975"/>
              <a:gd name="connsiteY6" fmla="*/ 2838450 h 5638800"/>
              <a:gd name="connsiteX7" fmla="*/ 1562100 w 2085975"/>
              <a:gd name="connsiteY7" fmla="*/ 3057525 h 5638800"/>
              <a:gd name="connsiteX8" fmla="*/ 1285875 w 2085975"/>
              <a:gd name="connsiteY8" fmla="*/ 3810000 h 5638800"/>
              <a:gd name="connsiteX9" fmla="*/ 695325 w 2085975"/>
              <a:gd name="connsiteY9" fmla="*/ 4324350 h 5638800"/>
              <a:gd name="connsiteX10" fmla="*/ 571500 w 2085975"/>
              <a:gd name="connsiteY10" fmla="*/ 4867275 h 5638800"/>
              <a:gd name="connsiteX11" fmla="*/ 314326 w 2085975"/>
              <a:gd name="connsiteY11" fmla="*/ 5048250 h 5638800"/>
              <a:gd name="connsiteX12" fmla="*/ 0 w 2085975"/>
              <a:gd name="connsiteY12" fmla="*/ 5638800 h 5638800"/>
              <a:gd name="connsiteX0" fmla="*/ 1714500 w 2085975"/>
              <a:gd name="connsiteY0" fmla="*/ 0 h 5638800"/>
              <a:gd name="connsiteX1" fmla="*/ 1933575 w 2085975"/>
              <a:gd name="connsiteY1" fmla="*/ 276225 h 5638800"/>
              <a:gd name="connsiteX2" fmla="*/ 1933575 w 2085975"/>
              <a:gd name="connsiteY2" fmla="*/ 609600 h 5638800"/>
              <a:gd name="connsiteX3" fmla="*/ 2019300 w 2085975"/>
              <a:gd name="connsiteY3" fmla="*/ 714375 h 5638800"/>
              <a:gd name="connsiteX4" fmla="*/ 2085975 w 2085975"/>
              <a:gd name="connsiteY4" fmla="*/ 1628775 h 5638800"/>
              <a:gd name="connsiteX5" fmla="*/ 1628775 w 2085975"/>
              <a:gd name="connsiteY5" fmla="*/ 2085975 h 5638800"/>
              <a:gd name="connsiteX6" fmla="*/ 1676400 w 2085975"/>
              <a:gd name="connsiteY6" fmla="*/ 2838450 h 5638800"/>
              <a:gd name="connsiteX7" fmla="*/ 1562100 w 2085975"/>
              <a:gd name="connsiteY7" fmla="*/ 3057525 h 5638800"/>
              <a:gd name="connsiteX8" fmla="*/ 1285875 w 2085975"/>
              <a:gd name="connsiteY8" fmla="*/ 3810000 h 5638800"/>
              <a:gd name="connsiteX9" fmla="*/ 695325 w 2085975"/>
              <a:gd name="connsiteY9" fmla="*/ 4324350 h 5638800"/>
              <a:gd name="connsiteX10" fmla="*/ 571500 w 2085975"/>
              <a:gd name="connsiteY10" fmla="*/ 4867275 h 5638800"/>
              <a:gd name="connsiteX11" fmla="*/ 314326 w 2085975"/>
              <a:gd name="connsiteY11" fmla="*/ 5048250 h 5638800"/>
              <a:gd name="connsiteX12" fmla="*/ 0 w 2085975"/>
              <a:gd name="connsiteY12" fmla="*/ 5638800 h 5638800"/>
              <a:gd name="connsiteX0" fmla="*/ 1714500 w 2066925"/>
              <a:gd name="connsiteY0" fmla="*/ 0 h 5638800"/>
              <a:gd name="connsiteX1" fmla="*/ 1933575 w 2066925"/>
              <a:gd name="connsiteY1" fmla="*/ 276225 h 5638800"/>
              <a:gd name="connsiteX2" fmla="*/ 1933575 w 2066925"/>
              <a:gd name="connsiteY2" fmla="*/ 609600 h 5638800"/>
              <a:gd name="connsiteX3" fmla="*/ 2019300 w 2066925"/>
              <a:gd name="connsiteY3" fmla="*/ 714375 h 5638800"/>
              <a:gd name="connsiteX4" fmla="*/ 2066925 w 2066925"/>
              <a:gd name="connsiteY4" fmla="*/ 1628775 h 5638800"/>
              <a:gd name="connsiteX5" fmla="*/ 1628775 w 2066925"/>
              <a:gd name="connsiteY5" fmla="*/ 2085975 h 5638800"/>
              <a:gd name="connsiteX6" fmla="*/ 1676400 w 2066925"/>
              <a:gd name="connsiteY6" fmla="*/ 2838450 h 5638800"/>
              <a:gd name="connsiteX7" fmla="*/ 1562100 w 2066925"/>
              <a:gd name="connsiteY7" fmla="*/ 3057525 h 5638800"/>
              <a:gd name="connsiteX8" fmla="*/ 1285875 w 2066925"/>
              <a:gd name="connsiteY8" fmla="*/ 3810000 h 5638800"/>
              <a:gd name="connsiteX9" fmla="*/ 695325 w 2066925"/>
              <a:gd name="connsiteY9" fmla="*/ 4324350 h 5638800"/>
              <a:gd name="connsiteX10" fmla="*/ 571500 w 2066925"/>
              <a:gd name="connsiteY10" fmla="*/ 4867275 h 5638800"/>
              <a:gd name="connsiteX11" fmla="*/ 314326 w 2066925"/>
              <a:gd name="connsiteY11" fmla="*/ 5048250 h 5638800"/>
              <a:gd name="connsiteX12" fmla="*/ 0 w 2066925"/>
              <a:gd name="connsiteY12" fmla="*/ 5638800 h 5638800"/>
              <a:gd name="connsiteX0" fmla="*/ 1714500 w 2066925"/>
              <a:gd name="connsiteY0" fmla="*/ 0 h 5638800"/>
              <a:gd name="connsiteX1" fmla="*/ 1933575 w 2066925"/>
              <a:gd name="connsiteY1" fmla="*/ 276225 h 5638800"/>
              <a:gd name="connsiteX2" fmla="*/ 1933575 w 2066925"/>
              <a:gd name="connsiteY2" fmla="*/ 609600 h 5638800"/>
              <a:gd name="connsiteX3" fmla="*/ 2019300 w 2066925"/>
              <a:gd name="connsiteY3" fmla="*/ 714375 h 5638800"/>
              <a:gd name="connsiteX4" fmla="*/ 2066925 w 2066925"/>
              <a:gd name="connsiteY4" fmla="*/ 1628775 h 5638800"/>
              <a:gd name="connsiteX5" fmla="*/ 1628775 w 2066925"/>
              <a:gd name="connsiteY5" fmla="*/ 2085975 h 5638800"/>
              <a:gd name="connsiteX6" fmla="*/ 1676400 w 2066925"/>
              <a:gd name="connsiteY6" fmla="*/ 2838450 h 5638800"/>
              <a:gd name="connsiteX7" fmla="*/ 1562100 w 2066925"/>
              <a:gd name="connsiteY7" fmla="*/ 3057525 h 5638800"/>
              <a:gd name="connsiteX8" fmla="*/ 1285875 w 2066925"/>
              <a:gd name="connsiteY8" fmla="*/ 3810000 h 5638800"/>
              <a:gd name="connsiteX9" fmla="*/ 695325 w 2066925"/>
              <a:gd name="connsiteY9" fmla="*/ 4324350 h 5638800"/>
              <a:gd name="connsiteX10" fmla="*/ 571500 w 2066925"/>
              <a:gd name="connsiteY10" fmla="*/ 4867275 h 5638800"/>
              <a:gd name="connsiteX11" fmla="*/ 314326 w 2066925"/>
              <a:gd name="connsiteY11" fmla="*/ 5048250 h 5638800"/>
              <a:gd name="connsiteX12" fmla="*/ 0 w 2066925"/>
              <a:gd name="connsiteY12" fmla="*/ 5638800 h 5638800"/>
              <a:gd name="connsiteX0" fmla="*/ 1714500 w 2066925"/>
              <a:gd name="connsiteY0" fmla="*/ 0 h 5638800"/>
              <a:gd name="connsiteX1" fmla="*/ 1933575 w 2066925"/>
              <a:gd name="connsiteY1" fmla="*/ 276225 h 5638800"/>
              <a:gd name="connsiteX2" fmla="*/ 1933575 w 2066925"/>
              <a:gd name="connsiteY2" fmla="*/ 609600 h 5638800"/>
              <a:gd name="connsiteX3" fmla="*/ 2019300 w 2066925"/>
              <a:gd name="connsiteY3" fmla="*/ 714375 h 5638800"/>
              <a:gd name="connsiteX4" fmla="*/ 2066925 w 2066925"/>
              <a:gd name="connsiteY4" fmla="*/ 1628775 h 5638800"/>
              <a:gd name="connsiteX5" fmla="*/ 1628775 w 2066925"/>
              <a:gd name="connsiteY5" fmla="*/ 2085975 h 5638800"/>
              <a:gd name="connsiteX6" fmla="*/ 1676400 w 2066925"/>
              <a:gd name="connsiteY6" fmla="*/ 2838450 h 5638800"/>
              <a:gd name="connsiteX7" fmla="*/ 1562100 w 2066925"/>
              <a:gd name="connsiteY7" fmla="*/ 3057525 h 5638800"/>
              <a:gd name="connsiteX8" fmla="*/ 1285875 w 2066925"/>
              <a:gd name="connsiteY8" fmla="*/ 3810000 h 5638800"/>
              <a:gd name="connsiteX9" fmla="*/ 695325 w 2066925"/>
              <a:gd name="connsiteY9" fmla="*/ 4324350 h 5638800"/>
              <a:gd name="connsiteX10" fmla="*/ 571500 w 2066925"/>
              <a:gd name="connsiteY10" fmla="*/ 4867275 h 5638800"/>
              <a:gd name="connsiteX11" fmla="*/ 314326 w 2066925"/>
              <a:gd name="connsiteY11" fmla="*/ 5048250 h 5638800"/>
              <a:gd name="connsiteX12" fmla="*/ 0 w 2066925"/>
              <a:gd name="connsiteY12" fmla="*/ 5638800 h 5638800"/>
              <a:gd name="connsiteX0" fmla="*/ 1714500 w 2066925"/>
              <a:gd name="connsiteY0" fmla="*/ 0 h 5638800"/>
              <a:gd name="connsiteX1" fmla="*/ 1933575 w 2066925"/>
              <a:gd name="connsiteY1" fmla="*/ 276225 h 5638800"/>
              <a:gd name="connsiteX2" fmla="*/ 1933575 w 2066925"/>
              <a:gd name="connsiteY2" fmla="*/ 609600 h 5638800"/>
              <a:gd name="connsiteX3" fmla="*/ 2019300 w 2066925"/>
              <a:gd name="connsiteY3" fmla="*/ 714375 h 5638800"/>
              <a:gd name="connsiteX4" fmla="*/ 2066925 w 2066925"/>
              <a:gd name="connsiteY4" fmla="*/ 1628775 h 5638800"/>
              <a:gd name="connsiteX5" fmla="*/ 1628775 w 2066925"/>
              <a:gd name="connsiteY5" fmla="*/ 2085975 h 5638800"/>
              <a:gd name="connsiteX6" fmla="*/ 1676400 w 2066925"/>
              <a:gd name="connsiteY6" fmla="*/ 2838450 h 5638800"/>
              <a:gd name="connsiteX7" fmla="*/ 1562100 w 2066925"/>
              <a:gd name="connsiteY7" fmla="*/ 3057525 h 5638800"/>
              <a:gd name="connsiteX8" fmla="*/ 1285875 w 2066925"/>
              <a:gd name="connsiteY8" fmla="*/ 3810000 h 5638800"/>
              <a:gd name="connsiteX9" fmla="*/ 695325 w 2066925"/>
              <a:gd name="connsiteY9" fmla="*/ 4324350 h 5638800"/>
              <a:gd name="connsiteX10" fmla="*/ 571500 w 2066925"/>
              <a:gd name="connsiteY10" fmla="*/ 4867275 h 5638800"/>
              <a:gd name="connsiteX11" fmla="*/ 314326 w 2066925"/>
              <a:gd name="connsiteY11" fmla="*/ 5048250 h 5638800"/>
              <a:gd name="connsiteX12" fmla="*/ 0 w 2066925"/>
              <a:gd name="connsiteY12" fmla="*/ 5638800 h 5638800"/>
              <a:gd name="connsiteX0" fmla="*/ 1714500 w 2066925"/>
              <a:gd name="connsiteY0" fmla="*/ 0 h 5638800"/>
              <a:gd name="connsiteX1" fmla="*/ 1933575 w 2066925"/>
              <a:gd name="connsiteY1" fmla="*/ 276225 h 5638800"/>
              <a:gd name="connsiteX2" fmla="*/ 1947862 w 2066925"/>
              <a:gd name="connsiteY2" fmla="*/ 585787 h 5638800"/>
              <a:gd name="connsiteX3" fmla="*/ 2019300 w 2066925"/>
              <a:gd name="connsiteY3" fmla="*/ 714375 h 5638800"/>
              <a:gd name="connsiteX4" fmla="*/ 2066925 w 2066925"/>
              <a:gd name="connsiteY4" fmla="*/ 1628775 h 5638800"/>
              <a:gd name="connsiteX5" fmla="*/ 1628775 w 2066925"/>
              <a:gd name="connsiteY5" fmla="*/ 2085975 h 5638800"/>
              <a:gd name="connsiteX6" fmla="*/ 1676400 w 2066925"/>
              <a:gd name="connsiteY6" fmla="*/ 2838450 h 5638800"/>
              <a:gd name="connsiteX7" fmla="*/ 1562100 w 2066925"/>
              <a:gd name="connsiteY7" fmla="*/ 3057525 h 5638800"/>
              <a:gd name="connsiteX8" fmla="*/ 1285875 w 2066925"/>
              <a:gd name="connsiteY8" fmla="*/ 3810000 h 5638800"/>
              <a:gd name="connsiteX9" fmla="*/ 695325 w 2066925"/>
              <a:gd name="connsiteY9" fmla="*/ 4324350 h 5638800"/>
              <a:gd name="connsiteX10" fmla="*/ 571500 w 2066925"/>
              <a:gd name="connsiteY10" fmla="*/ 4867275 h 5638800"/>
              <a:gd name="connsiteX11" fmla="*/ 314326 w 2066925"/>
              <a:gd name="connsiteY11" fmla="*/ 5048250 h 5638800"/>
              <a:gd name="connsiteX12" fmla="*/ 0 w 2066925"/>
              <a:gd name="connsiteY12" fmla="*/ 5638800 h 5638800"/>
              <a:gd name="connsiteX0" fmla="*/ 1714500 w 2066925"/>
              <a:gd name="connsiteY0" fmla="*/ 0 h 5638800"/>
              <a:gd name="connsiteX1" fmla="*/ 1933575 w 2066925"/>
              <a:gd name="connsiteY1" fmla="*/ 276225 h 5638800"/>
              <a:gd name="connsiteX2" fmla="*/ 1947862 w 2066925"/>
              <a:gd name="connsiteY2" fmla="*/ 585787 h 5638800"/>
              <a:gd name="connsiteX3" fmla="*/ 2019300 w 2066925"/>
              <a:gd name="connsiteY3" fmla="*/ 714375 h 5638800"/>
              <a:gd name="connsiteX4" fmla="*/ 2066925 w 2066925"/>
              <a:gd name="connsiteY4" fmla="*/ 1604963 h 5638800"/>
              <a:gd name="connsiteX5" fmla="*/ 1628775 w 2066925"/>
              <a:gd name="connsiteY5" fmla="*/ 2085975 h 5638800"/>
              <a:gd name="connsiteX6" fmla="*/ 1676400 w 2066925"/>
              <a:gd name="connsiteY6" fmla="*/ 2838450 h 5638800"/>
              <a:gd name="connsiteX7" fmla="*/ 1562100 w 2066925"/>
              <a:gd name="connsiteY7" fmla="*/ 3057525 h 5638800"/>
              <a:gd name="connsiteX8" fmla="*/ 1285875 w 2066925"/>
              <a:gd name="connsiteY8" fmla="*/ 3810000 h 5638800"/>
              <a:gd name="connsiteX9" fmla="*/ 695325 w 2066925"/>
              <a:gd name="connsiteY9" fmla="*/ 4324350 h 5638800"/>
              <a:gd name="connsiteX10" fmla="*/ 571500 w 2066925"/>
              <a:gd name="connsiteY10" fmla="*/ 4867275 h 5638800"/>
              <a:gd name="connsiteX11" fmla="*/ 314326 w 2066925"/>
              <a:gd name="connsiteY11" fmla="*/ 5048250 h 5638800"/>
              <a:gd name="connsiteX12" fmla="*/ 0 w 2066925"/>
              <a:gd name="connsiteY12" fmla="*/ 5638800 h 5638800"/>
              <a:gd name="connsiteX0" fmla="*/ 1714500 w 2066925"/>
              <a:gd name="connsiteY0" fmla="*/ 0 h 5638800"/>
              <a:gd name="connsiteX1" fmla="*/ 1933575 w 2066925"/>
              <a:gd name="connsiteY1" fmla="*/ 276225 h 5638800"/>
              <a:gd name="connsiteX2" fmla="*/ 1947862 w 2066925"/>
              <a:gd name="connsiteY2" fmla="*/ 585787 h 5638800"/>
              <a:gd name="connsiteX3" fmla="*/ 2019300 w 2066925"/>
              <a:gd name="connsiteY3" fmla="*/ 714375 h 5638800"/>
              <a:gd name="connsiteX4" fmla="*/ 2066925 w 2066925"/>
              <a:gd name="connsiteY4" fmla="*/ 1604963 h 5638800"/>
              <a:gd name="connsiteX5" fmla="*/ 1628775 w 2066925"/>
              <a:gd name="connsiteY5" fmla="*/ 2085975 h 5638800"/>
              <a:gd name="connsiteX6" fmla="*/ 1676400 w 2066925"/>
              <a:gd name="connsiteY6" fmla="*/ 2838450 h 5638800"/>
              <a:gd name="connsiteX7" fmla="*/ 1562100 w 2066925"/>
              <a:gd name="connsiteY7" fmla="*/ 3057525 h 5638800"/>
              <a:gd name="connsiteX8" fmla="*/ 1285875 w 2066925"/>
              <a:gd name="connsiteY8" fmla="*/ 3810000 h 5638800"/>
              <a:gd name="connsiteX9" fmla="*/ 695325 w 2066925"/>
              <a:gd name="connsiteY9" fmla="*/ 4324350 h 5638800"/>
              <a:gd name="connsiteX10" fmla="*/ 571500 w 2066925"/>
              <a:gd name="connsiteY10" fmla="*/ 4867275 h 5638800"/>
              <a:gd name="connsiteX11" fmla="*/ 314326 w 2066925"/>
              <a:gd name="connsiteY11" fmla="*/ 5048250 h 5638800"/>
              <a:gd name="connsiteX12" fmla="*/ 0 w 2066925"/>
              <a:gd name="connsiteY12" fmla="*/ 5638800 h 5638800"/>
              <a:gd name="connsiteX0" fmla="*/ 1714500 w 2066925"/>
              <a:gd name="connsiteY0" fmla="*/ 0 h 5638800"/>
              <a:gd name="connsiteX1" fmla="*/ 1933575 w 2066925"/>
              <a:gd name="connsiteY1" fmla="*/ 276225 h 5638800"/>
              <a:gd name="connsiteX2" fmla="*/ 1947862 w 2066925"/>
              <a:gd name="connsiteY2" fmla="*/ 585787 h 5638800"/>
              <a:gd name="connsiteX3" fmla="*/ 2019300 w 2066925"/>
              <a:gd name="connsiteY3" fmla="*/ 714375 h 5638800"/>
              <a:gd name="connsiteX4" fmla="*/ 2066925 w 2066925"/>
              <a:gd name="connsiteY4" fmla="*/ 1604963 h 5638800"/>
              <a:gd name="connsiteX5" fmla="*/ 1628775 w 2066925"/>
              <a:gd name="connsiteY5" fmla="*/ 2085975 h 5638800"/>
              <a:gd name="connsiteX6" fmla="*/ 1676400 w 2066925"/>
              <a:gd name="connsiteY6" fmla="*/ 2838450 h 5638800"/>
              <a:gd name="connsiteX7" fmla="*/ 1562100 w 2066925"/>
              <a:gd name="connsiteY7" fmla="*/ 3057525 h 5638800"/>
              <a:gd name="connsiteX8" fmla="*/ 1285875 w 2066925"/>
              <a:gd name="connsiteY8" fmla="*/ 3810000 h 5638800"/>
              <a:gd name="connsiteX9" fmla="*/ 695325 w 2066925"/>
              <a:gd name="connsiteY9" fmla="*/ 4324350 h 5638800"/>
              <a:gd name="connsiteX10" fmla="*/ 571500 w 2066925"/>
              <a:gd name="connsiteY10" fmla="*/ 4867275 h 5638800"/>
              <a:gd name="connsiteX11" fmla="*/ 314326 w 2066925"/>
              <a:gd name="connsiteY11" fmla="*/ 5048250 h 5638800"/>
              <a:gd name="connsiteX12" fmla="*/ 0 w 2066925"/>
              <a:gd name="connsiteY12" fmla="*/ 5638800 h 5638800"/>
              <a:gd name="connsiteX0" fmla="*/ 1714500 w 2066925"/>
              <a:gd name="connsiteY0" fmla="*/ 0 h 5638800"/>
              <a:gd name="connsiteX1" fmla="*/ 1933575 w 2066925"/>
              <a:gd name="connsiteY1" fmla="*/ 276225 h 5638800"/>
              <a:gd name="connsiteX2" fmla="*/ 1947862 w 2066925"/>
              <a:gd name="connsiteY2" fmla="*/ 585787 h 5638800"/>
              <a:gd name="connsiteX3" fmla="*/ 2019300 w 2066925"/>
              <a:gd name="connsiteY3" fmla="*/ 714375 h 5638800"/>
              <a:gd name="connsiteX4" fmla="*/ 2066925 w 2066925"/>
              <a:gd name="connsiteY4" fmla="*/ 1604963 h 5638800"/>
              <a:gd name="connsiteX5" fmla="*/ 1628775 w 2066925"/>
              <a:gd name="connsiteY5" fmla="*/ 2066925 h 5638800"/>
              <a:gd name="connsiteX6" fmla="*/ 1676400 w 2066925"/>
              <a:gd name="connsiteY6" fmla="*/ 2838450 h 5638800"/>
              <a:gd name="connsiteX7" fmla="*/ 1562100 w 2066925"/>
              <a:gd name="connsiteY7" fmla="*/ 3057525 h 5638800"/>
              <a:gd name="connsiteX8" fmla="*/ 1285875 w 2066925"/>
              <a:gd name="connsiteY8" fmla="*/ 3810000 h 5638800"/>
              <a:gd name="connsiteX9" fmla="*/ 695325 w 2066925"/>
              <a:gd name="connsiteY9" fmla="*/ 4324350 h 5638800"/>
              <a:gd name="connsiteX10" fmla="*/ 571500 w 2066925"/>
              <a:gd name="connsiteY10" fmla="*/ 4867275 h 5638800"/>
              <a:gd name="connsiteX11" fmla="*/ 314326 w 2066925"/>
              <a:gd name="connsiteY11" fmla="*/ 5048250 h 5638800"/>
              <a:gd name="connsiteX12" fmla="*/ 0 w 2066925"/>
              <a:gd name="connsiteY12" fmla="*/ 5638800 h 5638800"/>
              <a:gd name="connsiteX0" fmla="*/ 1714500 w 2066925"/>
              <a:gd name="connsiteY0" fmla="*/ 0 h 5638800"/>
              <a:gd name="connsiteX1" fmla="*/ 1933575 w 2066925"/>
              <a:gd name="connsiteY1" fmla="*/ 276225 h 5638800"/>
              <a:gd name="connsiteX2" fmla="*/ 1947862 w 2066925"/>
              <a:gd name="connsiteY2" fmla="*/ 585787 h 5638800"/>
              <a:gd name="connsiteX3" fmla="*/ 2019300 w 2066925"/>
              <a:gd name="connsiteY3" fmla="*/ 714375 h 5638800"/>
              <a:gd name="connsiteX4" fmla="*/ 2066925 w 2066925"/>
              <a:gd name="connsiteY4" fmla="*/ 1604963 h 5638800"/>
              <a:gd name="connsiteX5" fmla="*/ 1628775 w 2066925"/>
              <a:gd name="connsiteY5" fmla="*/ 2066925 h 5638800"/>
              <a:gd name="connsiteX6" fmla="*/ 1676400 w 2066925"/>
              <a:gd name="connsiteY6" fmla="*/ 2838450 h 5638800"/>
              <a:gd name="connsiteX7" fmla="*/ 1562100 w 2066925"/>
              <a:gd name="connsiteY7" fmla="*/ 3057525 h 5638800"/>
              <a:gd name="connsiteX8" fmla="*/ 1285875 w 2066925"/>
              <a:gd name="connsiteY8" fmla="*/ 3810000 h 5638800"/>
              <a:gd name="connsiteX9" fmla="*/ 695325 w 2066925"/>
              <a:gd name="connsiteY9" fmla="*/ 4324350 h 5638800"/>
              <a:gd name="connsiteX10" fmla="*/ 571500 w 2066925"/>
              <a:gd name="connsiteY10" fmla="*/ 4867275 h 5638800"/>
              <a:gd name="connsiteX11" fmla="*/ 314326 w 2066925"/>
              <a:gd name="connsiteY11" fmla="*/ 5048250 h 5638800"/>
              <a:gd name="connsiteX12" fmla="*/ 0 w 2066925"/>
              <a:gd name="connsiteY12" fmla="*/ 5638800 h 5638800"/>
              <a:gd name="connsiteX0" fmla="*/ 1714500 w 2066925"/>
              <a:gd name="connsiteY0" fmla="*/ 0 h 5638800"/>
              <a:gd name="connsiteX1" fmla="*/ 1933575 w 2066925"/>
              <a:gd name="connsiteY1" fmla="*/ 276225 h 5638800"/>
              <a:gd name="connsiteX2" fmla="*/ 1947862 w 2066925"/>
              <a:gd name="connsiteY2" fmla="*/ 585787 h 5638800"/>
              <a:gd name="connsiteX3" fmla="*/ 2019300 w 2066925"/>
              <a:gd name="connsiteY3" fmla="*/ 714375 h 5638800"/>
              <a:gd name="connsiteX4" fmla="*/ 2066925 w 2066925"/>
              <a:gd name="connsiteY4" fmla="*/ 1604963 h 5638800"/>
              <a:gd name="connsiteX5" fmla="*/ 1628775 w 2066925"/>
              <a:gd name="connsiteY5" fmla="*/ 2066925 h 5638800"/>
              <a:gd name="connsiteX6" fmla="*/ 1676400 w 2066925"/>
              <a:gd name="connsiteY6" fmla="*/ 2838450 h 5638800"/>
              <a:gd name="connsiteX7" fmla="*/ 1562100 w 2066925"/>
              <a:gd name="connsiteY7" fmla="*/ 3057525 h 5638800"/>
              <a:gd name="connsiteX8" fmla="*/ 1285875 w 2066925"/>
              <a:gd name="connsiteY8" fmla="*/ 3810000 h 5638800"/>
              <a:gd name="connsiteX9" fmla="*/ 695325 w 2066925"/>
              <a:gd name="connsiteY9" fmla="*/ 4324350 h 5638800"/>
              <a:gd name="connsiteX10" fmla="*/ 571500 w 2066925"/>
              <a:gd name="connsiteY10" fmla="*/ 4867275 h 5638800"/>
              <a:gd name="connsiteX11" fmla="*/ 314326 w 2066925"/>
              <a:gd name="connsiteY11" fmla="*/ 5048250 h 5638800"/>
              <a:gd name="connsiteX12" fmla="*/ 0 w 2066925"/>
              <a:gd name="connsiteY12" fmla="*/ 5638800 h 5638800"/>
              <a:gd name="connsiteX0" fmla="*/ 1714500 w 2066925"/>
              <a:gd name="connsiteY0" fmla="*/ 0 h 5638800"/>
              <a:gd name="connsiteX1" fmla="*/ 1933575 w 2066925"/>
              <a:gd name="connsiteY1" fmla="*/ 276225 h 5638800"/>
              <a:gd name="connsiteX2" fmla="*/ 1947862 w 2066925"/>
              <a:gd name="connsiteY2" fmla="*/ 585787 h 5638800"/>
              <a:gd name="connsiteX3" fmla="*/ 2019300 w 2066925"/>
              <a:gd name="connsiteY3" fmla="*/ 714375 h 5638800"/>
              <a:gd name="connsiteX4" fmla="*/ 2066925 w 2066925"/>
              <a:gd name="connsiteY4" fmla="*/ 1604963 h 5638800"/>
              <a:gd name="connsiteX5" fmla="*/ 1628775 w 2066925"/>
              <a:gd name="connsiteY5" fmla="*/ 2066925 h 5638800"/>
              <a:gd name="connsiteX6" fmla="*/ 1685925 w 2066925"/>
              <a:gd name="connsiteY6" fmla="*/ 2800350 h 5638800"/>
              <a:gd name="connsiteX7" fmla="*/ 1562100 w 2066925"/>
              <a:gd name="connsiteY7" fmla="*/ 3057525 h 5638800"/>
              <a:gd name="connsiteX8" fmla="*/ 1285875 w 2066925"/>
              <a:gd name="connsiteY8" fmla="*/ 3810000 h 5638800"/>
              <a:gd name="connsiteX9" fmla="*/ 695325 w 2066925"/>
              <a:gd name="connsiteY9" fmla="*/ 4324350 h 5638800"/>
              <a:gd name="connsiteX10" fmla="*/ 571500 w 2066925"/>
              <a:gd name="connsiteY10" fmla="*/ 4867275 h 5638800"/>
              <a:gd name="connsiteX11" fmla="*/ 314326 w 2066925"/>
              <a:gd name="connsiteY11" fmla="*/ 5048250 h 5638800"/>
              <a:gd name="connsiteX12" fmla="*/ 0 w 2066925"/>
              <a:gd name="connsiteY12" fmla="*/ 5638800 h 5638800"/>
              <a:gd name="connsiteX0" fmla="*/ 1714500 w 2066925"/>
              <a:gd name="connsiteY0" fmla="*/ 0 h 5638800"/>
              <a:gd name="connsiteX1" fmla="*/ 1933575 w 2066925"/>
              <a:gd name="connsiteY1" fmla="*/ 276225 h 5638800"/>
              <a:gd name="connsiteX2" fmla="*/ 1947862 w 2066925"/>
              <a:gd name="connsiteY2" fmla="*/ 585787 h 5638800"/>
              <a:gd name="connsiteX3" fmla="*/ 2019300 w 2066925"/>
              <a:gd name="connsiteY3" fmla="*/ 714375 h 5638800"/>
              <a:gd name="connsiteX4" fmla="*/ 2066925 w 2066925"/>
              <a:gd name="connsiteY4" fmla="*/ 1604963 h 5638800"/>
              <a:gd name="connsiteX5" fmla="*/ 1628775 w 2066925"/>
              <a:gd name="connsiteY5" fmla="*/ 2066925 h 5638800"/>
              <a:gd name="connsiteX6" fmla="*/ 1685925 w 2066925"/>
              <a:gd name="connsiteY6" fmla="*/ 2800350 h 5638800"/>
              <a:gd name="connsiteX7" fmla="*/ 1562100 w 2066925"/>
              <a:gd name="connsiteY7" fmla="*/ 3057525 h 5638800"/>
              <a:gd name="connsiteX8" fmla="*/ 1285875 w 2066925"/>
              <a:gd name="connsiteY8" fmla="*/ 3810000 h 5638800"/>
              <a:gd name="connsiteX9" fmla="*/ 695325 w 2066925"/>
              <a:gd name="connsiteY9" fmla="*/ 4324350 h 5638800"/>
              <a:gd name="connsiteX10" fmla="*/ 571500 w 2066925"/>
              <a:gd name="connsiteY10" fmla="*/ 4867275 h 5638800"/>
              <a:gd name="connsiteX11" fmla="*/ 314326 w 2066925"/>
              <a:gd name="connsiteY11" fmla="*/ 5048250 h 5638800"/>
              <a:gd name="connsiteX12" fmla="*/ 0 w 2066925"/>
              <a:gd name="connsiteY12" fmla="*/ 5638800 h 5638800"/>
              <a:gd name="connsiteX0" fmla="*/ 1714500 w 2066925"/>
              <a:gd name="connsiteY0" fmla="*/ 0 h 5638800"/>
              <a:gd name="connsiteX1" fmla="*/ 1933575 w 2066925"/>
              <a:gd name="connsiteY1" fmla="*/ 276225 h 5638800"/>
              <a:gd name="connsiteX2" fmla="*/ 1947862 w 2066925"/>
              <a:gd name="connsiteY2" fmla="*/ 585787 h 5638800"/>
              <a:gd name="connsiteX3" fmla="*/ 2019300 w 2066925"/>
              <a:gd name="connsiteY3" fmla="*/ 714375 h 5638800"/>
              <a:gd name="connsiteX4" fmla="*/ 2066925 w 2066925"/>
              <a:gd name="connsiteY4" fmla="*/ 1604963 h 5638800"/>
              <a:gd name="connsiteX5" fmla="*/ 1628775 w 2066925"/>
              <a:gd name="connsiteY5" fmla="*/ 2066925 h 5638800"/>
              <a:gd name="connsiteX6" fmla="*/ 1685925 w 2066925"/>
              <a:gd name="connsiteY6" fmla="*/ 2800350 h 5638800"/>
              <a:gd name="connsiteX7" fmla="*/ 1562100 w 2066925"/>
              <a:gd name="connsiteY7" fmla="*/ 3057525 h 5638800"/>
              <a:gd name="connsiteX8" fmla="*/ 1285875 w 2066925"/>
              <a:gd name="connsiteY8" fmla="*/ 3810000 h 5638800"/>
              <a:gd name="connsiteX9" fmla="*/ 695325 w 2066925"/>
              <a:gd name="connsiteY9" fmla="*/ 4324350 h 5638800"/>
              <a:gd name="connsiteX10" fmla="*/ 571500 w 2066925"/>
              <a:gd name="connsiteY10" fmla="*/ 4867275 h 5638800"/>
              <a:gd name="connsiteX11" fmla="*/ 314326 w 2066925"/>
              <a:gd name="connsiteY11" fmla="*/ 5048250 h 5638800"/>
              <a:gd name="connsiteX12" fmla="*/ 0 w 2066925"/>
              <a:gd name="connsiteY12" fmla="*/ 5638800 h 5638800"/>
              <a:gd name="connsiteX0" fmla="*/ 1714500 w 2066925"/>
              <a:gd name="connsiteY0" fmla="*/ 0 h 5638800"/>
              <a:gd name="connsiteX1" fmla="*/ 1933575 w 2066925"/>
              <a:gd name="connsiteY1" fmla="*/ 276225 h 5638800"/>
              <a:gd name="connsiteX2" fmla="*/ 1947862 w 2066925"/>
              <a:gd name="connsiteY2" fmla="*/ 585787 h 5638800"/>
              <a:gd name="connsiteX3" fmla="*/ 2019300 w 2066925"/>
              <a:gd name="connsiteY3" fmla="*/ 714375 h 5638800"/>
              <a:gd name="connsiteX4" fmla="*/ 2066925 w 2066925"/>
              <a:gd name="connsiteY4" fmla="*/ 1604963 h 5638800"/>
              <a:gd name="connsiteX5" fmla="*/ 1628775 w 2066925"/>
              <a:gd name="connsiteY5" fmla="*/ 2066925 h 5638800"/>
              <a:gd name="connsiteX6" fmla="*/ 1685925 w 2066925"/>
              <a:gd name="connsiteY6" fmla="*/ 2800350 h 5638800"/>
              <a:gd name="connsiteX7" fmla="*/ 1533525 w 2066925"/>
              <a:gd name="connsiteY7" fmla="*/ 3162300 h 5638800"/>
              <a:gd name="connsiteX8" fmla="*/ 1285875 w 2066925"/>
              <a:gd name="connsiteY8" fmla="*/ 3810000 h 5638800"/>
              <a:gd name="connsiteX9" fmla="*/ 695325 w 2066925"/>
              <a:gd name="connsiteY9" fmla="*/ 4324350 h 5638800"/>
              <a:gd name="connsiteX10" fmla="*/ 571500 w 2066925"/>
              <a:gd name="connsiteY10" fmla="*/ 4867275 h 5638800"/>
              <a:gd name="connsiteX11" fmla="*/ 314326 w 2066925"/>
              <a:gd name="connsiteY11" fmla="*/ 5048250 h 5638800"/>
              <a:gd name="connsiteX12" fmla="*/ 0 w 2066925"/>
              <a:gd name="connsiteY12" fmla="*/ 5638800 h 5638800"/>
              <a:gd name="connsiteX0" fmla="*/ 1714500 w 2066925"/>
              <a:gd name="connsiteY0" fmla="*/ 0 h 5638800"/>
              <a:gd name="connsiteX1" fmla="*/ 1933575 w 2066925"/>
              <a:gd name="connsiteY1" fmla="*/ 276225 h 5638800"/>
              <a:gd name="connsiteX2" fmla="*/ 1947862 w 2066925"/>
              <a:gd name="connsiteY2" fmla="*/ 585787 h 5638800"/>
              <a:gd name="connsiteX3" fmla="*/ 2019300 w 2066925"/>
              <a:gd name="connsiteY3" fmla="*/ 714375 h 5638800"/>
              <a:gd name="connsiteX4" fmla="*/ 2066925 w 2066925"/>
              <a:gd name="connsiteY4" fmla="*/ 1604963 h 5638800"/>
              <a:gd name="connsiteX5" fmla="*/ 1628775 w 2066925"/>
              <a:gd name="connsiteY5" fmla="*/ 2066925 h 5638800"/>
              <a:gd name="connsiteX6" fmla="*/ 1685925 w 2066925"/>
              <a:gd name="connsiteY6" fmla="*/ 2800350 h 5638800"/>
              <a:gd name="connsiteX7" fmla="*/ 1533525 w 2066925"/>
              <a:gd name="connsiteY7" fmla="*/ 3162300 h 5638800"/>
              <a:gd name="connsiteX8" fmla="*/ 1285875 w 2066925"/>
              <a:gd name="connsiteY8" fmla="*/ 3810000 h 5638800"/>
              <a:gd name="connsiteX9" fmla="*/ 695325 w 2066925"/>
              <a:gd name="connsiteY9" fmla="*/ 4324350 h 5638800"/>
              <a:gd name="connsiteX10" fmla="*/ 571500 w 2066925"/>
              <a:gd name="connsiteY10" fmla="*/ 4867275 h 5638800"/>
              <a:gd name="connsiteX11" fmla="*/ 314326 w 2066925"/>
              <a:gd name="connsiteY11" fmla="*/ 5048250 h 5638800"/>
              <a:gd name="connsiteX12" fmla="*/ 0 w 2066925"/>
              <a:gd name="connsiteY12" fmla="*/ 5638800 h 5638800"/>
              <a:gd name="connsiteX0" fmla="*/ 1714500 w 2066925"/>
              <a:gd name="connsiteY0" fmla="*/ 0 h 5638800"/>
              <a:gd name="connsiteX1" fmla="*/ 1933575 w 2066925"/>
              <a:gd name="connsiteY1" fmla="*/ 276225 h 5638800"/>
              <a:gd name="connsiteX2" fmla="*/ 1947862 w 2066925"/>
              <a:gd name="connsiteY2" fmla="*/ 585787 h 5638800"/>
              <a:gd name="connsiteX3" fmla="*/ 2019300 w 2066925"/>
              <a:gd name="connsiteY3" fmla="*/ 714375 h 5638800"/>
              <a:gd name="connsiteX4" fmla="*/ 2066925 w 2066925"/>
              <a:gd name="connsiteY4" fmla="*/ 1604963 h 5638800"/>
              <a:gd name="connsiteX5" fmla="*/ 1628775 w 2066925"/>
              <a:gd name="connsiteY5" fmla="*/ 2066925 h 5638800"/>
              <a:gd name="connsiteX6" fmla="*/ 1685925 w 2066925"/>
              <a:gd name="connsiteY6" fmla="*/ 2800350 h 5638800"/>
              <a:gd name="connsiteX7" fmla="*/ 1533525 w 2066925"/>
              <a:gd name="connsiteY7" fmla="*/ 3162300 h 5638800"/>
              <a:gd name="connsiteX8" fmla="*/ 1285875 w 2066925"/>
              <a:gd name="connsiteY8" fmla="*/ 3810000 h 5638800"/>
              <a:gd name="connsiteX9" fmla="*/ 738187 w 2066925"/>
              <a:gd name="connsiteY9" fmla="*/ 4324350 h 5638800"/>
              <a:gd name="connsiteX10" fmla="*/ 571500 w 2066925"/>
              <a:gd name="connsiteY10" fmla="*/ 4867275 h 5638800"/>
              <a:gd name="connsiteX11" fmla="*/ 314326 w 2066925"/>
              <a:gd name="connsiteY11" fmla="*/ 5048250 h 5638800"/>
              <a:gd name="connsiteX12" fmla="*/ 0 w 2066925"/>
              <a:gd name="connsiteY12" fmla="*/ 5638800 h 5638800"/>
              <a:gd name="connsiteX0" fmla="*/ 1714500 w 2066925"/>
              <a:gd name="connsiteY0" fmla="*/ 0 h 5638800"/>
              <a:gd name="connsiteX1" fmla="*/ 1933575 w 2066925"/>
              <a:gd name="connsiteY1" fmla="*/ 276225 h 5638800"/>
              <a:gd name="connsiteX2" fmla="*/ 1947862 w 2066925"/>
              <a:gd name="connsiteY2" fmla="*/ 585787 h 5638800"/>
              <a:gd name="connsiteX3" fmla="*/ 2019300 w 2066925"/>
              <a:gd name="connsiteY3" fmla="*/ 714375 h 5638800"/>
              <a:gd name="connsiteX4" fmla="*/ 2066925 w 2066925"/>
              <a:gd name="connsiteY4" fmla="*/ 1604963 h 5638800"/>
              <a:gd name="connsiteX5" fmla="*/ 1628775 w 2066925"/>
              <a:gd name="connsiteY5" fmla="*/ 2066925 h 5638800"/>
              <a:gd name="connsiteX6" fmla="*/ 1685925 w 2066925"/>
              <a:gd name="connsiteY6" fmla="*/ 2800350 h 5638800"/>
              <a:gd name="connsiteX7" fmla="*/ 1533525 w 2066925"/>
              <a:gd name="connsiteY7" fmla="*/ 3162300 h 5638800"/>
              <a:gd name="connsiteX8" fmla="*/ 1285875 w 2066925"/>
              <a:gd name="connsiteY8" fmla="*/ 3810000 h 5638800"/>
              <a:gd name="connsiteX9" fmla="*/ 738187 w 2066925"/>
              <a:gd name="connsiteY9" fmla="*/ 4324350 h 5638800"/>
              <a:gd name="connsiteX10" fmla="*/ 571500 w 2066925"/>
              <a:gd name="connsiteY10" fmla="*/ 4867275 h 5638800"/>
              <a:gd name="connsiteX11" fmla="*/ 314326 w 2066925"/>
              <a:gd name="connsiteY11" fmla="*/ 5048250 h 5638800"/>
              <a:gd name="connsiteX12" fmla="*/ 0 w 2066925"/>
              <a:gd name="connsiteY12" fmla="*/ 5638800 h 5638800"/>
              <a:gd name="connsiteX0" fmla="*/ 1714500 w 2066925"/>
              <a:gd name="connsiteY0" fmla="*/ 0 h 5638800"/>
              <a:gd name="connsiteX1" fmla="*/ 1933575 w 2066925"/>
              <a:gd name="connsiteY1" fmla="*/ 276225 h 5638800"/>
              <a:gd name="connsiteX2" fmla="*/ 1947862 w 2066925"/>
              <a:gd name="connsiteY2" fmla="*/ 585787 h 5638800"/>
              <a:gd name="connsiteX3" fmla="*/ 2019300 w 2066925"/>
              <a:gd name="connsiteY3" fmla="*/ 714375 h 5638800"/>
              <a:gd name="connsiteX4" fmla="*/ 2066925 w 2066925"/>
              <a:gd name="connsiteY4" fmla="*/ 1604963 h 5638800"/>
              <a:gd name="connsiteX5" fmla="*/ 1628775 w 2066925"/>
              <a:gd name="connsiteY5" fmla="*/ 2066925 h 5638800"/>
              <a:gd name="connsiteX6" fmla="*/ 1685925 w 2066925"/>
              <a:gd name="connsiteY6" fmla="*/ 2800350 h 5638800"/>
              <a:gd name="connsiteX7" fmla="*/ 1533525 w 2066925"/>
              <a:gd name="connsiteY7" fmla="*/ 3162300 h 5638800"/>
              <a:gd name="connsiteX8" fmla="*/ 1285875 w 2066925"/>
              <a:gd name="connsiteY8" fmla="*/ 3810000 h 5638800"/>
              <a:gd name="connsiteX9" fmla="*/ 738187 w 2066925"/>
              <a:gd name="connsiteY9" fmla="*/ 4324350 h 5638800"/>
              <a:gd name="connsiteX10" fmla="*/ 571500 w 2066925"/>
              <a:gd name="connsiteY10" fmla="*/ 4867275 h 5638800"/>
              <a:gd name="connsiteX11" fmla="*/ 314326 w 2066925"/>
              <a:gd name="connsiteY11" fmla="*/ 5048250 h 5638800"/>
              <a:gd name="connsiteX12" fmla="*/ 0 w 2066925"/>
              <a:gd name="connsiteY12" fmla="*/ 5638800 h 5638800"/>
              <a:gd name="connsiteX0" fmla="*/ 1714500 w 2066925"/>
              <a:gd name="connsiteY0" fmla="*/ 0 h 5638800"/>
              <a:gd name="connsiteX1" fmla="*/ 1933575 w 2066925"/>
              <a:gd name="connsiteY1" fmla="*/ 276225 h 5638800"/>
              <a:gd name="connsiteX2" fmla="*/ 1947862 w 2066925"/>
              <a:gd name="connsiteY2" fmla="*/ 585787 h 5638800"/>
              <a:gd name="connsiteX3" fmla="*/ 2019300 w 2066925"/>
              <a:gd name="connsiteY3" fmla="*/ 714375 h 5638800"/>
              <a:gd name="connsiteX4" fmla="*/ 2066925 w 2066925"/>
              <a:gd name="connsiteY4" fmla="*/ 1604963 h 5638800"/>
              <a:gd name="connsiteX5" fmla="*/ 1628775 w 2066925"/>
              <a:gd name="connsiteY5" fmla="*/ 2066925 h 5638800"/>
              <a:gd name="connsiteX6" fmla="*/ 1685925 w 2066925"/>
              <a:gd name="connsiteY6" fmla="*/ 2800350 h 5638800"/>
              <a:gd name="connsiteX7" fmla="*/ 1533525 w 2066925"/>
              <a:gd name="connsiteY7" fmla="*/ 3162300 h 5638800"/>
              <a:gd name="connsiteX8" fmla="*/ 1285875 w 2066925"/>
              <a:gd name="connsiteY8" fmla="*/ 3810000 h 5638800"/>
              <a:gd name="connsiteX9" fmla="*/ 738187 w 2066925"/>
              <a:gd name="connsiteY9" fmla="*/ 4324350 h 5638800"/>
              <a:gd name="connsiteX10" fmla="*/ 571500 w 2066925"/>
              <a:gd name="connsiteY10" fmla="*/ 4867275 h 5638800"/>
              <a:gd name="connsiteX11" fmla="*/ 338139 w 2066925"/>
              <a:gd name="connsiteY11" fmla="*/ 5062538 h 5638800"/>
              <a:gd name="connsiteX12" fmla="*/ 0 w 2066925"/>
              <a:gd name="connsiteY12" fmla="*/ 563880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66925" h="5638800">
                <a:moveTo>
                  <a:pt x="1714500" y="0"/>
                </a:moveTo>
                <a:cubicBezTo>
                  <a:pt x="1787525" y="92075"/>
                  <a:pt x="1898650" y="107950"/>
                  <a:pt x="1933575" y="276225"/>
                </a:cubicBezTo>
                <a:lnTo>
                  <a:pt x="1947862" y="585787"/>
                </a:lnTo>
                <a:lnTo>
                  <a:pt x="2019300" y="714375"/>
                </a:lnTo>
                <a:lnTo>
                  <a:pt x="2066925" y="1604963"/>
                </a:lnTo>
                <a:cubicBezTo>
                  <a:pt x="1971675" y="1766888"/>
                  <a:pt x="1876425" y="1876425"/>
                  <a:pt x="1628775" y="2066925"/>
                </a:cubicBezTo>
                <a:cubicBezTo>
                  <a:pt x="1639888" y="2317750"/>
                  <a:pt x="1703387" y="2540000"/>
                  <a:pt x="1685925" y="2800350"/>
                </a:cubicBezTo>
                <a:cubicBezTo>
                  <a:pt x="1638300" y="2927350"/>
                  <a:pt x="1571625" y="3068637"/>
                  <a:pt x="1533525" y="3162300"/>
                </a:cubicBezTo>
                <a:cubicBezTo>
                  <a:pt x="1441450" y="3413125"/>
                  <a:pt x="1444625" y="3521075"/>
                  <a:pt x="1285875" y="3810000"/>
                </a:cubicBezTo>
                <a:cubicBezTo>
                  <a:pt x="1076325" y="3990975"/>
                  <a:pt x="976312" y="4133850"/>
                  <a:pt x="738187" y="4324350"/>
                </a:cubicBezTo>
                <a:cubicBezTo>
                  <a:pt x="665162" y="4529137"/>
                  <a:pt x="663575" y="4610100"/>
                  <a:pt x="571500" y="4867275"/>
                </a:cubicBezTo>
                <a:cubicBezTo>
                  <a:pt x="465137" y="4946650"/>
                  <a:pt x="458789" y="4945063"/>
                  <a:pt x="338139" y="5062538"/>
                </a:cubicBezTo>
                <a:cubicBezTo>
                  <a:pt x="265114" y="5103813"/>
                  <a:pt x="49213" y="5610225"/>
                  <a:pt x="0" y="5638800"/>
                </a:cubicBezTo>
              </a:path>
            </a:pathLst>
          </a:cu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正方形/長方形 59"/>
          <p:cNvSpPr/>
          <p:nvPr/>
        </p:nvSpPr>
        <p:spPr>
          <a:xfrm rot="18848240">
            <a:off x="6586431" y="2174592"/>
            <a:ext cx="71928" cy="4571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テキスト ボックス 60"/>
          <p:cNvSpPr txBox="1"/>
          <p:nvPr/>
        </p:nvSpPr>
        <p:spPr>
          <a:xfrm rot="19208106">
            <a:off x="6215978" y="2047036"/>
            <a:ext cx="6066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/>
              <a:t>七道駅</a:t>
            </a:r>
            <a:endParaRPr lang="en-US" altLang="ja-JP" sz="900" dirty="0"/>
          </a:p>
        </p:txBody>
      </p:sp>
      <p:sp>
        <p:nvSpPr>
          <p:cNvPr id="62" name="フリーフォーム 61"/>
          <p:cNvSpPr/>
          <p:nvPr/>
        </p:nvSpPr>
        <p:spPr>
          <a:xfrm>
            <a:off x="6869132" y="1965960"/>
            <a:ext cx="2034540" cy="3947160"/>
          </a:xfrm>
          <a:custGeom>
            <a:avLst/>
            <a:gdLst>
              <a:gd name="connsiteX0" fmla="*/ 754380 w 2034540"/>
              <a:gd name="connsiteY0" fmla="*/ 0 h 3947160"/>
              <a:gd name="connsiteX1" fmla="*/ 495300 w 2034540"/>
              <a:gd name="connsiteY1" fmla="*/ 533400 h 3947160"/>
              <a:gd name="connsiteX2" fmla="*/ 243840 w 2034540"/>
              <a:gd name="connsiteY2" fmla="*/ 1203960 h 3947160"/>
              <a:gd name="connsiteX3" fmla="*/ 83820 w 2034540"/>
              <a:gd name="connsiteY3" fmla="*/ 1546860 h 3947160"/>
              <a:gd name="connsiteX4" fmla="*/ 0 w 2034540"/>
              <a:gd name="connsiteY4" fmla="*/ 1996440 h 3947160"/>
              <a:gd name="connsiteX5" fmla="*/ 45720 w 2034540"/>
              <a:gd name="connsiteY5" fmla="*/ 2240280 h 3947160"/>
              <a:gd name="connsiteX6" fmla="*/ 1623060 w 2034540"/>
              <a:gd name="connsiteY6" fmla="*/ 3619500 h 3947160"/>
              <a:gd name="connsiteX7" fmla="*/ 1889760 w 2034540"/>
              <a:gd name="connsiteY7" fmla="*/ 3848100 h 3947160"/>
              <a:gd name="connsiteX8" fmla="*/ 2034540 w 2034540"/>
              <a:gd name="connsiteY8" fmla="*/ 3947160 h 3947160"/>
              <a:gd name="connsiteX0" fmla="*/ 754380 w 2034540"/>
              <a:gd name="connsiteY0" fmla="*/ 0 h 3947160"/>
              <a:gd name="connsiteX1" fmla="*/ 495300 w 2034540"/>
              <a:gd name="connsiteY1" fmla="*/ 533400 h 3947160"/>
              <a:gd name="connsiteX2" fmla="*/ 220027 w 2034540"/>
              <a:gd name="connsiteY2" fmla="*/ 1213485 h 3947160"/>
              <a:gd name="connsiteX3" fmla="*/ 83820 w 2034540"/>
              <a:gd name="connsiteY3" fmla="*/ 1546860 h 3947160"/>
              <a:gd name="connsiteX4" fmla="*/ 0 w 2034540"/>
              <a:gd name="connsiteY4" fmla="*/ 1996440 h 3947160"/>
              <a:gd name="connsiteX5" fmla="*/ 45720 w 2034540"/>
              <a:gd name="connsiteY5" fmla="*/ 2240280 h 3947160"/>
              <a:gd name="connsiteX6" fmla="*/ 1623060 w 2034540"/>
              <a:gd name="connsiteY6" fmla="*/ 3619500 h 3947160"/>
              <a:gd name="connsiteX7" fmla="*/ 1889760 w 2034540"/>
              <a:gd name="connsiteY7" fmla="*/ 3848100 h 3947160"/>
              <a:gd name="connsiteX8" fmla="*/ 2034540 w 2034540"/>
              <a:gd name="connsiteY8" fmla="*/ 3947160 h 3947160"/>
              <a:gd name="connsiteX0" fmla="*/ 754380 w 2034540"/>
              <a:gd name="connsiteY0" fmla="*/ 0 h 3947160"/>
              <a:gd name="connsiteX1" fmla="*/ 495300 w 2034540"/>
              <a:gd name="connsiteY1" fmla="*/ 533400 h 3947160"/>
              <a:gd name="connsiteX2" fmla="*/ 220027 w 2034540"/>
              <a:gd name="connsiteY2" fmla="*/ 1213485 h 3947160"/>
              <a:gd name="connsiteX3" fmla="*/ 83820 w 2034540"/>
              <a:gd name="connsiteY3" fmla="*/ 1546860 h 3947160"/>
              <a:gd name="connsiteX4" fmla="*/ 0 w 2034540"/>
              <a:gd name="connsiteY4" fmla="*/ 1996440 h 3947160"/>
              <a:gd name="connsiteX5" fmla="*/ 45720 w 2034540"/>
              <a:gd name="connsiteY5" fmla="*/ 2240280 h 3947160"/>
              <a:gd name="connsiteX6" fmla="*/ 1623060 w 2034540"/>
              <a:gd name="connsiteY6" fmla="*/ 3619500 h 3947160"/>
              <a:gd name="connsiteX7" fmla="*/ 1889760 w 2034540"/>
              <a:gd name="connsiteY7" fmla="*/ 3848100 h 3947160"/>
              <a:gd name="connsiteX8" fmla="*/ 2034540 w 2034540"/>
              <a:gd name="connsiteY8" fmla="*/ 3947160 h 3947160"/>
              <a:gd name="connsiteX0" fmla="*/ 754380 w 2034540"/>
              <a:gd name="connsiteY0" fmla="*/ 0 h 3947160"/>
              <a:gd name="connsiteX1" fmla="*/ 495300 w 2034540"/>
              <a:gd name="connsiteY1" fmla="*/ 533400 h 3947160"/>
              <a:gd name="connsiteX2" fmla="*/ 220027 w 2034540"/>
              <a:gd name="connsiteY2" fmla="*/ 1213485 h 3947160"/>
              <a:gd name="connsiteX3" fmla="*/ 83820 w 2034540"/>
              <a:gd name="connsiteY3" fmla="*/ 1546860 h 3947160"/>
              <a:gd name="connsiteX4" fmla="*/ 0 w 2034540"/>
              <a:gd name="connsiteY4" fmla="*/ 1996440 h 3947160"/>
              <a:gd name="connsiteX5" fmla="*/ 45720 w 2034540"/>
              <a:gd name="connsiteY5" fmla="*/ 2240280 h 3947160"/>
              <a:gd name="connsiteX6" fmla="*/ 1623060 w 2034540"/>
              <a:gd name="connsiteY6" fmla="*/ 3619500 h 3947160"/>
              <a:gd name="connsiteX7" fmla="*/ 1889760 w 2034540"/>
              <a:gd name="connsiteY7" fmla="*/ 3848100 h 3947160"/>
              <a:gd name="connsiteX8" fmla="*/ 2034540 w 2034540"/>
              <a:gd name="connsiteY8" fmla="*/ 3947160 h 3947160"/>
              <a:gd name="connsiteX0" fmla="*/ 754380 w 2034540"/>
              <a:gd name="connsiteY0" fmla="*/ 0 h 3947160"/>
              <a:gd name="connsiteX1" fmla="*/ 495300 w 2034540"/>
              <a:gd name="connsiteY1" fmla="*/ 533400 h 3947160"/>
              <a:gd name="connsiteX2" fmla="*/ 220027 w 2034540"/>
              <a:gd name="connsiteY2" fmla="*/ 1213485 h 3947160"/>
              <a:gd name="connsiteX3" fmla="*/ 93345 w 2034540"/>
              <a:gd name="connsiteY3" fmla="*/ 1542097 h 3947160"/>
              <a:gd name="connsiteX4" fmla="*/ 0 w 2034540"/>
              <a:gd name="connsiteY4" fmla="*/ 1996440 h 3947160"/>
              <a:gd name="connsiteX5" fmla="*/ 45720 w 2034540"/>
              <a:gd name="connsiteY5" fmla="*/ 2240280 h 3947160"/>
              <a:gd name="connsiteX6" fmla="*/ 1623060 w 2034540"/>
              <a:gd name="connsiteY6" fmla="*/ 3619500 h 3947160"/>
              <a:gd name="connsiteX7" fmla="*/ 1889760 w 2034540"/>
              <a:gd name="connsiteY7" fmla="*/ 3848100 h 3947160"/>
              <a:gd name="connsiteX8" fmla="*/ 2034540 w 2034540"/>
              <a:gd name="connsiteY8" fmla="*/ 3947160 h 3947160"/>
              <a:gd name="connsiteX0" fmla="*/ 754380 w 2034540"/>
              <a:gd name="connsiteY0" fmla="*/ 0 h 3947160"/>
              <a:gd name="connsiteX1" fmla="*/ 495300 w 2034540"/>
              <a:gd name="connsiteY1" fmla="*/ 533400 h 3947160"/>
              <a:gd name="connsiteX2" fmla="*/ 220027 w 2034540"/>
              <a:gd name="connsiteY2" fmla="*/ 1213485 h 3947160"/>
              <a:gd name="connsiteX3" fmla="*/ 93345 w 2034540"/>
              <a:gd name="connsiteY3" fmla="*/ 1542097 h 3947160"/>
              <a:gd name="connsiteX4" fmla="*/ 0 w 2034540"/>
              <a:gd name="connsiteY4" fmla="*/ 1996440 h 3947160"/>
              <a:gd name="connsiteX5" fmla="*/ 45720 w 2034540"/>
              <a:gd name="connsiteY5" fmla="*/ 2240280 h 3947160"/>
              <a:gd name="connsiteX6" fmla="*/ 1623060 w 2034540"/>
              <a:gd name="connsiteY6" fmla="*/ 3619500 h 3947160"/>
              <a:gd name="connsiteX7" fmla="*/ 1889760 w 2034540"/>
              <a:gd name="connsiteY7" fmla="*/ 3848100 h 3947160"/>
              <a:gd name="connsiteX8" fmla="*/ 2034540 w 2034540"/>
              <a:gd name="connsiteY8" fmla="*/ 3947160 h 3947160"/>
              <a:gd name="connsiteX0" fmla="*/ 754380 w 2034540"/>
              <a:gd name="connsiteY0" fmla="*/ 0 h 3947160"/>
              <a:gd name="connsiteX1" fmla="*/ 495300 w 2034540"/>
              <a:gd name="connsiteY1" fmla="*/ 533400 h 3947160"/>
              <a:gd name="connsiteX2" fmla="*/ 220027 w 2034540"/>
              <a:gd name="connsiteY2" fmla="*/ 1213485 h 3947160"/>
              <a:gd name="connsiteX3" fmla="*/ 93345 w 2034540"/>
              <a:gd name="connsiteY3" fmla="*/ 1542097 h 3947160"/>
              <a:gd name="connsiteX4" fmla="*/ 0 w 2034540"/>
              <a:gd name="connsiteY4" fmla="*/ 1996440 h 3947160"/>
              <a:gd name="connsiteX5" fmla="*/ 60007 w 2034540"/>
              <a:gd name="connsiteY5" fmla="*/ 2240280 h 3947160"/>
              <a:gd name="connsiteX6" fmla="*/ 1623060 w 2034540"/>
              <a:gd name="connsiteY6" fmla="*/ 3619500 h 3947160"/>
              <a:gd name="connsiteX7" fmla="*/ 1889760 w 2034540"/>
              <a:gd name="connsiteY7" fmla="*/ 3848100 h 3947160"/>
              <a:gd name="connsiteX8" fmla="*/ 2034540 w 2034540"/>
              <a:gd name="connsiteY8" fmla="*/ 3947160 h 3947160"/>
              <a:gd name="connsiteX0" fmla="*/ 754380 w 2034540"/>
              <a:gd name="connsiteY0" fmla="*/ 0 h 3947160"/>
              <a:gd name="connsiteX1" fmla="*/ 495300 w 2034540"/>
              <a:gd name="connsiteY1" fmla="*/ 533400 h 3947160"/>
              <a:gd name="connsiteX2" fmla="*/ 220027 w 2034540"/>
              <a:gd name="connsiteY2" fmla="*/ 1213485 h 3947160"/>
              <a:gd name="connsiteX3" fmla="*/ 93345 w 2034540"/>
              <a:gd name="connsiteY3" fmla="*/ 1542097 h 3947160"/>
              <a:gd name="connsiteX4" fmla="*/ 0 w 2034540"/>
              <a:gd name="connsiteY4" fmla="*/ 1996440 h 3947160"/>
              <a:gd name="connsiteX5" fmla="*/ 60007 w 2034540"/>
              <a:gd name="connsiteY5" fmla="*/ 2240280 h 3947160"/>
              <a:gd name="connsiteX6" fmla="*/ 1623060 w 2034540"/>
              <a:gd name="connsiteY6" fmla="*/ 3619500 h 3947160"/>
              <a:gd name="connsiteX7" fmla="*/ 1889760 w 2034540"/>
              <a:gd name="connsiteY7" fmla="*/ 3848100 h 3947160"/>
              <a:gd name="connsiteX8" fmla="*/ 2034540 w 2034540"/>
              <a:gd name="connsiteY8" fmla="*/ 3947160 h 3947160"/>
              <a:gd name="connsiteX0" fmla="*/ 754380 w 2034540"/>
              <a:gd name="connsiteY0" fmla="*/ 0 h 3947160"/>
              <a:gd name="connsiteX1" fmla="*/ 495300 w 2034540"/>
              <a:gd name="connsiteY1" fmla="*/ 533400 h 3947160"/>
              <a:gd name="connsiteX2" fmla="*/ 220027 w 2034540"/>
              <a:gd name="connsiteY2" fmla="*/ 1213485 h 3947160"/>
              <a:gd name="connsiteX3" fmla="*/ 93345 w 2034540"/>
              <a:gd name="connsiteY3" fmla="*/ 1542097 h 3947160"/>
              <a:gd name="connsiteX4" fmla="*/ 0 w 2034540"/>
              <a:gd name="connsiteY4" fmla="*/ 1996440 h 3947160"/>
              <a:gd name="connsiteX5" fmla="*/ 60007 w 2034540"/>
              <a:gd name="connsiteY5" fmla="*/ 2240280 h 3947160"/>
              <a:gd name="connsiteX6" fmla="*/ 1623060 w 2034540"/>
              <a:gd name="connsiteY6" fmla="*/ 3619500 h 3947160"/>
              <a:gd name="connsiteX7" fmla="*/ 1889760 w 2034540"/>
              <a:gd name="connsiteY7" fmla="*/ 3848100 h 3947160"/>
              <a:gd name="connsiteX8" fmla="*/ 2034540 w 2034540"/>
              <a:gd name="connsiteY8" fmla="*/ 3947160 h 394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4540" h="3947160">
                <a:moveTo>
                  <a:pt x="754380" y="0"/>
                </a:moveTo>
                <a:lnTo>
                  <a:pt x="495300" y="533400"/>
                </a:lnTo>
                <a:lnTo>
                  <a:pt x="220027" y="1213485"/>
                </a:lnTo>
                <a:lnTo>
                  <a:pt x="93345" y="1542097"/>
                </a:lnTo>
                <a:cubicBezTo>
                  <a:pt x="46355" y="1696720"/>
                  <a:pt x="13652" y="1846580"/>
                  <a:pt x="0" y="1996440"/>
                </a:cubicBezTo>
                <a:cubicBezTo>
                  <a:pt x="5715" y="2082483"/>
                  <a:pt x="16192" y="2168525"/>
                  <a:pt x="60007" y="2240280"/>
                </a:cubicBezTo>
                <a:cubicBezTo>
                  <a:pt x="376237" y="2428558"/>
                  <a:pt x="1102042" y="3159760"/>
                  <a:pt x="1623060" y="3619500"/>
                </a:cubicBezTo>
                <a:lnTo>
                  <a:pt x="1889760" y="3848100"/>
                </a:lnTo>
                <a:lnTo>
                  <a:pt x="2034540" y="3947160"/>
                </a:lnTo>
              </a:path>
            </a:pathLst>
          </a:custGeom>
          <a:noFill/>
          <a:ln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6863032" y="3596845"/>
            <a:ext cx="6735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/>
              <a:t>堺東駅</a:t>
            </a:r>
            <a:endParaRPr lang="en-US" altLang="ja-JP" sz="900" dirty="0"/>
          </a:p>
        </p:txBody>
      </p:sp>
      <p:sp>
        <p:nvSpPr>
          <p:cNvPr id="64" name="正方形/長方形 63"/>
          <p:cNvSpPr/>
          <p:nvPr/>
        </p:nvSpPr>
        <p:spPr>
          <a:xfrm rot="16827070">
            <a:off x="6827098" y="3659293"/>
            <a:ext cx="183042" cy="4571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 64"/>
          <p:cNvSpPr/>
          <p:nvPr/>
        </p:nvSpPr>
        <p:spPr>
          <a:xfrm>
            <a:off x="5474672" y="2755534"/>
            <a:ext cx="2764790" cy="4102467"/>
          </a:xfrm>
          <a:custGeom>
            <a:avLst/>
            <a:gdLst>
              <a:gd name="connsiteX0" fmla="*/ 2743200 w 2743200"/>
              <a:gd name="connsiteY0" fmla="*/ 0 h 4130040"/>
              <a:gd name="connsiteX1" fmla="*/ 1706880 w 2743200"/>
              <a:gd name="connsiteY1" fmla="*/ 2606040 h 4130040"/>
              <a:gd name="connsiteX2" fmla="*/ 0 w 2743200"/>
              <a:gd name="connsiteY2" fmla="*/ 4130040 h 4130040"/>
              <a:gd name="connsiteX0" fmla="*/ 2743200 w 2743200"/>
              <a:gd name="connsiteY0" fmla="*/ 0 h 4130040"/>
              <a:gd name="connsiteX1" fmla="*/ 1722120 w 2743200"/>
              <a:gd name="connsiteY1" fmla="*/ 2606040 h 4130040"/>
              <a:gd name="connsiteX2" fmla="*/ 0 w 2743200"/>
              <a:gd name="connsiteY2" fmla="*/ 4130040 h 4130040"/>
              <a:gd name="connsiteX0" fmla="*/ 2743200 w 2743200"/>
              <a:gd name="connsiteY0" fmla="*/ 0 h 4130040"/>
              <a:gd name="connsiteX1" fmla="*/ 1722120 w 2743200"/>
              <a:gd name="connsiteY1" fmla="*/ 2606040 h 4130040"/>
              <a:gd name="connsiteX2" fmla="*/ 0 w 2743200"/>
              <a:gd name="connsiteY2" fmla="*/ 4130040 h 4130040"/>
              <a:gd name="connsiteX0" fmla="*/ 2743200 w 2743200"/>
              <a:gd name="connsiteY0" fmla="*/ 0 h 4130040"/>
              <a:gd name="connsiteX1" fmla="*/ 1722120 w 2743200"/>
              <a:gd name="connsiteY1" fmla="*/ 2606040 h 4130040"/>
              <a:gd name="connsiteX2" fmla="*/ 0 w 2743200"/>
              <a:gd name="connsiteY2" fmla="*/ 4130040 h 4130040"/>
              <a:gd name="connsiteX0" fmla="*/ 2743200 w 2743200"/>
              <a:gd name="connsiteY0" fmla="*/ 0 h 4130040"/>
              <a:gd name="connsiteX1" fmla="*/ 2096620 w 2743200"/>
              <a:gd name="connsiteY1" fmla="*/ 1620115 h 4130040"/>
              <a:gd name="connsiteX2" fmla="*/ 1722120 w 2743200"/>
              <a:gd name="connsiteY2" fmla="*/ 2606040 h 4130040"/>
              <a:gd name="connsiteX3" fmla="*/ 0 w 2743200"/>
              <a:gd name="connsiteY3" fmla="*/ 4130040 h 4130040"/>
              <a:gd name="connsiteX0" fmla="*/ 2743200 w 2743200"/>
              <a:gd name="connsiteY0" fmla="*/ 0 h 4130040"/>
              <a:gd name="connsiteX1" fmla="*/ 2096620 w 2743200"/>
              <a:gd name="connsiteY1" fmla="*/ 1620115 h 4130040"/>
              <a:gd name="connsiteX2" fmla="*/ 1722120 w 2743200"/>
              <a:gd name="connsiteY2" fmla="*/ 2606040 h 4130040"/>
              <a:gd name="connsiteX3" fmla="*/ 0 w 2743200"/>
              <a:gd name="connsiteY3" fmla="*/ 4130040 h 4130040"/>
              <a:gd name="connsiteX0" fmla="*/ 2743200 w 2743200"/>
              <a:gd name="connsiteY0" fmla="*/ 0 h 4130040"/>
              <a:gd name="connsiteX1" fmla="*/ 2096620 w 2743200"/>
              <a:gd name="connsiteY1" fmla="*/ 1620115 h 4130040"/>
              <a:gd name="connsiteX2" fmla="*/ 1722120 w 2743200"/>
              <a:gd name="connsiteY2" fmla="*/ 2606040 h 4130040"/>
              <a:gd name="connsiteX3" fmla="*/ 0 w 2743200"/>
              <a:gd name="connsiteY3" fmla="*/ 4130040 h 4130040"/>
              <a:gd name="connsiteX0" fmla="*/ 2743200 w 2743200"/>
              <a:gd name="connsiteY0" fmla="*/ 0 h 4130040"/>
              <a:gd name="connsiteX1" fmla="*/ 2096620 w 2743200"/>
              <a:gd name="connsiteY1" fmla="*/ 1620115 h 4130040"/>
              <a:gd name="connsiteX2" fmla="*/ 1696132 w 2743200"/>
              <a:gd name="connsiteY2" fmla="*/ 2594053 h 4130040"/>
              <a:gd name="connsiteX3" fmla="*/ 0 w 2743200"/>
              <a:gd name="connsiteY3" fmla="*/ 4130040 h 4130040"/>
              <a:gd name="connsiteX0" fmla="*/ 2743200 w 2743200"/>
              <a:gd name="connsiteY0" fmla="*/ 0 h 4130040"/>
              <a:gd name="connsiteX1" fmla="*/ 2096620 w 2743200"/>
              <a:gd name="connsiteY1" fmla="*/ 1620115 h 4130040"/>
              <a:gd name="connsiteX2" fmla="*/ 1696132 w 2743200"/>
              <a:gd name="connsiteY2" fmla="*/ 2594053 h 4130040"/>
              <a:gd name="connsiteX3" fmla="*/ 0 w 2743200"/>
              <a:gd name="connsiteY3" fmla="*/ 4130040 h 4130040"/>
              <a:gd name="connsiteX0" fmla="*/ 2743200 w 2743200"/>
              <a:gd name="connsiteY0" fmla="*/ 0 h 4130040"/>
              <a:gd name="connsiteX1" fmla="*/ 2670745 w 2743200"/>
              <a:gd name="connsiteY1" fmla="*/ 253681 h 4130040"/>
              <a:gd name="connsiteX2" fmla="*/ 2096620 w 2743200"/>
              <a:gd name="connsiteY2" fmla="*/ 1620115 h 4130040"/>
              <a:gd name="connsiteX3" fmla="*/ 1696132 w 2743200"/>
              <a:gd name="connsiteY3" fmla="*/ 2594053 h 4130040"/>
              <a:gd name="connsiteX4" fmla="*/ 0 w 2743200"/>
              <a:gd name="connsiteY4" fmla="*/ 4130040 h 4130040"/>
              <a:gd name="connsiteX0" fmla="*/ 2743200 w 2743200"/>
              <a:gd name="connsiteY0" fmla="*/ 0 h 4130040"/>
              <a:gd name="connsiteX1" fmla="*/ 2670745 w 2743200"/>
              <a:gd name="connsiteY1" fmla="*/ 253681 h 4130040"/>
              <a:gd name="connsiteX2" fmla="*/ 2096620 w 2743200"/>
              <a:gd name="connsiteY2" fmla="*/ 1620115 h 4130040"/>
              <a:gd name="connsiteX3" fmla="*/ 1696132 w 2743200"/>
              <a:gd name="connsiteY3" fmla="*/ 2594053 h 4130040"/>
              <a:gd name="connsiteX4" fmla="*/ 0 w 2743200"/>
              <a:gd name="connsiteY4" fmla="*/ 4130040 h 4130040"/>
              <a:gd name="connsiteX0" fmla="*/ 2743200 w 2743200"/>
              <a:gd name="connsiteY0" fmla="*/ 0 h 4130040"/>
              <a:gd name="connsiteX1" fmla="*/ 2670745 w 2743200"/>
              <a:gd name="connsiteY1" fmla="*/ 253681 h 4130040"/>
              <a:gd name="connsiteX2" fmla="*/ 2096620 w 2743200"/>
              <a:gd name="connsiteY2" fmla="*/ 1620115 h 4130040"/>
              <a:gd name="connsiteX3" fmla="*/ 1696132 w 2743200"/>
              <a:gd name="connsiteY3" fmla="*/ 2594053 h 4130040"/>
              <a:gd name="connsiteX4" fmla="*/ 0 w 2743200"/>
              <a:gd name="connsiteY4" fmla="*/ 4130040 h 4130040"/>
              <a:gd name="connsiteX0" fmla="*/ 2743200 w 2743200"/>
              <a:gd name="connsiteY0" fmla="*/ 0 h 4130040"/>
              <a:gd name="connsiteX1" fmla="*/ 2682559 w 2743200"/>
              <a:gd name="connsiteY1" fmla="*/ 251283 h 4130040"/>
              <a:gd name="connsiteX2" fmla="*/ 2096620 w 2743200"/>
              <a:gd name="connsiteY2" fmla="*/ 1620115 h 4130040"/>
              <a:gd name="connsiteX3" fmla="*/ 1696132 w 2743200"/>
              <a:gd name="connsiteY3" fmla="*/ 2594053 h 4130040"/>
              <a:gd name="connsiteX4" fmla="*/ 0 w 2743200"/>
              <a:gd name="connsiteY4" fmla="*/ 4130040 h 4130040"/>
              <a:gd name="connsiteX0" fmla="*/ 2743200 w 2743200"/>
              <a:gd name="connsiteY0" fmla="*/ 0 h 4130040"/>
              <a:gd name="connsiteX1" fmla="*/ 2682559 w 2743200"/>
              <a:gd name="connsiteY1" fmla="*/ 251283 h 4130040"/>
              <a:gd name="connsiteX2" fmla="*/ 2096620 w 2743200"/>
              <a:gd name="connsiteY2" fmla="*/ 1620115 h 4130040"/>
              <a:gd name="connsiteX3" fmla="*/ 1696132 w 2743200"/>
              <a:gd name="connsiteY3" fmla="*/ 2594053 h 4130040"/>
              <a:gd name="connsiteX4" fmla="*/ 0 w 2743200"/>
              <a:gd name="connsiteY4" fmla="*/ 4130040 h 4130040"/>
              <a:gd name="connsiteX0" fmla="*/ 2743200 w 2743200"/>
              <a:gd name="connsiteY0" fmla="*/ 0 h 4130040"/>
              <a:gd name="connsiteX1" fmla="*/ 2682559 w 2743200"/>
              <a:gd name="connsiteY1" fmla="*/ 251283 h 4130040"/>
              <a:gd name="connsiteX2" fmla="*/ 2096620 w 2743200"/>
              <a:gd name="connsiteY2" fmla="*/ 1620115 h 4130040"/>
              <a:gd name="connsiteX3" fmla="*/ 1696132 w 2743200"/>
              <a:gd name="connsiteY3" fmla="*/ 2594053 h 4130040"/>
              <a:gd name="connsiteX4" fmla="*/ 0 w 2743200"/>
              <a:gd name="connsiteY4" fmla="*/ 4130040 h 4130040"/>
              <a:gd name="connsiteX0" fmla="*/ 2743200 w 2743200"/>
              <a:gd name="connsiteY0" fmla="*/ 0 h 4130040"/>
              <a:gd name="connsiteX1" fmla="*/ 2682559 w 2743200"/>
              <a:gd name="connsiteY1" fmla="*/ 251283 h 4130040"/>
              <a:gd name="connsiteX2" fmla="*/ 2089532 w 2743200"/>
              <a:gd name="connsiteY2" fmla="*/ 1620115 h 4130040"/>
              <a:gd name="connsiteX3" fmla="*/ 1696132 w 2743200"/>
              <a:gd name="connsiteY3" fmla="*/ 2594053 h 4130040"/>
              <a:gd name="connsiteX4" fmla="*/ 0 w 2743200"/>
              <a:gd name="connsiteY4" fmla="*/ 4130040 h 4130040"/>
              <a:gd name="connsiteX0" fmla="*/ 2743200 w 2743200"/>
              <a:gd name="connsiteY0" fmla="*/ 0 h 4130040"/>
              <a:gd name="connsiteX1" fmla="*/ 2682559 w 2743200"/>
              <a:gd name="connsiteY1" fmla="*/ 251283 h 4130040"/>
              <a:gd name="connsiteX2" fmla="*/ 2089532 w 2743200"/>
              <a:gd name="connsiteY2" fmla="*/ 1620115 h 4130040"/>
              <a:gd name="connsiteX3" fmla="*/ 1696132 w 2743200"/>
              <a:gd name="connsiteY3" fmla="*/ 2594053 h 4130040"/>
              <a:gd name="connsiteX4" fmla="*/ 0 w 2743200"/>
              <a:gd name="connsiteY4" fmla="*/ 4130040 h 4130040"/>
              <a:gd name="connsiteX0" fmla="*/ 2743200 w 2743200"/>
              <a:gd name="connsiteY0" fmla="*/ 0 h 4130040"/>
              <a:gd name="connsiteX1" fmla="*/ 2682559 w 2743200"/>
              <a:gd name="connsiteY1" fmla="*/ 251283 h 4130040"/>
              <a:gd name="connsiteX2" fmla="*/ 2072994 w 2743200"/>
              <a:gd name="connsiteY2" fmla="*/ 1622512 h 4130040"/>
              <a:gd name="connsiteX3" fmla="*/ 1696132 w 2743200"/>
              <a:gd name="connsiteY3" fmla="*/ 2594053 h 4130040"/>
              <a:gd name="connsiteX4" fmla="*/ 0 w 2743200"/>
              <a:gd name="connsiteY4" fmla="*/ 4130040 h 4130040"/>
              <a:gd name="connsiteX0" fmla="*/ 2743200 w 2743200"/>
              <a:gd name="connsiteY0" fmla="*/ 0 h 4130040"/>
              <a:gd name="connsiteX1" fmla="*/ 2682559 w 2743200"/>
              <a:gd name="connsiteY1" fmla="*/ 251283 h 4130040"/>
              <a:gd name="connsiteX2" fmla="*/ 2072994 w 2743200"/>
              <a:gd name="connsiteY2" fmla="*/ 1622512 h 4130040"/>
              <a:gd name="connsiteX3" fmla="*/ 1696132 w 2743200"/>
              <a:gd name="connsiteY3" fmla="*/ 2594053 h 4130040"/>
              <a:gd name="connsiteX4" fmla="*/ 0 w 2743200"/>
              <a:gd name="connsiteY4" fmla="*/ 4130040 h 413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0" h="4130040">
                <a:moveTo>
                  <a:pt x="2743200" y="0"/>
                </a:moveTo>
                <a:cubicBezTo>
                  <a:pt x="2725218" y="44278"/>
                  <a:pt x="2740707" y="127497"/>
                  <a:pt x="2682559" y="251283"/>
                </a:cubicBezTo>
                <a:cubicBezTo>
                  <a:pt x="2560621" y="521302"/>
                  <a:pt x="2137379" y="1445407"/>
                  <a:pt x="2072994" y="1622512"/>
                </a:cubicBezTo>
                <a:cubicBezTo>
                  <a:pt x="1919353" y="2073633"/>
                  <a:pt x="1771895" y="2468997"/>
                  <a:pt x="1696132" y="2594053"/>
                </a:cubicBezTo>
                <a:cubicBezTo>
                  <a:pt x="1640252" y="2682953"/>
                  <a:pt x="574040" y="3622040"/>
                  <a:pt x="0" y="4130040"/>
                </a:cubicBezTo>
              </a:path>
            </a:pathLst>
          </a:custGeom>
          <a:noFill/>
          <a:ln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正方形/長方形 65"/>
          <p:cNvSpPr/>
          <p:nvPr/>
        </p:nvSpPr>
        <p:spPr>
          <a:xfrm rot="16920317">
            <a:off x="8181601" y="2863099"/>
            <a:ext cx="71928" cy="4571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テキスト ボックス 66"/>
          <p:cNvSpPr txBox="1"/>
          <p:nvPr/>
        </p:nvSpPr>
        <p:spPr>
          <a:xfrm rot="16464352">
            <a:off x="8022102" y="2779917"/>
            <a:ext cx="6066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/>
              <a:t>浅香駅</a:t>
            </a:r>
            <a:endParaRPr lang="en-US" altLang="ja-JP" sz="900" dirty="0"/>
          </a:p>
        </p:txBody>
      </p:sp>
      <p:sp>
        <p:nvSpPr>
          <p:cNvPr id="70" name="正方形/長方形 69"/>
          <p:cNvSpPr/>
          <p:nvPr/>
        </p:nvSpPr>
        <p:spPr>
          <a:xfrm rot="17894065">
            <a:off x="7887593" y="3539523"/>
            <a:ext cx="71928" cy="4571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テキスト ボックス 70"/>
          <p:cNvSpPr txBox="1"/>
          <p:nvPr/>
        </p:nvSpPr>
        <p:spPr>
          <a:xfrm rot="17636196">
            <a:off x="7711569" y="3478888"/>
            <a:ext cx="6066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/>
              <a:t>堺市駅</a:t>
            </a:r>
            <a:endParaRPr lang="en-US" altLang="ja-JP" sz="900" dirty="0"/>
          </a:p>
        </p:txBody>
      </p:sp>
      <p:sp>
        <p:nvSpPr>
          <p:cNvPr id="72" name="正方形/長方形 71"/>
          <p:cNvSpPr/>
          <p:nvPr/>
        </p:nvSpPr>
        <p:spPr>
          <a:xfrm rot="17741857">
            <a:off x="7445419" y="4549016"/>
            <a:ext cx="112058" cy="4571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7071610" y="4401246"/>
            <a:ext cx="9037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/>
              <a:t>三国ヶ丘駅</a:t>
            </a:r>
            <a:endParaRPr lang="en-US" altLang="ja-JP" sz="900" dirty="0"/>
          </a:p>
        </p:txBody>
      </p:sp>
      <p:sp>
        <p:nvSpPr>
          <p:cNvPr id="74" name="正方形/長方形 73"/>
          <p:cNvSpPr/>
          <p:nvPr/>
        </p:nvSpPr>
        <p:spPr>
          <a:xfrm rot="2449117">
            <a:off x="7411094" y="4622023"/>
            <a:ext cx="112058" cy="4571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正方形/長方形 75"/>
          <p:cNvSpPr/>
          <p:nvPr/>
        </p:nvSpPr>
        <p:spPr>
          <a:xfrm rot="17774426">
            <a:off x="7365122" y="2398028"/>
            <a:ext cx="71928" cy="4571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正方形/長方形 77"/>
          <p:cNvSpPr/>
          <p:nvPr/>
        </p:nvSpPr>
        <p:spPr>
          <a:xfrm rot="17711472">
            <a:off x="7230213" y="5166092"/>
            <a:ext cx="71928" cy="4571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正方形/長方形 79"/>
          <p:cNvSpPr/>
          <p:nvPr/>
        </p:nvSpPr>
        <p:spPr>
          <a:xfrm rot="2582530">
            <a:off x="8359421" y="5477242"/>
            <a:ext cx="71928" cy="4571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テキスト ボックス 80"/>
          <p:cNvSpPr txBox="1"/>
          <p:nvPr/>
        </p:nvSpPr>
        <p:spPr>
          <a:xfrm rot="2533097">
            <a:off x="7952554" y="5524045"/>
            <a:ext cx="8888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/>
              <a:t>中百舌鳥駅</a:t>
            </a:r>
            <a:endParaRPr lang="en-US" altLang="ja-JP" sz="900" dirty="0"/>
          </a:p>
        </p:txBody>
      </p:sp>
      <p:sp>
        <p:nvSpPr>
          <p:cNvPr id="82" name="正方形/長方形 81"/>
          <p:cNvSpPr/>
          <p:nvPr/>
        </p:nvSpPr>
        <p:spPr>
          <a:xfrm rot="18855329">
            <a:off x="6362236" y="6024956"/>
            <a:ext cx="71928" cy="4571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テキスト ボックス 82"/>
          <p:cNvSpPr txBox="1"/>
          <p:nvPr/>
        </p:nvSpPr>
        <p:spPr>
          <a:xfrm rot="19152119">
            <a:off x="6120511" y="5973590"/>
            <a:ext cx="7968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/>
              <a:t>上野芝駅</a:t>
            </a:r>
            <a:endParaRPr lang="en-US" altLang="ja-JP" sz="900" dirty="0"/>
          </a:p>
        </p:txBody>
      </p:sp>
      <p:sp>
        <p:nvSpPr>
          <p:cNvPr id="84" name="正方形/長方形 83"/>
          <p:cNvSpPr/>
          <p:nvPr/>
        </p:nvSpPr>
        <p:spPr>
          <a:xfrm rot="18988656">
            <a:off x="5597128" y="6707589"/>
            <a:ext cx="71928" cy="4571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テキスト ボックス 84"/>
          <p:cNvSpPr txBox="1"/>
          <p:nvPr/>
        </p:nvSpPr>
        <p:spPr>
          <a:xfrm rot="19159551">
            <a:off x="5491418" y="6506167"/>
            <a:ext cx="7968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/>
              <a:t>津久野駅</a:t>
            </a:r>
            <a:endParaRPr lang="en-US" altLang="ja-JP" sz="900" dirty="0"/>
          </a:p>
        </p:txBody>
      </p:sp>
      <p:sp>
        <p:nvSpPr>
          <p:cNvPr id="86" name="正方形/長方形 85"/>
          <p:cNvSpPr/>
          <p:nvPr/>
        </p:nvSpPr>
        <p:spPr>
          <a:xfrm rot="2582530">
            <a:off x="7906721" y="5067764"/>
            <a:ext cx="71928" cy="4571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テキスト ボックス 86"/>
          <p:cNvSpPr txBox="1"/>
          <p:nvPr/>
        </p:nvSpPr>
        <p:spPr>
          <a:xfrm rot="2618909">
            <a:off x="7619134" y="5096143"/>
            <a:ext cx="11453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/>
              <a:t>百舌鳥八幡駅</a:t>
            </a:r>
            <a:endParaRPr lang="en-US" altLang="ja-JP" sz="900" dirty="0"/>
          </a:p>
        </p:txBody>
      </p:sp>
      <p:sp>
        <p:nvSpPr>
          <p:cNvPr id="89" name="テキスト ボックス 88"/>
          <p:cNvSpPr txBox="1"/>
          <p:nvPr/>
        </p:nvSpPr>
        <p:spPr>
          <a:xfrm rot="18720959">
            <a:off x="8340802" y="5188030"/>
            <a:ext cx="8888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 err="1"/>
              <a:t>なかもず</a:t>
            </a:r>
            <a:r>
              <a:rPr lang="ja-JP" altLang="en-US" sz="900" dirty="0"/>
              <a:t>駅</a:t>
            </a:r>
            <a:endParaRPr lang="en-US" altLang="ja-JP" sz="900" dirty="0"/>
          </a:p>
        </p:txBody>
      </p:sp>
      <p:sp>
        <p:nvSpPr>
          <p:cNvPr id="90" name="フリーフォーム 89"/>
          <p:cNvSpPr/>
          <p:nvPr/>
        </p:nvSpPr>
        <p:spPr>
          <a:xfrm>
            <a:off x="8442662" y="4962525"/>
            <a:ext cx="463550" cy="558800"/>
          </a:xfrm>
          <a:custGeom>
            <a:avLst/>
            <a:gdLst>
              <a:gd name="connsiteX0" fmla="*/ 0 w 463550"/>
              <a:gd name="connsiteY0" fmla="*/ 558800 h 558800"/>
              <a:gd name="connsiteX1" fmla="*/ 463550 w 463550"/>
              <a:gd name="connsiteY1" fmla="*/ 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63550" h="558800">
                <a:moveTo>
                  <a:pt x="0" y="558800"/>
                </a:moveTo>
                <a:lnTo>
                  <a:pt x="463550" y="0"/>
                </a:lnTo>
              </a:path>
            </a:pathLst>
          </a:custGeom>
          <a:noFill/>
          <a:ln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正方形/長方形 87"/>
          <p:cNvSpPr/>
          <p:nvPr/>
        </p:nvSpPr>
        <p:spPr>
          <a:xfrm rot="8080030">
            <a:off x="8434334" y="5433492"/>
            <a:ext cx="129266" cy="4571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テキスト ボックス 90"/>
          <p:cNvSpPr txBox="1"/>
          <p:nvPr/>
        </p:nvSpPr>
        <p:spPr>
          <a:xfrm rot="17624677">
            <a:off x="6580601" y="2854252"/>
            <a:ext cx="10351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b="1" dirty="0"/>
              <a:t>南海高野線</a:t>
            </a:r>
            <a:endParaRPr lang="en-US" altLang="ja-JP" sz="1000" b="1" dirty="0"/>
          </a:p>
        </p:txBody>
      </p:sp>
      <p:sp>
        <p:nvSpPr>
          <p:cNvPr id="93" name="フリーフォーム 92"/>
          <p:cNvSpPr/>
          <p:nvPr/>
        </p:nvSpPr>
        <p:spPr>
          <a:xfrm>
            <a:off x="3718265" y="1852614"/>
            <a:ext cx="3374231" cy="5014913"/>
          </a:xfrm>
          <a:custGeom>
            <a:avLst/>
            <a:gdLst>
              <a:gd name="connsiteX0" fmla="*/ 3362325 w 3362325"/>
              <a:gd name="connsiteY0" fmla="*/ 0 h 5086350"/>
              <a:gd name="connsiteX1" fmla="*/ 3219450 w 3362325"/>
              <a:gd name="connsiteY1" fmla="*/ 714375 h 5086350"/>
              <a:gd name="connsiteX2" fmla="*/ 2962275 w 3362325"/>
              <a:gd name="connsiteY2" fmla="*/ 800100 h 5086350"/>
              <a:gd name="connsiteX3" fmla="*/ 1762125 w 3362325"/>
              <a:gd name="connsiteY3" fmla="*/ 2333625 h 5086350"/>
              <a:gd name="connsiteX4" fmla="*/ 914400 w 3362325"/>
              <a:gd name="connsiteY4" fmla="*/ 3705225 h 5086350"/>
              <a:gd name="connsiteX5" fmla="*/ 571500 w 3362325"/>
              <a:gd name="connsiteY5" fmla="*/ 4238625 h 5086350"/>
              <a:gd name="connsiteX6" fmla="*/ 381000 w 3362325"/>
              <a:gd name="connsiteY6" fmla="*/ 4505325 h 5086350"/>
              <a:gd name="connsiteX7" fmla="*/ 171450 w 3362325"/>
              <a:gd name="connsiteY7" fmla="*/ 4667250 h 5086350"/>
              <a:gd name="connsiteX8" fmla="*/ 0 w 3362325"/>
              <a:gd name="connsiteY8" fmla="*/ 5019675 h 5086350"/>
              <a:gd name="connsiteX9" fmla="*/ 19050 w 3362325"/>
              <a:gd name="connsiteY9" fmla="*/ 5086350 h 5086350"/>
              <a:gd name="connsiteX0" fmla="*/ 3374231 w 3374231"/>
              <a:gd name="connsiteY0" fmla="*/ 0 h 5081588"/>
              <a:gd name="connsiteX1" fmla="*/ 3219450 w 3374231"/>
              <a:gd name="connsiteY1" fmla="*/ 709613 h 5081588"/>
              <a:gd name="connsiteX2" fmla="*/ 2962275 w 3374231"/>
              <a:gd name="connsiteY2" fmla="*/ 795338 h 5081588"/>
              <a:gd name="connsiteX3" fmla="*/ 1762125 w 3374231"/>
              <a:gd name="connsiteY3" fmla="*/ 2328863 h 5081588"/>
              <a:gd name="connsiteX4" fmla="*/ 914400 w 3374231"/>
              <a:gd name="connsiteY4" fmla="*/ 3700463 h 5081588"/>
              <a:gd name="connsiteX5" fmla="*/ 571500 w 3374231"/>
              <a:gd name="connsiteY5" fmla="*/ 4233863 h 5081588"/>
              <a:gd name="connsiteX6" fmla="*/ 381000 w 3374231"/>
              <a:gd name="connsiteY6" fmla="*/ 4500563 h 5081588"/>
              <a:gd name="connsiteX7" fmla="*/ 171450 w 3374231"/>
              <a:gd name="connsiteY7" fmla="*/ 4662488 h 5081588"/>
              <a:gd name="connsiteX8" fmla="*/ 0 w 3374231"/>
              <a:gd name="connsiteY8" fmla="*/ 5014913 h 5081588"/>
              <a:gd name="connsiteX9" fmla="*/ 19050 w 3374231"/>
              <a:gd name="connsiteY9" fmla="*/ 5081588 h 5081588"/>
              <a:gd name="connsiteX0" fmla="*/ 3374231 w 3374231"/>
              <a:gd name="connsiteY0" fmla="*/ 0 h 5081588"/>
              <a:gd name="connsiteX1" fmla="*/ 3219450 w 3374231"/>
              <a:gd name="connsiteY1" fmla="*/ 709613 h 5081588"/>
              <a:gd name="connsiteX2" fmla="*/ 2962275 w 3374231"/>
              <a:gd name="connsiteY2" fmla="*/ 795338 h 5081588"/>
              <a:gd name="connsiteX3" fmla="*/ 1762125 w 3374231"/>
              <a:gd name="connsiteY3" fmla="*/ 2328863 h 5081588"/>
              <a:gd name="connsiteX4" fmla="*/ 914400 w 3374231"/>
              <a:gd name="connsiteY4" fmla="*/ 3700463 h 5081588"/>
              <a:gd name="connsiteX5" fmla="*/ 571500 w 3374231"/>
              <a:gd name="connsiteY5" fmla="*/ 4233863 h 5081588"/>
              <a:gd name="connsiteX6" fmla="*/ 381000 w 3374231"/>
              <a:gd name="connsiteY6" fmla="*/ 4500563 h 5081588"/>
              <a:gd name="connsiteX7" fmla="*/ 171450 w 3374231"/>
              <a:gd name="connsiteY7" fmla="*/ 4662488 h 5081588"/>
              <a:gd name="connsiteX8" fmla="*/ 0 w 3374231"/>
              <a:gd name="connsiteY8" fmla="*/ 5014913 h 5081588"/>
              <a:gd name="connsiteX9" fmla="*/ 19050 w 3374231"/>
              <a:gd name="connsiteY9" fmla="*/ 5081588 h 5081588"/>
              <a:gd name="connsiteX0" fmla="*/ 3374231 w 3374231"/>
              <a:gd name="connsiteY0" fmla="*/ 0 h 5081588"/>
              <a:gd name="connsiteX1" fmla="*/ 3219450 w 3374231"/>
              <a:gd name="connsiteY1" fmla="*/ 709613 h 5081588"/>
              <a:gd name="connsiteX2" fmla="*/ 2962275 w 3374231"/>
              <a:gd name="connsiteY2" fmla="*/ 795338 h 5081588"/>
              <a:gd name="connsiteX3" fmla="*/ 1762125 w 3374231"/>
              <a:gd name="connsiteY3" fmla="*/ 2328863 h 5081588"/>
              <a:gd name="connsiteX4" fmla="*/ 914400 w 3374231"/>
              <a:gd name="connsiteY4" fmla="*/ 3700463 h 5081588"/>
              <a:gd name="connsiteX5" fmla="*/ 571500 w 3374231"/>
              <a:gd name="connsiteY5" fmla="*/ 4233863 h 5081588"/>
              <a:gd name="connsiteX6" fmla="*/ 381000 w 3374231"/>
              <a:gd name="connsiteY6" fmla="*/ 4500563 h 5081588"/>
              <a:gd name="connsiteX7" fmla="*/ 171450 w 3374231"/>
              <a:gd name="connsiteY7" fmla="*/ 4662488 h 5081588"/>
              <a:gd name="connsiteX8" fmla="*/ 0 w 3374231"/>
              <a:gd name="connsiteY8" fmla="*/ 5014913 h 5081588"/>
              <a:gd name="connsiteX9" fmla="*/ 19050 w 3374231"/>
              <a:gd name="connsiteY9" fmla="*/ 5081588 h 5081588"/>
              <a:gd name="connsiteX0" fmla="*/ 3374231 w 3374231"/>
              <a:gd name="connsiteY0" fmla="*/ 0 h 5081588"/>
              <a:gd name="connsiteX1" fmla="*/ 3219450 w 3374231"/>
              <a:gd name="connsiteY1" fmla="*/ 709613 h 5081588"/>
              <a:gd name="connsiteX2" fmla="*/ 3014663 w 3374231"/>
              <a:gd name="connsiteY2" fmla="*/ 762001 h 5081588"/>
              <a:gd name="connsiteX3" fmla="*/ 1762125 w 3374231"/>
              <a:gd name="connsiteY3" fmla="*/ 2328863 h 5081588"/>
              <a:gd name="connsiteX4" fmla="*/ 914400 w 3374231"/>
              <a:gd name="connsiteY4" fmla="*/ 3700463 h 5081588"/>
              <a:gd name="connsiteX5" fmla="*/ 571500 w 3374231"/>
              <a:gd name="connsiteY5" fmla="*/ 4233863 h 5081588"/>
              <a:gd name="connsiteX6" fmla="*/ 381000 w 3374231"/>
              <a:gd name="connsiteY6" fmla="*/ 4500563 h 5081588"/>
              <a:gd name="connsiteX7" fmla="*/ 171450 w 3374231"/>
              <a:gd name="connsiteY7" fmla="*/ 4662488 h 5081588"/>
              <a:gd name="connsiteX8" fmla="*/ 0 w 3374231"/>
              <a:gd name="connsiteY8" fmla="*/ 5014913 h 5081588"/>
              <a:gd name="connsiteX9" fmla="*/ 19050 w 3374231"/>
              <a:gd name="connsiteY9" fmla="*/ 5081588 h 5081588"/>
              <a:gd name="connsiteX0" fmla="*/ 3374231 w 3374231"/>
              <a:gd name="connsiteY0" fmla="*/ 0 h 5081588"/>
              <a:gd name="connsiteX1" fmla="*/ 3212306 w 3374231"/>
              <a:gd name="connsiteY1" fmla="*/ 707231 h 5081588"/>
              <a:gd name="connsiteX2" fmla="*/ 3014663 w 3374231"/>
              <a:gd name="connsiteY2" fmla="*/ 762001 h 5081588"/>
              <a:gd name="connsiteX3" fmla="*/ 1762125 w 3374231"/>
              <a:gd name="connsiteY3" fmla="*/ 2328863 h 5081588"/>
              <a:gd name="connsiteX4" fmla="*/ 914400 w 3374231"/>
              <a:gd name="connsiteY4" fmla="*/ 3700463 h 5081588"/>
              <a:gd name="connsiteX5" fmla="*/ 571500 w 3374231"/>
              <a:gd name="connsiteY5" fmla="*/ 4233863 h 5081588"/>
              <a:gd name="connsiteX6" fmla="*/ 381000 w 3374231"/>
              <a:gd name="connsiteY6" fmla="*/ 4500563 h 5081588"/>
              <a:gd name="connsiteX7" fmla="*/ 171450 w 3374231"/>
              <a:gd name="connsiteY7" fmla="*/ 4662488 h 5081588"/>
              <a:gd name="connsiteX8" fmla="*/ 0 w 3374231"/>
              <a:gd name="connsiteY8" fmla="*/ 5014913 h 5081588"/>
              <a:gd name="connsiteX9" fmla="*/ 19050 w 3374231"/>
              <a:gd name="connsiteY9" fmla="*/ 5081588 h 5081588"/>
              <a:gd name="connsiteX0" fmla="*/ 3374231 w 3374231"/>
              <a:gd name="connsiteY0" fmla="*/ 0 h 5081588"/>
              <a:gd name="connsiteX1" fmla="*/ 3212306 w 3374231"/>
              <a:gd name="connsiteY1" fmla="*/ 707231 h 5081588"/>
              <a:gd name="connsiteX2" fmla="*/ 3014663 w 3374231"/>
              <a:gd name="connsiteY2" fmla="*/ 762001 h 5081588"/>
              <a:gd name="connsiteX3" fmla="*/ 1774031 w 3374231"/>
              <a:gd name="connsiteY3" fmla="*/ 2355057 h 5081588"/>
              <a:gd name="connsiteX4" fmla="*/ 914400 w 3374231"/>
              <a:gd name="connsiteY4" fmla="*/ 3700463 h 5081588"/>
              <a:gd name="connsiteX5" fmla="*/ 571500 w 3374231"/>
              <a:gd name="connsiteY5" fmla="*/ 4233863 h 5081588"/>
              <a:gd name="connsiteX6" fmla="*/ 381000 w 3374231"/>
              <a:gd name="connsiteY6" fmla="*/ 4500563 h 5081588"/>
              <a:gd name="connsiteX7" fmla="*/ 171450 w 3374231"/>
              <a:gd name="connsiteY7" fmla="*/ 4662488 h 5081588"/>
              <a:gd name="connsiteX8" fmla="*/ 0 w 3374231"/>
              <a:gd name="connsiteY8" fmla="*/ 5014913 h 5081588"/>
              <a:gd name="connsiteX9" fmla="*/ 19050 w 3374231"/>
              <a:gd name="connsiteY9" fmla="*/ 5081588 h 5081588"/>
              <a:gd name="connsiteX0" fmla="*/ 3374231 w 3374231"/>
              <a:gd name="connsiteY0" fmla="*/ 0 h 5081588"/>
              <a:gd name="connsiteX1" fmla="*/ 3212306 w 3374231"/>
              <a:gd name="connsiteY1" fmla="*/ 707231 h 5081588"/>
              <a:gd name="connsiteX2" fmla="*/ 3014663 w 3374231"/>
              <a:gd name="connsiteY2" fmla="*/ 762001 h 5081588"/>
              <a:gd name="connsiteX3" fmla="*/ 1774031 w 3374231"/>
              <a:gd name="connsiteY3" fmla="*/ 2355057 h 5081588"/>
              <a:gd name="connsiteX4" fmla="*/ 914400 w 3374231"/>
              <a:gd name="connsiteY4" fmla="*/ 3700463 h 5081588"/>
              <a:gd name="connsiteX5" fmla="*/ 571500 w 3374231"/>
              <a:gd name="connsiteY5" fmla="*/ 4233863 h 5081588"/>
              <a:gd name="connsiteX6" fmla="*/ 381000 w 3374231"/>
              <a:gd name="connsiteY6" fmla="*/ 4500563 h 5081588"/>
              <a:gd name="connsiteX7" fmla="*/ 171450 w 3374231"/>
              <a:gd name="connsiteY7" fmla="*/ 4662488 h 5081588"/>
              <a:gd name="connsiteX8" fmla="*/ 0 w 3374231"/>
              <a:gd name="connsiteY8" fmla="*/ 5014913 h 5081588"/>
              <a:gd name="connsiteX9" fmla="*/ 19050 w 3374231"/>
              <a:gd name="connsiteY9" fmla="*/ 5081588 h 5081588"/>
              <a:gd name="connsiteX0" fmla="*/ 3374231 w 3374231"/>
              <a:gd name="connsiteY0" fmla="*/ 0 h 5081588"/>
              <a:gd name="connsiteX1" fmla="*/ 3212306 w 3374231"/>
              <a:gd name="connsiteY1" fmla="*/ 707231 h 5081588"/>
              <a:gd name="connsiteX2" fmla="*/ 3014663 w 3374231"/>
              <a:gd name="connsiteY2" fmla="*/ 762001 h 5081588"/>
              <a:gd name="connsiteX3" fmla="*/ 1774031 w 3374231"/>
              <a:gd name="connsiteY3" fmla="*/ 2355057 h 5081588"/>
              <a:gd name="connsiteX4" fmla="*/ 914400 w 3374231"/>
              <a:gd name="connsiteY4" fmla="*/ 3700463 h 5081588"/>
              <a:gd name="connsiteX5" fmla="*/ 571500 w 3374231"/>
              <a:gd name="connsiteY5" fmla="*/ 4233863 h 5081588"/>
              <a:gd name="connsiteX6" fmla="*/ 381000 w 3374231"/>
              <a:gd name="connsiteY6" fmla="*/ 4500563 h 5081588"/>
              <a:gd name="connsiteX7" fmla="*/ 171450 w 3374231"/>
              <a:gd name="connsiteY7" fmla="*/ 4662488 h 5081588"/>
              <a:gd name="connsiteX8" fmla="*/ 0 w 3374231"/>
              <a:gd name="connsiteY8" fmla="*/ 5014913 h 5081588"/>
              <a:gd name="connsiteX9" fmla="*/ 19050 w 3374231"/>
              <a:gd name="connsiteY9" fmla="*/ 5081588 h 5081588"/>
              <a:gd name="connsiteX0" fmla="*/ 3374231 w 3374231"/>
              <a:gd name="connsiteY0" fmla="*/ 0 h 5081588"/>
              <a:gd name="connsiteX1" fmla="*/ 3212306 w 3374231"/>
              <a:gd name="connsiteY1" fmla="*/ 707231 h 5081588"/>
              <a:gd name="connsiteX2" fmla="*/ 3014663 w 3374231"/>
              <a:gd name="connsiteY2" fmla="*/ 762001 h 5081588"/>
              <a:gd name="connsiteX3" fmla="*/ 1774031 w 3374231"/>
              <a:gd name="connsiteY3" fmla="*/ 2355057 h 5081588"/>
              <a:gd name="connsiteX4" fmla="*/ 914400 w 3374231"/>
              <a:gd name="connsiteY4" fmla="*/ 3700463 h 5081588"/>
              <a:gd name="connsiteX5" fmla="*/ 571500 w 3374231"/>
              <a:gd name="connsiteY5" fmla="*/ 4233863 h 5081588"/>
              <a:gd name="connsiteX6" fmla="*/ 381000 w 3374231"/>
              <a:gd name="connsiteY6" fmla="*/ 4500563 h 5081588"/>
              <a:gd name="connsiteX7" fmla="*/ 171450 w 3374231"/>
              <a:gd name="connsiteY7" fmla="*/ 4662488 h 5081588"/>
              <a:gd name="connsiteX8" fmla="*/ 0 w 3374231"/>
              <a:gd name="connsiteY8" fmla="*/ 5014913 h 5081588"/>
              <a:gd name="connsiteX9" fmla="*/ 19050 w 3374231"/>
              <a:gd name="connsiteY9" fmla="*/ 5081588 h 5081588"/>
              <a:gd name="connsiteX0" fmla="*/ 3374231 w 3374231"/>
              <a:gd name="connsiteY0" fmla="*/ 0 h 5081588"/>
              <a:gd name="connsiteX1" fmla="*/ 3212306 w 3374231"/>
              <a:gd name="connsiteY1" fmla="*/ 707231 h 5081588"/>
              <a:gd name="connsiteX2" fmla="*/ 3014663 w 3374231"/>
              <a:gd name="connsiteY2" fmla="*/ 762001 h 5081588"/>
              <a:gd name="connsiteX3" fmla="*/ 1774031 w 3374231"/>
              <a:gd name="connsiteY3" fmla="*/ 2355057 h 5081588"/>
              <a:gd name="connsiteX4" fmla="*/ 914400 w 3374231"/>
              <a:gd name="connsiteY4" fmla="*/ 3700463 h 5081588"/>
              <a:gd name="connsiteX5" fmla="*/ 571500 w 3374231"/>
              <a:gd name="connsiteY5" fmla="*/ 4233863 h 5081588"/>
              <a:gd name="connsiteX6" fmla="*/ 381000 w 3374231"/>
              <a:gd name="connsiteY6" fmla="*/ 4500563 h 5081588"/>
              <a:gd name="connsiteX7" fmla="*/ 171450 w 3374231"/>
              <a:gd name="connsiteY7" fmla="*/ 4662488 h 5081588"/>
              <a:gd name="connsiteX8" fmla="*/ 0 w 3374231"/>
              <a:gd name="connsiteY8" fmla="*/ 5014913 h 5081588"/>
              <a:gd name="connsiteX9" fmla="*/ 19050 w 3374231"/>
              <a:gd name="connsiteY9" fmla="*/ 5081588 h 5081588"/>
              <a:gd name="connsiteX0" fmla="*/ 3374231 w 3374231"/>
              <a:gd name="connsiteY0" fmla="*/ 0 h 5081588"/>
              <a:gd name="connsiteX1" fmla="*/ 3212306 w 3374231"/>
              <a:gd name="connsiteY1" fmla="*/ 707231 h 5081588"/>
              <a:gd name="connsiteX2" fmla="*/ 3014663 w 3374231"/>
              <a:gd name="connsiteY2" fmla="*/ 762001 h 5081588"/>
              <a:gd name="connsiteX3" fmla="*/ 1774031 w 3374231"/>
              <a:gd name="connsiteY3" fmla="*/ 2355057 h 5081588"/>
              <a:gd name="connsiteX4" fmla="*/ 914400 w 3374231"/>
              <a:gd name="connsiteY4" fmla="*/ 3700463 h 5081588"/>
              <a:gd name="connsiteX5" fmla="*/ 571500 w 3374231"/>
              <a:gd name="connsiteY5" fmla="*/ 4233863 h 5081588"/>
              <a:gd name="connsiteX6" fmla="*/ 381000 w 3374231"/>
              <a:gd name="connsiteY6" fmla="*/ 4500563 h 5081588"/>
              <a:gd name="connsiteX7" fmla="*/ 171450 w 3374231"/>
              <a:gd name="connsiteY7" fmla="*/ 4662488 h 5081588"/>
              <a:gd name="connsiteX8" fmla="*/ 0 w 3374231"/>
              <a:gd name="connsiteY8" fmla="*/ 5014913 h 5081588"/>
              <a:gd name="connsiteX9" fmla="*/ 19050 w 3374231"/>
              <a:gd name="connsiteY9" fmla="*/ 5081588 h 5081588"/>
              <a:gd name="connsiteX0" fmla="*/ 3374231 w 3374231"/>
              <a:gd name="connsiteY0" fmla="*/ 0 h 5081588"/>
              <a:gd name="connsiteX1" fmla="*/ 3212306 w 3374231"/>
              <a:gd name="connsiteY1" fmla="*/ 707231 h 5081588"/>
              <a:gd name="connsiteX2" fmla="*/ 3014663 w 3374231"/>
              <a:gd name="connsiteY2" fmla="*/ 762001 h 5081588"/>
              <a:gd name="connsiteX3" fmla="*/ 1774031 w 3374231"/>
              <a:gd name="connsiteY3" fmla="*/ 2355057 h 5081588"/>
              <a:gd name="connsiteX4" fmla="*/ 914400 w 3374231"/>
              <a:gd name="connsiteY4" fmla="*/ 3700463 h 5081588"/>
              <a:gd name="connsiteX5" fmla="*/ 571500 w 3374231"/>
              <a:gd name="connsiteY5" fmla="*/ 4233863 h 5081588"/>
              <a:gd name="connsiteX6" fmla="*/ 381000 w 3374231"/>
              <a:gd name="connsiteY6" fmla="*/ 4500563 h 5081588"/>
              <a:gd name="connsiteX7" fmla="*/ 171450 w 3374231"/>
              <a:gd name="connsiteY7" fmla="*/ 4662488 h 5081588"/>
              <a:gd name="connsiteX8" fmla="*/ 0 w 3374231"/>
              <a:gd name="connsiteY8" fmla="*/ 5014913 h 5081588"/>
              <a:gd name="connsiteX9" fmla="*/ 19050 w 3374231"/>
              <a:gd name="connsiteY9" fmla="*/ 5081588 h 5081588"/>
              <a:gd name="connsiteX0" fmla="*/ 3374231 w 3374231"/>
              <a:gd name="connsiteY0" fmla="*/ 0 h 5014913"/>
              <a:gd name="connsiteX1" fmla="*/ 3212306 w 3374231"/>
              <a:gd name="connsiteY1" fmla="*/ 707231 h 5014913"/>
              <a:gd name="connsiteX2" fmla="*/ 3014663 w 3374231"/>
              <a:gd name="connsiteY2" fmla="*/ 762001 h 5014913"/>
              <a:gd name="connsiteX3" fmla="*/ 1774031 w 3374231"/>
              <a:gd name="connsiteY3" fmla="*/ 2355057 h 5014913"/>
              <a:gd name="connsiteX4" fmla="*/ 914400 w 3374231"/>
              <a:gd name="connsiteY4" fmla="*/ 3700463 h 5014913"/>
              <a:gd name="connsiteX5" fmla="*/ 571500 w 3374231"/>
              <a:gd name="connsiteY5" fmla="*/ 4233863 h 5014913"/>
              <a:gd name="connsiteX6" fmla="*/ 381000 w 3374231"/>
              <a:gd name="connsiteY6" fmla="*/ 4500563 h 5014913"/>
              <a:gd name="connsiteX7" fmla="*/ 171450 w 3374231"/>
              <a:gd name="connsiteY7" fmla="*/ 4662488 h 5014913"/>
              <a:gd name="connsiteX8" fmla="*/ 0 w 3374231"/>
              <a:gd name="connsiteY8" fmla="*/ 5014913 h 5014913"/>
              <a:gd name="connsiteX0" fmla="*/ 3374231 w 3374231"/>
              <a:gd name="connsiteY0" fmla="*/ 0 h 5014913"/>
              <a:gd name="connsiteX1" fmla="*/ 3212306 w 3374231"/>
              <a:gd name="connsiteY1" fmla="*/ 707231 h 5014913"/>
              <a:gd name="connsiteX2" fmla="*/ 3014663 w 3374231"/>
              <a:gd name="connsiteY2" fmla="*/ 762001 h 5014913"/>
              <a:gd name="connsiteX3" fmla="*/ 1774031 w 3374231"/>
              <a:gd name="connsiteY3" fmla="*/ 2355057 h 5014913"/>
              <a:gd name="connsiteX4" fmla="*/ 914400 w 3374231"/>
              <a:gd name="connsiteY4" fmla="*/ 3700463 h 5014913"/>
              <a:gd name="connsiteX5" fmla="*/ 571500 w 3374231"/>
              <a:gd name="connsiteY5" fmla="*/ 4233863 h 5014913"/>
              <a:gd name="connsiteX6" fmla="*/ 381000 w 3374231"/>
              <a:gd name="connsiteY6" fmla="*/ 4500563 h 5014913"/>
              <a:gd name="connsiteX7" fmla="*/ 171450 w 3374231"/>
              <a:gd name="connsiteY7" fmla="*/ 4662488 h 5014913"/>
              <a:gd name="connsiteX8" fmla="*/ 0 w 3374231"/>
              <a:gd name="connsiteY8" fmla="*/ 5014913 h 5014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74231" h="5014913">
                <a:moveTo>
                  <a:pt x="3374231" y="0"/>
                </a:moveTo>
                <a:cubicBezTo>
                  <a:pt x="3322637" y="236538"/>
                  <a:pt x="3225800" y="646906"/>
                  <a:pt x="3212306" y="707231"/>
                </a:cubicBezTo>
                <a:cubicBezTo>
                  <a:pt x="3183731" y="723900"/>
                  <a:pt x="3100388" y="733426"/>
                  <a:pt x="3014663" y="762001"/>
                </a:cubicBezTo>
                <a:cubicBezTo>
                  <a:pt x="2601119" y="1293020"/>
                  <a:pt x="1778000" y="2333625"/>
                  <a:pt x="1774031" y="2355057"/>
                </a:cubicBezTo>
                <a:cubicBezTo>
                  <a:pt x="1756569" y="2427288"/>
                  <a:pt x="1200944" y="3251994"/>
                  <a:pt x="914400" y="3700463"/>
                </a:cubicBezTo>
                <a:lnTo>
                  <a:pt x="571500" y="4233863"/>
                </a:lnTo>
                <a:lnTo>
                  <a:pt x="381000" y="4500563"/>
                </a:lnTo>
                <a:lnTo>
                  <a:pt x="171450" y="4662488"/>
                </a:lnTo>
                <a:lnTo>
                  <a:pt x="0" y="5014913"/>
                </a:lnTo>
              </a:path>
            </a:pathLst>
          </a:custGeom>
          <a:noFill/>
          <a:ln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 94"/>
          <p:cNvSpPr/>
          <p:nvPr/>
        </p:nvSpPr>
        <p:spPr>
          <a:xfrm>
            <a:off x="6034107" y="1751332"/>
            <a:ext cx="1003300" cy="2412365"/>
          </a:xfrm>
          <a:custGeom>
            <a:avLst/>
            <a:gdLst>
              <a:gd name="connsiteX0" fmla="*/ 739140 w 990600"/>
              <a:gd name="connsiteY0" fmla="*/ 0 h 2453640"/>
              <a:gd name="connsiteX1" fmla="*/ 990600 w 990600"/>
              <a:gd name="connsiteY1" fmla="*/ 373380 h 2453640"/>
              <a:gd name="connsiteX2" fmla="*/ 525780 w 990600"/>
              <a:gd name="connsiteY2" fmla="*/ 2034540 h 2453640"/>
              <a:gd name="connsiteX3" fmla="*/ 205740 w 990600"/>
              <a:gd name="connsiteY3" fmla="*/ 2186940 h 2453640"/>
              <a:gd name="connsiteX4" fmla="*/ 0 w 990600"/>
              <a:gd name="connsiteY4" fmla="*/ 2453640 h 2453640"/>
              <a:gd name="connsiteX0" fmla="*/ 739140 w 990600"/>
              <a:gd name="connsiteY0" fmla="*/ 0 h 2453640"/>
              <a:gd name="connsiteX1" fmla="*/ 990600 w 990600"/>
              <a:gd name="connsiteY1" fmla="*/ 373380 h 2453640"/>
              <a:gd name="connsiteX2" fmla="*/ 525780 w 990600"/>
              <a:gd name="connsiteY2" fmla="*/ 2034540 h 2453640"/>
              <a:gd name="connsiteX3" fmla="*/ 189865 w 990600"/>
              <a:gd name="connsiteY3" fmla="*/ 2167890 h 2453640"/>
              <a:gd name="connsiteX4" fmla="*/ 0 w 990600"/>
              <a:gd name="connsiteY4" fmla="*/ 2453640 h 2453640"/>
              <a:gd name="connsiteX0" fmla="*/ 726440 w 977900"/>
              <a:gd name="connsiteY0" fmla="*/ 0 h 2418715"/>
              <a:gd name="connsiteX1" fmla="*/ 977900 w 977900"/>
              <a:gd name="connsiteY1" fmla="*/ 373380 h 2418715"/>
              <a:gd name="connsiteX2" fmla="*/ 513080 w 977900"/>
              <a:gd name="connsiteY2" fmla="*/ 2034540 h 2418715"/>
              <a:gd name="connsiteX3" fmla="*/ 177165 w 977900"/>
              <a:gd name="connsiteY3" fmla="*/ 2167890 h 2418715"/>
              <a:gd name="connsiteX4" fmla="*/ 0 w 977900"/>
              <a:gd name="connsiteY4" fmla="*/ 2418715 h 2418715"/>
              <a:gd name="connsiteX0" fmla="*/ 726440 w 977900"/>
              <a:gd name="connsiteY0" fmla="*/ 0 h 2418715"/>
              <a:gd name="connsiteX1" fmla="*/ 977900 w 977900"/>
              <a:gd name="connsiteY1" fmla="*/ 373380 h 2418715"/>
              <a:gd name="connsiteX2" fmla="*/ 500380 w 977900"/>
              <a:gd name="connsiteY2" fmla="*/ 2025015 h 2418715"/>
              <a:gd name="connsiteX3" fmla="*/ 177165 w 977900"/>
              <a:gd name="connsiteY3" fmla="*/ 2167890 h 2418715"/>
              <a:gd name="connsiteX4" fmla="*/ 0 w 977900"/>
              <a:gd name="connsiteY4" fmla="*/ 2418715 h 2418715"/>
              <a:gd name="connsiteX0" fmla="*/ 726440 w 977900"/>
              <a:gd name="connsiteY0" fmla="*/ 0 h 2418715"/>
              <a:gd name="connsiteX1" fmla="*/ 977900 w 977900"/>
              <a:gd name="connsiteY1" fmla="*/ 373380 h 2418715"/>
              <a:gd name="connsiteX2" fmla="*/ 500380 w 977900"/>
              <a:gd name="connsiteY2" fmla="*/ 2025015 h 2418715"/>
              <a:gd name="connsiteX3" fmla="*/ 180340 w 977900"/>
              <a:gd name="connsiteY3" fmla="*/ 2145665 h 2418715"/>
              <a:gd name="connsiteX4" fmla="*/ 0 w 977900"/>
              <a:gd name="connsiteY4" fmla="*/ 2418715 h 2418715"/>
              <a:gd name="connsiteX0" fmla="*/ 735965 w 987425"/>
              <a:gd name="connsiteY0" fmla="*/ 0 h 2418715"/>
              <a:gd name="connsiteX1" fmla="*/ 987425 w 987425"/>
              <a:gd name="connsiteY1" fmla="*/ 373380 h 2418715"/>
              <a:gd name="connsiteX2" fmla="*/ 509905 w 987425"/>
              <a:gd name="connsiteY2" fmla="*/ 2025015 h 2418715"/>
              <a:gd name="connsiteX3" fmla="*/ 189865 w 987425"/>
              <a:gd name="connsiteY3" fmla="*/ 2145665 h 2418715"/>
              <a:gd name="connsiteX4" fmla="*/ 0 w 987425"/>
              <a:gd name="connsiteY4" fmla="*/ 2418715 h 2418715"/>
              <a:gd name="connsiteX0" fmla="*/ 735965 w 1016000"/>
              <a:gd name="connsiteY0" fmla="*/ 0 h 2418715"/>
              <a:gd name="connsiteX1" fmla="*/ 1016000 w 1016000"/>
              <a:gd name="connsiteY1" fmla="*/ 398780 h 2418715"/>
              <a:gd name="connsiteX2" fmla="*/ 509905 w 1016000"/>
              <a:gd name="connsiteY2" fmla="*/ 2025015 h 2418715"/>
              <a:gd name="connsiteX3" fmla="*/ 189865 w 1016000"/>
              <a:gd name="connsiteY3" fmla="*/ 2145665 h 2418715"/>
              <a:gd name="connsiteX4" fmla="*/ 0 w 1016000"/>
              <a:gd name="connsiteY4" fmla="*/ 2418715 h 2418715"/>
              <a:gd name="connsiteX0" fmla="*/ 755015 w 1016000"/>
              <a:gd name="connsiteY0" fmla="*/ 0 h 2412365"/>
              <a:gd name="connsiteX1" fmla="*/ 1016000 w 1016000"/>
              <a:gd name="connsiteY1" fmla="*/ 392430 h 2412365"/>
              <a:gd name="connsiteX2" fmla="*/ 509905 w 1016000"/>
              <a:gd name="connsiteY2" fmla="*/ 2018665 h 2412365"/>
              <a:gd name="connsiteX3" fmla="*/ 189865 w 1016000"/>
              <a:gd name="connsiteY3" fmla="*/ 2139315 h 2412365"/>
              <a:gd name="connsiteX4" fmla="*/ 0 w 1016000"/>
              <a:gd name="connsiteY4" fmla="*/ 2412365 h 2412365"/>
              <a:gd name="connsiteX0" fmla="*/ 755015 w 1003300"/>
              <a:gd name="connsiteY0" fmla="*/ 0 h 2412365"/>
              <a:gd name="connsiteX1" fmla="*/ 1003300 w 1003300"/>
              <a:gd name="connsiteY1" fmla="*/ 386080 h 2412365"/>
              <a:gd name="connsiteX2" fmla="*/ 509905 w 1003300"/>
              <a:gd name="connsiteY2" fmla="*/ 2018665 h 2412365"/>
              <a:gd name="connsiteX3" fmla="*/ 189865 w 1003300"/>
              <a:gd name="connsiteY3" fmla="*/ 2139315 h 2412365"/>
              <a:gd name="connsiteX4" fmla="*/ 0 w 1003300"/>
              <a:gd name="connsiteY4" fmla="*/ 2412365 h 2412365"/>
              <a:gd name="connsiteX0" fmla="*/ 755015 w 1003300"/>
              <a:gd name="connsiteY0" fmla="*/ 0 h 2412365"/>
              <a:gd name="connsiteX1" fmla="*/ 1003300 w 1003300"/>
              <a:gd name="connsiteY1" fmla="*/ 386080 h 2412365"/>
              <a:gd name="connsiteX2" fmla="*/ 509905 w 1003300"/>
              <a:gd name="connsiteY2" fmla="*/ 2018665 h 2412365"/>
              <a:gd name="connsiteX3" fmla="*/ 189865 w 1003300"/>
              <a:gd name="connsiteY3" fmla="*/ 2139315 h 2412365"/>
              <a:gd name="connsiteX4" fmla="*/ 0 w 1003300"/>
              <a:gd name="connsiteY4" fmla="*/ 2412365 h 2412365"/>
              <a:gd name="connsiteX0" fmla="*/ 755015 w 1003300"/>
              <a:gd name="connsiteY0" fmla="*/ 0 h 2412365"/>
              <a:gd name="connsiteX1" fmla="*/ 1003300 w 1003300"/>
              <a:gd name="connsiteY1" fmla="*/ 386080 h 2412365"/>
              <a:gd name="connsiteX2" fmla="*/ 509905 w 1003300"/>
              <a:gd name="connsiteY2" fmla="*/ 2018665 h 2412365"/>
              <a:gd name="connsiteX3" fmla="*/ 189865 w 1003300"/>
              <a:gd name="connsiteY3" fmla="*/ 2139315 h 2412365"/>
              <a:gd name="connsiteX4" fmla="*/ 0 w 1003300"/>
              <a:gd name="connsiteY4" fmla="*/ 2412365 h 2412365"/>
              <a:gd name="connsiteX0" fmla="*/ 755015 w 1003300"/>
              <a:gd name="connsiteY0" fmla="*/ 0 h 2412365"/>
              <a:gd name="connsiteX1" fmla="*/ 1003300 w 1003300"/>
              <a:gd name="connsiteY1" fmla="*/ 386080 h 2412365"/>
              <a:gd name="connsiteX2" fmla="*/ 509905 w 1003300"/>
              <a:gd name="connsiteY2" fmla="*/ 2018665 h 2412365"/>
              <a:gd name="connsiteX3" fmla="*/ 189865 w 1003300"/>
              <a:gd name="connsiteY3" fmla="*/ 2139315 h 2412365"/>
              <a:gd name="connsiteX4" fmla="*/ 0 w 1003300"/>
              <a:gd name="connsiteY4" fmla="*/ 2412365 h 2412365"/>
              <a:gd name="connsiteX0" fmla="*/ 755015 w 1003300"/>
              <a:gd name="connsiteY0" fmla="*/ 0 h 2412365"/>
              <a:gd name="connsiteX1" fmla="*/ 1003300 w 1003300"/>
              <a:gd name="connsiteY1" fmla="*/ 386080 h 2412365"/>
              <a:gd name="connsiteX2" fmla="*/ 509905 w 1003300"/>
              <a:gd name="connsiteY2" fmla="*/ 2018665 h 2412365"/>
              <a:gd name="connsiteX3" fmla="*/ 189865 w 1003300"/>
              <a:gd name="connsiteY3" fmla="*/ 2139315 h 2412365"/>
              <a:gd name="connsiteX4" fmla="*/ 0 w 1003300"/>
              <a:gd name="connsiteY4" fmla="*/ 2412365 h 241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300" h="2412365">
                <a:moveTo>
                  <a:pt x="755015" y="0"/>
                </a:moveTo>
                <a:cubicBezTo>
                  <a:pt x="837777" y="128693"/>
                  <a:pt x="945938" y="270087"/>
                  <a:pt x="1003300" y="386080"/>
                </a:cubicBezTo>
                <a:cubicBezTo>
                  <a:pt x="886460" y="876300"/>
                  <a:pt x="569595" y="1855470"/>
                  <a:pt x="509905" y="2018665"/>
                </a:cubicBezTo>
                <a:cubicBezTo>
                  <a:pt x="488950" y="2039832"/>
                  <a:pt x="296545" y="2099098"/>
                  <a:pt x="189865" y="2139315"/>
                </a:cubicBezTo>
                <a:lnTo>
                  <a:pt x="0" y="2412365"/>
                </a:lnTo>
              </a:path>
            </a:pathLst>
          </a:cu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テキスト ボックス 95"/>
          <p:cNvSpPr txBox="1"/>
          <p:nvPr/>
        </p:nvSpPr>
        <p:spPr>
          <a:xfrm rot="17213497">
            <a:off x="6431435" y="2091331"/>
            <a:ext cx="14067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b="1" dirty="0">
                <a:solidFill>
                  <a:srgbClr val="C00000"/>
                </a:solidFill>
              </a:rPr>
              <a:t>阪神高速堺線</a:t>
            </a:r>
            <a:endParaRPr lang="en-US" altLang="ja-JP" sz="900" b="1" dirty="0">
              <a:solidFill>
                <a:srgbClr val="C00000"/>
              </a:solidFill>
            </a:endParaRPr>
          </a:p>
        </p:txBody>
      </p:sp>
      <p:sp>
        <p:nvSpPr>
          <p:cNvPr id="104" name="テキスト ボックス 103"/>
          <p:cNvSpPr txBox="1"/>
          <p:nvPr/>
        </p:nvSpPr>
        <p:spPr>
          <a:xfrm rot="18221366">
            <a:off x="4687296" y="4517375"/>
            <a:ext cx="13204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b="1" dirty="0"/>
              <a:t>阪堺電軌阪堺線</a:t>
            </a:r>
            <a:endParaRPr lang="en-US" altLang="ja-JP" sz="1000" b="1" dirty="0"/>
          </a:p>
        </p:txBody>
      </p:sp>
      <p:grpSp>
        <p:nvGrpSpPr>
          <p:cNvPr id="19" name="グループ化 18"/>
          <p:cNvGrpSpPr/>
          <p:nvPr/>
        </p:nvGrpSpPr>
        <p:grpSpPr>
          <a:xfrm>
            <a:off x="5772649" y="4700264"/>
            <a:ext cx="2621378" cy="1689616"/>
            <a:chOff x="5391649" y="4700264"/>
            <a:chExt cx="2621378" cy="1689616"/>
          </a:xfrm>
        </p:grpSpPr>
        <p:sp>
          <p:nvSpPr>
            <p:cNvPr id="107" name="楕円 106"/>
            <p:cNvSpPr/>
            <p:nvPr/>
          </p:nvSpPr>
          <p:spPr>
            <a:xfrm rot="2557155">
              <a:off x="5391649" y="4700264"/>
              <a:ext cx="2621378" cy="1689616"/>
            </a:xfrm>
            <a:prstGeom prst="ellipse">
              <a:avLst/>
            </a:prstGeom>
            <a:noFill/>
            <a:ln w="38100">
              <a:prstDash val="dash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テキスト ボックス 109"/>
            <p:cNvSpPr txBox="1"/>
            <p:nvPr/>
          </p:nvSpPr>
          <p:spPr>
            <a:xfrm>
              <a:off x="6060533" y="5506044"/>
              <a:ext cx="15936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00" b="1" dirty="0"/>
                <a:t>大仙公園エリア</a:t>
              </a:r>
              <a:r>
                <a:rPr lang="en-US" altLang="ja-JP" sz="1400" b="1" dirty="0"/>
                <a:t>	</a:t>
              </a:r>
              <a:endParaRPr lang="ja-JP" altLang="en-US" sz="1400" b="1" dirty="0"/>
            </a:p>
          </p:txBody>
        </p:sp>
      </p:grpSp>
      <p:grpSp>
        <p:nvGrpSpPr>
          <p:cNvPr id="20" name="グループ化 19"/>
          <p:cNvGrpSpPr/>
          <p:nvPr/>
        </p:nvGrpSpPr>
        <p:grpSpPr>
          <a:xfrm>
            <a:off x="5671534" y="2022710"/>
            <a:ext cx="1239768" cy="2510311"/>
            <a:chOff x="5290534" y="2022707"/>
            <a:chExt cx="1239768" cy="2510311"/>
          </a:xfrm>
        </p:grpSpPr>
        <p:sp>
          <p:nvSpPr>
            <p:cNvPr id="139" name="楕円 138"/>
            <p:cNvSpPr/>
            <p:nvPr/>
          </p:nvSpPr>
          <p:spPr>
            <a:xfrm rot="2175175">
              <a:off x="5370771" y="2022707"/>
              <a:ext cx="769870" cy="2510311"/>
            </a:xfrm>
            <a:prstGeom prst="ellipse">
              <a:avLst/>
            </a:prstGeom>
            <a:noFill/>
            <a:ln w="38100">
              <a:prstDash val="sysDot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" name="テキスト ボックス 144"/>
            <p:cNvSpPr txBox="1"/>
            <p:nvPr/>
          </p:nvSpPr>
          <p:spPr>
            <a:xfrm>
              <a:off x="5290534" y="3389475"/>
              <a:ext cx="1239768" cy="30777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ot"/>
            </a:ln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r>
                <a:rPr lang="ja-JP" altLang="en-US" sz="1400" b="1" dirty="0"/>
                <a:t>環濠エリア</a:t>
              </a:r>
              <a:r>
                <a:rPr lang="en-US" altLang="ja-JP" sz="1400" b="1" dirty="0"/>
                <a:t>	</a:t>
              </a:r>
              <a:endParaRPr lang="ja-JP" altLang="en-US" sz="1400" b="1" dirty="0"/>
            </a:p>
          </p:txBody>
        </p:sp>
      </p:grpSp>
      <p:pic>
        <p:nvPicPr>
          <p:cNvPr id="29" name="図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178" y="3545196"/>
            <a:ext cx="2216010" cy="1483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8" name="グループ化 17"/>
          <p:cNvGrpSpPr/>
          <p:nvPr/>
        </p:nvGrpSpPr>
        <p:grpSpPr>
          <a:xfrm>
            <a:off x="3462350" y="5267347"/>
            <a:ext cx="2448000" cy="1630978"/>
            <a:chOff x="3794412" y="5249642"/>
            <a:chExt cx="2448000" cy="1630978"/>
          </a:xfrm>
        </p:grpSpPr>
        <p:pic>
          <p:nvPicPr>
            <p:cNvPr id="150" name="図 14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4412" y="5249642"/>
              <a:ext cx="2448000" cy="163097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3" name="テキスト ボックス 32"/>
            <p:cNvSpPr txBox="1"/>
            <p:nvPr/>
          </p:nvSpPr>
          <p:spPr>
            <a:xfrm>
              <a:off x="3820737" y="5289402"/>
              <a:ext cx="2403849" cy="276999"/>
            </a:xfrm>
            <a:prstGeom prst="rect">
              <a:avLst/>
            </a:prstGeom>
            <a:effectLst>
              <a:softEdge rad="63500"/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/>
                <a:t>百舌鳥古墳群</a:t>
              </a:r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6726923" y="457540"/>
            <a:ext cx="2162433" cy="1591548"/>
            <a:chOff x="4717792" y="471236"/>
            <a:chExt cx="2162433" cy="1591548"/>
          </a:xfrm>
        </p:grpSpPr>
        <p:pic>
          <p:nvPicPr>
            <p:cNvPr id="146" name="図 145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54" t="14160" r="13339"/>
            <a:stretch/>
          </p:blipFill>
          <p:spPr>
            <a:xfrm>
              <a:off x="4717792" y="647209"/>
              <a:ext cx="2162433" cy="14155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09" name="テキスト ボックス 108"/>
            <p:cNvSpPr txBox="1"/>
            <p:nvPr/>
          </p:nvSpPr>
          <p:spPr>
            <a:xfrm>
              <a:off x="4827465" y="471236"/>
              <a:ext cx="1928752" cy="276999"/>
            </a:xfrm>
            <a:prstGeom prst="rect">
              <a:avLst/>
            </a:prstGeom>
            <a:effectLst>
              <a:softEdge rad="635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/>
                <a:t>環濠（内川・土居川）</a:t>
              </a:r>
            </a:p>
          </p:txBody>
        </p:sp>
      </p:grpSp>
      <p:grpSp>
        <p:nvGrpSpPr>
          <p:cNvPr id="22" name="グループ化 21"/>
          <p:cNvGrpSpPr/>
          <p:nvPr/>
        </p:nvGrpSpPr>
        <p:grpSpPr>
          <a:xfrm>
            <a:off x="3089000" y="2660786"/>
            <a:ext cx="2768519" cy="808223"/>
            <a:chOff x="2707999" y="2660783"/>
            <a:chExt cx="2768519" cy="808223"/>
          </a:xfrm>
        </p:grpSpPr>
        <p:sp>
          <p:nvSpPr>
            <p:cNvPr id="44" name="楕円 43"/>
            <p:cNvSpPr/>
            <p:nvPr/>
          </p:nvSpPr>
          <p:spPr>
            <a:xfrm rot="19290922">
              <a:off x="4598130" y="2660783"/>
              <a:ext cx="878388" cy="808223"/>
            </a:xfrm>
            <a:prstGeom prst="ellipse">
              <a:avLst/>
            </a:prstGeom>
            <a:noFill/>
            <a:ln w="38100">
              <a:prstDash val="soli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テキスト ボックス 44"/>
            <p:cNvSpPr txBox="1"/>
            <p:nvPr/>
          </p:nvSpPr>
          <p:spPr>
            <a:xfrm>
              <a:off x="2707999" y="2789880"/>
              <a:ext cx="1819731" cy="297517"/>
            </a:xfrm>
            <a:prstGeom prst="rect">
              <a:avLst/>
            </a:prstGeom>
            <a:effectLst>
              <a:softEdge rad="31750"/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t" anchorCtr="1">
              <a:spAutoFit/>
            </a:bodyPr>
            <a:lstStyle>
              <a:defPPr>
                <a:defRPr lang="en-US"/>
              </a:defPPr>
              <a:lvl1pPr algn="ctr">
                <a:lnSpc>
                  <a:spcPts val="1600"/>
                </a:lnSpc>
                <a:defRPr kumimoji="1" sz="1400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ja-JP" altLang="en-US" dirty="0"/>
                <a:t>堺駅・堺</a:t>
              </a:r>
              <a:r>
                <a:rPr lang="ja-JP" altLang="en-US" dirty="0" smtClean="0"/>
                <a:t>旧港エリア</a:t>
              </a:r>
              <a:endParaRPr lang="ja-JP" altLang="en-US" dirty="0"/>
            </a:p>
          </p:txBody>
        </p:sp>
      </p:grpSp>
      <p:sp>
        <p:nvSpPr>
          <p:cNvPr id="30" name="楕円 29"/>
          <p:cNvSpPr/>
          <p:nvPr/>
        </p:nvSpPr>
        <p:spPr>
          <a:xfrm rot="956717">
            <a:off x="2107869" y="741079"/>
            <a:ext cx="2836278" cy="1817803"/>
          </a:xfrm>
          <a:prstGeom prst="ellipse">
            <a:avLst/>
          </a:prstGeom>
          <a:noFill/>
          <a:ln w="38100">
            <a:prstDash val="sysDot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160594" y="1279006"/>
            <a:ext cx="1134680" cy="307777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ja-JP" altLang="en-US" dirty="0"/>
              <a:t>堺</a:t>
            </a:r>
            <a:r>
              <a:rPr lang="ja-JP" altLang="en-US" dirty="0" smtClean="0"/>
              <a:t>浜</a:t>
            </a:r>
            <a:r>
              <a:rPr lang="ja-JP" altLang="en-US" dirty="0"/>
              <a:t>エリア</a:t>
            </a:r>
          </a:p>
        </p:txBody>
      </p:sp>
      <p:sp>
        <p:nvSpPr>
          <p:cNvPr id="16" name="スライド番号プレースホルダー 15"/>
          <p:cNvSpPr>
            <a:spLocks noGrp="1"/>
          </p:cNvSpPr>
          <p:nvPr>
            <p:ph type="sldNum" sz="quarter" idx="12"/>
          </p:nvPr>
        </p:nvSpPr>
        <p:spPr>
          <a:xfrm>
            <a:off x="7560000" y="6480000"/>
            <a:ext cx="2228850" cy="365125"/>
          </a:xfrm>
        </p:spPr>
        <p:txBody>
          <a:bodyPr/>
          <a:lstStyle/>
          <a:p>
            <a:fld id="{0664F138-BA45-4B88-BC60-6BC0E2D199A8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08611B73-732D-4A56-896C-C2C5C79497AF}"/>
              </a:ext>
            </a:extLst>
          </p:cNvPr>
          <p:cNvSpPr txBox="1"/>
          <p:nvPr/>
        </p:nvSpPr>
        <p:spPr>
          <a:xfrm>
            <a:off x="0" y="0"/>
            <a:ext cx="9906000" cy="432000"/>
          </a:xfrm>
          <a:prstGeom prst="rect">
            <a:avLst/>
          </a:prstGeom>
          <a:gradFill>
            <a:gsLst>
              <a:gs pos="0">
                <a:srgbClr val="0000FF"/>
              </a:gs>
              <a:gs pos="76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1"/>
          </a:gradFill>
        </p:spPr>
        <p:txBody>
          <a:bodyPr wrap="square" rtlCol="0" anchor="ctr" anchorCtr="0">
            <a:noAutofit/>
          </a:bodyPr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堺駅・堺旧港周辺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15420" y="13648"/>
            <a:ext cx="1251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20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参考</a:t>
            </a:r>
            <a:r>
              <a:rPr kumimoji="1"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kumimoji="1" lang="ja-JP" altLang="en-US" sz="20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506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09_堺泉北港_堺旧港地区1_210305"/>
          <p:cNvPicPr/>
          <p:nvPr/>
        </p:nvPicPr>
        <p:blipFill rotWithShape="1">
          <a:blip r:embed="rId2">
            <a:lum bright="2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" t="9722" r="-255" b="2754"/>
          <a:stretch/>
        </p:blipFill>
        <p:spPr bwMode="auto">
          <a:xfrm>
            <a:off x="421259" y="564320"/>
            <a:ext cx="9068246" cy="6264697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フリーフォーム 59"/>
          <p:cNvSpPr/>
          <p:nvPr/>
        </p:nvSpPr>
        <p:spPr>
          <a:xfrm>
            <a:off x="3068936" y="1778904"/>
            <a:ext cx="2201565" cy="1689100"/>
          </a:xfrm>
          <a:custGeom>
            <a:avLst/>
            <a:gdLst>
              <a:gd name="connsiteX0" fmla="*/ 2197100 w 2349500"/>
              <a:gd name="connsiteY0" fmla="*/ 76200 h 1892300"/>
              <a:gd name="connsiteX1" fmla="*/ 1765300 w 2349500"/>
              <a:gd name="connsiteY1" fmla="*/ 254000 h 1892300"/>
              <a:gd name="connsiteX2" fmla="*/ 1168400 w 2349500"/>
              <a:gd name="connsiteY2" fmla="*/ 393700 h 1892300"/>
              <a:gd name="connsiteX3" fmla="*/ 368300 w 2349500"/>
              <a:gd name="connsiteY3" fmla="*/ 292100 h 1892300"/>
              <a:gd name="connsiteX4" fmla="*/ 12700 w 2349500"/>
              <a:gd name="connsiteY4" fmla="*/ 850900 h 1892300"/>
              <a:gd name="connsiteX5" fmla="*/ 0 w 2349500"/>
              <a:gd name="connsiteY5" fmla="*/ 1397000 h 1892300"/>
              <a:gd name="connsiteX6" fmla="*/ 139700 w 2349500"/>
              <a:gd name="connsiteY6" fmla="*/ 1663700 h 1892300"/>
              <a:gd name="connsiteX7" fmla="*/ 927100 w 2349500"/>
              <a:gd name="connsiteY7" fmla="*/ 1892300 h 1892300"/>
              <a:gd name="connsiteX8" fmla="*/ 1739900 w 2349500"/>
              <a:gd name="connsiteY8" fmla="*/ 1536700 h 1892300"/>
              <a:gd name="connsiteX9" fmla="*/ 1790700 w 2349500"/>
              <a:gd name="connsiteY9" fmla="*/ 1473200 h 1892300"/>
              <a:gd name="connsiteX10" fmla="*/ 1600200 w 2349500"/>
              <a:gd name="connsiteY10" fmla="*/ 1295400 h 1892300"/>
              <a:gd name="connsiteX11" fmla="*/ 889000 w 2349500"/>
              <a:gd name="connsiteY11" fmla="*/ 1587500 h 1892300"/>
              <a:gd name="connsiteX12" fmla="*/ 355600 w 2349500"/>
              <a:gd name="connsiteY12" fmla="*/ 1447800 h 1892300"/>
              <a:gd name="connsiteX13" fmla="*/ 304800 w 2349500"/>
              <a:gd name="connsiteY13" fmla="*/ 1104900 h 1892300"/>
              <a:gd name="connsiteX14" fmla="*/ 482600 w 2349500"/>
              <a:gd name="connsiteY14" fmla="*/ 647700 h 1892300"/>
              <a:gd name="connsiteX15" fmla="*/ 1117600 w 2349500"/>
              <a:gd name="connsiteY15" fmla="*/ 647700 h 1892300"/>
              <a:gd name="connsiteX16" fmla="*/ 1905000 w 2349500"/>
              <a:gd name="connsiteY16" fmla="*/ 546100 h 1892300"/>
              <a:gd name="connsiteX17" fmla="*/ 2209800 w 2349500"/>
              <a:gd name="connsiteY17" fmla="*/ 457200 h 1892300"/>
              <a:gd name="connsiteX18" fmla="*/ 2349500 w 2349500"/>
              <a:gd name="connsiteY18" fmla="*/ 165100 h 1892300"/>
              <a:gd name="connsiteX19" fmla="*/ 2197100 w 2349500"/>
              <a:gd name="connsiteY19" fmla="*/ 0 h 1892300"/>
              <a:gd name="connsiteX20" fmla="*/ 2197100 w 2349500"/>
              <a:gd name="connsiteY20" fmla="*/ 76200 h 1892300"/>
              <a:gd name="connsiteX0" fmla="*/ 2197100 w 2349500"/>
              <a:gd name="connsiteY0" fmla="*/ 76200 h 1892300"/>
              <a:gd name="connsiteX1" fmla="*/ 1765300 w 2349500"/>
              <a:gd name="connsiteY1" fmla="*/ 254000 h 1892300"/>
              <a:gd name="connsiteX2" fmla="*/ 1168400 w 2349500"/>
              <a:gd name="connsiteY2" fmla="*/ 393700 h 1892300"/>
              <a:gd name="connsiteX3" fmla="*/ 368300 w 2349500"/>
              <a:gd name="connsiteY3" fmla="*/ 292100 h 1892300"/>
              <a:gd name="connsiteX4" fmla="*/ 12700 w 2349500"/>
              <a:gd name="connsiteY4" fmla="*/ 850900 h 1892300"/>
              <a:gd name="connsiteX5" fmla="*/ 0 w 2349500"/>
              <a:gd name="connsiteY5" fmla="*/ 1397000 h 1892300"/>
              <a:gd name="connsiteX6" fmla="*/ 139700 w 2349500"/>
              <a:gd name="connsiteY6" fmla="*/ 1663700 h 1892300"/>
              <a:gd name="connsiteX7" fmla="*/ 927100 w 2349500"/>
              <a:gd name="connsiteY7" fmla="*/ 1892300 h 1892300"/>
              <a:gd name="connsiteX8" fmla="*/ 1739900 w 2349500"/>
              <a:gd name="connsiteY8" fmla="*/ 1536700 h 1892300"/>
              <a:gd name="connsiteX9" fmla="*/ 1790700 w 2349500"/>
              <a:gd name="connsiteY9" fmla="*/ 1473200 h 1892300"/>
              <a:gd name="connsiteX10" fmla="*/ 1600200 w 2349500"/>
              <a:gd name="connsiteY10" fmla="*/ 1295400 h 1892300"/>
              <a:gd name="connsiteX11" fmla="*/ 889000 w 2349500"/>
              <a:gd name="connsiteY11" fmla="*/ 1587500 h 1892300"/>
              <a:gd name="connsiteX12" fmla="*/ 355600 w 2349500"/>
              <a:gd name="connsiteY12" fmla="*/ 1447800 h 1892300"/>
              <a:gd name="connsiteX13" fmla="*/ 304800 w 2349500"/>
              <a:gd name="connsiteY13" fmla="*/ 1104900 h 1892300"/>
              <a:gd name="connsiteX14" fmla="*/ 482600 w 2349500"/>
              <a:gd name="connsiteY14" fmla="*/ 647700 h 1892300"/>
              <a:gd name="connsiteX15" fmla="*/ 1117600 w 2349500"/>
              <a:gd name="connsiteY15" fmla="*/ 647700 h 1892300"/>
              <a:gd name="connsiteX16" fmla="*/ 1905000 w 2349500"/>
              <a:gd name="connsiteY16" fmla="*/ 546100 h 1892300"/>
              <a:gd name="connsiteX17" fmla="*/ 2139950 w 2349500"/>
              <a:gd name="connsiteY17" fmla="*/ 387350 h 1892300"/>
              <a:gd name="connsiteX18" fmla="*/ 2349500 w 2349500"/>
              <a:gd name="connsiteY18" fmla="*/ 165100 h 1892300"/>
              <a:gd name="connsiteX19" fmla="*/ 2197100 w 2349500"/>
              <a:gd name="connsiteY19" fmla="*/ 0 h 1892300"/>
              <a:gd name="connsiteX20" fmla="*/ 2197100 w 2349500"/>
              <a:gd name="connsiteY20" fmla="*/ 76200 h 1892300"/>
              <a:gd name="connsiteX0" fmla="*/ 2197100 w 2222500"/>
              <a:gd name="connsiteY0" fmla="*/ 76200 h 1892300"/>
              <a:gd name="connsiteX1" fmla="*/ 1765300 w 2222500"/>
              <a:gd name="connsiteY1" fmla="*/ 254000 h 1892300"/>
              <a:gd name="connsiteX2" fmla="*/ 1168400 w 2222500"/>
              <a:gd name="connsiteY2" fmla="*/ 393700 h 1892300"/>
              <a:gd name="connsiteX3" fmla="*/ 368300 w 2222500"/>
              <a:gd name="connsiteY3" fmla="*/ 292100 h 1892300"/>
              <a:gd name="connsiteX4" fmla="*/ 12700 w 2222500"/>
              <a:gd name="connsiteY4" fmla="*/ 850900 h 1892300"/>
              <a:gd name="connsiteX5" fmla="*/ 0 w 2222500"/>
              <a:gd name="connsiteY5" fmla="*/ 1397000 h 1892300"/>
              <a:gd name="connsiteX6" fmla="*/ 139700 w 2222500"/>
              <a:gd name="connsiteY6" fmla="*/ 1663700 h 1892300"/>
              <a:gd name="connsiteX7" fmla="*/ 927100 w 2222500"/>
              <a:gd name="connsiteY7" fmla="*/ 1892300 h 1892300"/>
              <a:gd name="connsiteX8" fmla="*/ 1739900 w 2222500"/>
              <a:gd name="connsiteY8" fmla="*/ 1536700 h 1892300"/>
              <a:gd name="connsiteX9" fmla="*/ 1790700 w 2222500"/>
              <a:gd name="connsiteY9" fmla="*/ 1473200 h 1892300"/>
              <a:gd name="connsiteX10" fmla="*/ 1600200 w 2222500"/>
              <a:gd name="connsiteY10" fmla="*/ 1295400 h 1892300"/>
              <a:gd name="connsiteX11" fmla="*/ 889000 w 2222500"/>
              <a:gd name="connsiteY11" fmla="*/ 1587500 h 1892300"/>
              <a:gd name="connsiteX12" fmla="*/ 355600 w 2222500"/>
              <a:gd name="connsiteY12" fmla="*/ 1447800 h 1892300"/>
              <a:gd name="connsiteX13" fmla="*/ 304800 w 2222500"/>
              <a:gd name="connsiteY13" fmla="*/ 1104900 h 1892300"/>
              <a:gd name="connsiteX14" fmla="*/ 482600 w 2222500"/>
              <a:gd name="connsiteY14" fmla="*/ 647700 h 1892300"/>
              <a:gd name="connsiteX15" fmla="*/ 1117600 w 2222500"/>
              <a:gd name="connsiteY15" fmla="*/ 647700 h 1892300"/>
              <a:gd name="connsiteX16" fmla="*/ 1905000 w 2222500"/>
              <a:gd name="connsiteY16" fmla="*/ 546100 h 1892300"/>
              <a:gd name="connsiteX17" fmla="*/ 2139950 w 2222500"/>
              <a:gd name="connsiteY17" fmla="*/ 387350 h 1892300"/>
              <a:gd name="connsiteX18" fmla="*/ 2222500 w 2222500"/>
              <a:gd name="connsiteY18" fmla="*/ 196850 h 1892300"/>
              <a:gd name="connsiteX19" fmla="*/ 2197100 w 2222500"/>
              <a:gd name="connsiteY19" fmla="*/ 0 h 1892300"/>
              <a:gd name="connsiteX20" fmla="*/ 2197100 w 2222500"/>
              <a:gd name="connsiteY20" fmla="*/ 76200 h 1892300"/>
              <a:gd name="connsiteX0" fmla="*/ 2197100 w 2222500"/>
              <a:gd name="connsiteY0" fmla="*/ 0 h 1816100"/>
              <a:gd name="connsiteX1" fmla="*/ 1765300 w 2222500"/>
              <a:gd name="connsiteY1" fmla="*/ 177800 h 1816100"/>
              <a:gd name="connsiteX2" fmla="*/ 1168400 w 2222500"/>
              <a:gd name="connsiteY2" fmla="*/ 317500 h 1816100"/>
              <a:gd name="connsiteX3" fmla="*/ 368300 w 2222500"/>
              <a:gd name="connsiteY3" fmla="*/ 215900 h 1816100"/>
              <a:gd name="connsiteX4" fmla="*/ 12700 w 2222500"/>
              <a:gd name="connsiteY4" fmla="*/ 774700 h 1816100"/>
              <a:gd name="connsiteX5" fmla="*/ 0 w 2222500"/>
              <a:gd name="connsiteY5" fmla="*/ 1320800 h 1816100"/>
              <a:gd name="connsiteX6" fmla="*/ 139700 w 2222500"/>
              <a:gd name="connsiteY6" fmla="*/ 1587500 h 1816100"/>
              <a:gd name="connsiteX7" fmla="*/ 927100 w 2222500"/>
              <a:gd name="connsiteY7" fmla="*/ 1816100 h 1816100"/>
              <a:gd name="connsiteX8" fmla="*/ 1739900 w 2222500"/>
              <a:gd name="connsiteY8" fmla="*/ 1460500 h 1816100"/>
              <a:gd name="connsiteX9" fmla="*/ 1790700 w 2222500"/>
              <a:gd name="connsiteY9" fmla="*/ 1397000 h 1816100"/>
              <a:gd name="connsiteX10" fmla="*/ 1600200 w 2222500"/>
              <a:gd name="connsiteY10" fmla="*/ 1219200 h 1816100"/>
              <a:gd name="connsiteX11" fmla="*/ 889000 w 2222500"/>
              <a:gd name="connsiteY11" fmla="*/ 1511300 h 1816100"/>
              <a:gd name="connsiteX12" fmla="*/ 355600 w 2222500"/>
              <a:gd name="connsiteY12" fmla="*/ 1371600 h 1816100"/>
              <a:gd name="connsiteX13" fmla="*/ 304800 w 2222500"/>
              <a:gd name="connsiteY13" fmla="*/ 1028700 h 1816100"/>
              <a:gd name="connsiteX14" fmla="*/ 482600 w 2222500"/>
              <a:gd name="connsiteY14" fmla="*/ 571500 h 1816100"/>
              <a:gd name="connsiteX15" fmla="*/ 1117600 w 2222500"/>
              <a:gd name="connsiteY15" fmla="*/ 571500 h 1816100"/>
              <a:gd name="connsiteX16" fmla="*/ 1905000 w 2222500"/>
              <a:gd name="connsiteY16" fmla="*/ 469900 h 1816100"/>
              <a:gd name="connsiteX17" fmla="*/ 2139950 w 2222500"/>
              <a:gd name="connsiteY17" fmla="*/ 311150 h 1816100"/>
              <a:gd name="connsiteX18" fmla="*/ 2222500 w 2222500"/>
              <a:gd name="connsiteY18" fmla="*/ 120650 h 1816100"/>
              <a:gd name="connsiteX19" fmla="*/ 2197100 w 2222500"/>
              <a:gd name="connsiteY19" fmla="*/ 0 h 1816100"/>
              <a:gd name="connsiteX0" fmla="*/ 2190750 w 2222500"/>
              <a:gd name="connsiteY0" fmla="*/ 0 h 1784350"/>
              <a:gd name="connsiteX1" fmla="*/ 1765300 w 2222500"/>
              <a:gd name="connsiteY1" fmla="*/ 146050 h 1784350"/>
              <a:gd name="connsiteX2" fmla="*/ 1168400 w 2222500"/>
              <a:gd name="connsiteY2" fmla="*/ 285750 h 1784350"/>
              <a:gd name="connsiteX3" fmla="*/ 368300 w 2222500"/>
              <a:gd name="connsiteY3" fmla="*/ 184150 h 1784350"/>
              <a:gd name="connsiteX4" fmla="*/ 12700 w 2222500"/>
              <a:gd name="connsiteY4" fmla="*/ 742950 h 1784350"/>
              <a:gd name="connsiteX5" fmla="*/ 0 w 2222500"/>
              <a:gd name="connsiteY5" fmla="*/ 1289050 h 1784350"/>
              <a:gd name="connsiteX6" fmla="*/ 139700 w 2222500"/>
              <a:gd name="connsiteY6" fmla="*/ 1555750 h 1784350"/>
              <a:gd name="connsiteX7" fmla="*/ 927100 w 2222500"/>
              <a:gd name="connsiteY7" fmla="*/ 1784350 h 1784350"/>
              <a:gd name="connsiteX8" fmla="*/ 1739900 w 2222500"/>
              <a:gd name="connsiteY8" fmla="*/ 1428750 h 1784350"/>
              <a:gd name="connsiteX9" fmla="*/ 1790700 w 2222500"/>
              <a:gd name="connsiteY9" fmla="*/ 1365250 h 1784350"/>
              <a:gd name="connsiteX10" fmla="*/ 1600200 w 2222500"/>
              <a:gd name="connsiteY10" fmla="*/ 1187450 h 1784350"/>
              <a:gd name="connsiteX11" fmla="*/ 889000 w 2222500"/>
              <a:gd name="connsiteY11" fmla="*/ 1479550 h 1784350"/>
              <a:gd name="connsiteX12" fmla="*/ 355600 w 2222500"/>
              <a:gd name="connsiteY12" fmla="*/ 1339850 h 1784350"/>
              <a:gd name="connsiteX13" fmla="*/ 304800 w 2222500"/>
              <a:gd name="connsiteY13" fmla="*/ 996950 h 1784350"/>
              <a:gd name="connsiteX14" fmla="*/ 482600 w 2222500"/>
              <a:gd name="connsiteY14" fmla="*/ 539750 h 1784350"/>
              <a:gd name="connsiteX15" fmla="*/ 1117600 w 2222500"/>
              <a:gd name="connsiteY15" fmla="*/ 539750 h 1784350"/>
              <a:gd name="connsiteX16" fmla="*/ 1905000 w 2222500"/>
              <a:gd name="connsiteY16" fmla="*/ 438150 h 1784350"/>
              <a:gd name="connsiteX17" fmla="*/ 2139950 w 2222500"/>
              <a:gd name="connsiteY17" fmla="*/ 279400 h 1784350"/>
              <a:gd name="connsiteX18" fmla="*/ 2222500 w 2222500"/>
              <a:gd name="connsiteY18" fmla="*/ 88900 h 1784350"/>
              <a:gd name="connsiteX19" fmla="*/ 2190750 w 2222500"/>
              <a:gd name="connsiteY19" fmla="*/ 0 h 1784350"/>
              <a:gd name="connsiteX0" fmla="*/ 2190750 w 2222500"/>
              <a:gd name="connsiteY0" fmla="*/ 0 h 1784350"/>
              <a:gd name="connsiteX1" fmla="*/ 1784350 w 2222500"/>
              <a:gd name="connsiteY1" fmla="*/ 203200 h 1784350"/>
              <a:gd name="connsiteX2" fmla="*/ 1168400 w 2222500"/>
              <a:gd name="connsiteY2" fmla="*/ 285750 h 1784350"/>
              <a:gd name="connsiteX3" fmla="*/ 368300 w 2222500"/>
              <a:gd name="connsiteY3" fmla="*/ 184150 h 1784350"/>
              <a:gd name="connsiteX4" fmla="*/ 12700 w 2222500"/>
              <a:gd name="connsiteY4" fmla="*/ 742950 h 1784350"/>
              <a:gd name="connsiteX5" fmla="*/ 0 w 2222500"/>
              <a:gd name="connsiteY5" fmla="*/ 1289050 h 1784350"/>
              <a:gd name="connsiteX6" fmla="*/ 139700 w 2222500"/>
              <a:gd name="connsiteY6" fmla="*/ 1555750 h 1784350"/>
              <a:gd name="connsiteX7" fmla="*/ 927100 w 2222500"/>
              <a:gd name="connsiteY7" fmla="*/ 1784350 h 1784350"/>
              <a:gd name="connsiteX8" fmla="*/ 1739900 w 2222500"/>
              <a:gd name="connsiteY8" fmla="*/ 1428750 h 1784350"/>
              <a:gd name="connsiteX9" fmla="*/ 1790700 w 2222500"/>
              <a:gd name="connsiteY9" fmla="*/ 1365250 h 1784350"/>
              <a:gd name="connsiteX10" fmla="*/ 1600200 w 2222500"/>
              <a:gd name="connsiteY10" fmla="*/ 1187450 h 1784350"/>
              <a:gd name="connsiteX11" fmla="*/ 889000 w 2222500"/>
              <a:gd name="connsiteY11" fmla="*/ 1479550 h 1784350"/>
              <a:gd name="connsiteX12" fmla="*/ 355600 w 2222500"/>
              <a:gd name="connsiteY12" fmla="*/ 1339850 h 1784350"/>
              <a:gd name="connsiteX13" fmla="*/ 304800 w 2222500"/>
              <a:gd name="connsiteY13" fmla="*/ 996950 h 1784350"/>
              <a:gd name="connsiteX14" fmla="*/ 482600 w 2222500"/>
              <a:gd name="connsiteY14" fmla="*/ 539750 h 1784350"/>
              <a:gd name="connsiteX15" fmla="*/ 1117600 w 2222500"/>
              <a:gd name="connsiteY15" fmla="*/ 539750 h 1784350"/>
              <a:gd name="connsiteX16" fmla="*/ 1905000 w 2222500"/>
              <a:gd name="connsiteY16" fmla="*/ 438150 h 1784350"/>
              <a:gd name="connsiteX17" fmla="*/ 2139950 w 2222500"/>
              <a:gd name="connsiteY17" fmla="*/ 279400 h 1784350"/>
              <a:gd name="connsiteX18" fmla="*/ 2222500 w 2222500"/>
              <a:gd name="connsiteY18" fmla="*/ 88900 h 1784350"/>
              <a:gd name="connsiteX19" fmla="*/ 2190750 w 2222500"/>
              <a:gd name="connsiteY19" fmla="*/ 0 h 1784350"/>
              <a:gd name="connsiteX0" fmla="*/ 2190750 w 2222500"/>
              <a:gd name="connsiteY0" fmla="*/ 0 h 1784350"/>
              <a:gd name="connsiteX1" fmla="*/ 1784350 w 2222500"/>
              <a:gd name="connsiteY1" fmla="*/ 203200 h 1784350"/>
              <a:gd name="connsiteX2" fmla="*/ 1231900 w 2222500"/>
              <a:gd name="connsiteY2" fmla="*/ 311150 h 1784350"/>
              <a:gd name="connsiteX3" fmla="*/ 368300 w 2222500"/>
              <a:gd name="connsiteY3" fmla="*/ 184150 h 1784350"/>
              <a:gd name="connsiteX4" fmla="*/ 12700 w 2222500"/>
              <a:gd name="connsiteY4" fmla="*/ 742950 h 1784350"/>
              <a:gd name="connsiteX5" fmla="*/ 0 w 2222500"/>
              <a:gd name="connsiteY5" fmla="*/ 1289050 h 1784350"/>
              <a:gd name="connsiteX6" fmla="*/ 139700 w 2222500"/>
              <a:gd name="connsiteY6" fmla="*/ 1555750 h 1784350"/>
              <a:gd name="connsiteX7" fmla="*/ 927100 w 2222500"/>
              <a:gd name="connsiteY7" fmla="*/ 1784350 h 1784350"/>
              <a:gd name="connsiteX8" fmla="*/ 1739900 w 2222500"/>
              <a:gd name="connsiteY8" fmla="*/ 1428750 h 1784350"/>
              <a:gd name="connsiteX9" fmla="*/ 1790700 w 2222500"/>
              <a:gd name="connsiteY9" fmla="*/ 1365250 h 1784350"/>
              <a:gd name="connsiteX10" fmla="*/ 1600200 w 2222500"/>
              <a:gd name="connsiteY10" fmla="*/ 1187450 h 1784350"/>
              <a:gd name="connsiteX11" fmla="*/ 889000 w 2222500"/>
              <a:gd name="connsiteY11" fmla="*/ 1479550 h 1784350"/>
              <a:gd name="connsiteX12" fmla="*/ 355600 w 2222500"/>
              <a:gd name="connsiteY12" fmla="*/ 1339850 h 1784350"/>
              <a:gd name="connsiteX13" fmla="*/ 304800 w 2222500"/>
              <a:gd name="connsiteY13" fmla="*/ 996950 h 1784350"/>
              <a:gd name="connsiteX14" fmla="*/ 482600 w 2222500"/>
              <a:gd name="connsiteY14" fmla="*/ 539750 h 1784350"/>
              <a:gd name="connsiteX15" fmla="*/ 1117600 w 2222500"/>
              <a:gd name="connsiteY15" fmla="*/ 539750 h 1784350"/>
              <a:gd name="connsiteX16" fmla="*/ 1905000 w 2222500"/>
              <a:gd name="connsiteY16" fmla="*/ 438150 h 1784350"/>
              <a:gd name="connsiteX17" fmla="*/ 2139950 w 2222500"/>
              <a:gd name="connsiteY17" fmla="*/ 279400 h 1784350"/>
              <a:gd name="connsiteX18" fmla="*/ 2222500 w 2222500"/>
              <a:gd name="connsiteY18" fmla="*/ 88900 h 1784350"/>
              <a:gd name="connsiteX19" fmla="*/ 2190750 w 2222500"/>
              <a:gd name="connsiteY19" fmla="*/ 0 h 1784350"/>
              <a:gd name="connsiteX0" fmla="*/ 2190750 w 2222500"/>
              <a:gd name="connsiteY0" fmla="*/ 0 h 1784350"/>
              <a:gd name="connsiteX1" fmla="*/ 1784350 w 2222500"/>
              <a:gd name="connsiteY1" fmla="*/ 203200 h 1784350"/>
              <a:gd name="connsiteX2" fmla="*/ 1231900 w 2222500"/>
              <a:gd name="connsiteY2" fmla="*/ 311150 h 1784350"/>
              <a:gd name="connsiteX3" fmla="*/ 374650 w 2222500"/>
              <a:gd name="connsiteY3" fmla="*/ 241300 h 1784350"/>
              <a:gd name="connsiteX4" fmla="*/ 12700 w 2222500"/>
              <a:gd name="connsiteY4" fmla="*/ 742950 h 1784350"/>
              <a:gd name="connsiteX5" fmla="*/ 0 w 2222500"/>
              <a:gd name="connsiteY5" fmla="*/ 1289050 h 1784350"/>
              <a:gd name="connsiteX6" fmla="*/ 139700 w 2222500"/>
              <a:gd name="connsiteY6" fmla="*/ 1555750 h 1784350"/>
              <a:gd name="connsiteX7" fmla="*/ 927100 w 2222500"/>
              <a:gd name="connsiteY7" fmla="*/ 1784350 h 1784350"/>
              <a:gd name="connsiteX8" fmla="*/ 1739900 w 2222500"/>
              <a:gd name="connsiteY8" fmla="*/ 1428750 h 1784350"/>
              <a:gd name="connsiteX9" fmla="*/ 1790700 w 2222500"/>
              <a:gd name="connsiteY9" fmla="*/ 1365250 h 1784350"/>
              <a:gd name="connsiteX10" fmla="*/ 1600200 w 2222500"/>
              <a:gd name="connsiteY10" fmla="*/ 1187450 h 1784350"/>
              <a:gd name="connsiteX11" fmla="*/ 889000 w 2222500"/>
              <a:gd name="connsiteY11" fmla="*/ 1479550 h 1784350"/>
              <a:gd name="connsiteX12" fmla="*/ 355600 w 2222500"/>
              <a:gd name="connsiteY12" fmla="*/ 1339850 h 1784350"/>
              <a:gd name="connsiteX13" fmla="*/ 304800 w 2222500"/>
              <a:gd name="connsiteY13" fmla="*/ 996950 h 1784350"/>
              <a:gd name="connsiteX14" fmla="*/ 482600 w 2222500"/>
              <a:gd name="connsiteY14" fmla="*/ 539750 h 1784350"/>
              <a:gd name="connsiteX15" fmla="*/ 1117600 w 2222500"/>
              <a:gd name="connsiteY15" fmla="*/ 539750 h 1784350"/>
              <a:gd name="connsiteX16" fmla="*/ 1905000 w 2222500"/>
              <a:gd name="connsiteY16" fmla="*/ 438150 h 1784350"/>
              <a:gd name="connsiteX17" fmla="*/ 2139950 w 2222500"/>
              <a:gd name="connsiteY17" fmla="*/ 279400 h 1784350"/>
              <a:gd name="connsiteX18" fmla="*/ 2222500 w 2222500"/>
              <a:gd name="connsiteY18" fmla="*/ 88900 h 1784350"/>
              <a:gd name="connsiteX19" fmla="*/ 2190750 w 2222500"/>
              <a:gd name="connsiteY19" fmla="*/ 0 h 1784350"/>
              <a:gd name="connsiteX0" fmla="*/ 2190750 w 2222500"/>
              <a:gd name="connsiteY0" fmla="*/ 0 h 1784350"/>
              <a:gd name="connsiteX1" fmla="*/ 1784350 w 2222500"/>
              <a:gd name="connsiteY1" fmla="*/ 203200 h 1784350"/>
              <a:gd name="connsiteX2" fmla="*/ 1231900 w 2222500"/>
              <a:gd name="connsiteY2" fmla="*/ 311150 h 1784350"/>
              <a:gd name="connsiteX3" fmla="*/ 374650 w 2222500"/>
              <a:gd name="connsiteY3" fmla="*/ 241300 h 1784350"/>
              <a:gd name="connsiteX4" fmla="*/ 88900 w 2222500"/>
              <a:gd name="connsiteY4" fmla="*/ 774700 h 1784350"/>
              <a:gd name="connsiteX5" fmla="*/ 0 w 2222500"/>
              <a:gd name="connsiteY5" fmla="*/ 1289050 h 1784350"/>
              <a:gd name="connsiteX6" fmla="*/ 139700 w 2222500"/>
              <a:gd name="connsiteY6" fmla="*/ 1555750 h 1784350"/>
              <a:gd name="connsiteX7" fmla="*/ 927100 w 2222500"/>
              <a:gd name="connsiteY7" fmla="*/ 1784350 h 1784350"/>
              <a:gd name="connsiteX8" fmla="*/ 1739900 w 2222500"/>
              <a:gd name="connsiteY8" fmla="*/ 1428750 h 1784350"/>
              <a:gd name="connsiteX9" fmla="*/ 1790700 w 2222500"/>
              <a:gd name="connsiteY9" fmla="*/ 1365250 h 1784350"/>
              <a:gd name="connsiteX10" fmla="*/ 1600200 w 2222500"/>
              <a:gd name="connsiteY10" fmla="*/ 1187450 h 1784350"/>
              <a:gd name="connsiteX11" fmla="*/ 889000 w 2222500"/>
              <a:gd name="connsiteY11" fmla="*/ 1479550 h 1784350"/>
              <a:gd name="connsiteX12" fmla="*/ 355600 w 2222500"/>
              <a:gd name="connsiteY12" fmla="*/ 1339850 h 1784350"/>
              <a:gd name="connsiteX13" fmla="*/ 304800 w 2222500"/>
              <a:gd name="connsiteY13" fmla="*/ 996950 h 1784350"/>
              <a:gd name="connsiteX14" fmla="*/ 482600 w 2222500"/>
              <a:gd name="connsiteY14" fmla="*/ 539750 h 1784350"/>
              <a:gd name="connsiteX15" fmla="*/ 1117600 w 2222500"/>
              <a:gd name="connsiteY15" fmla="*/ 539750 h 1784350"/>
              <a:gd name="connsiteX16" fmla="*/ 1905000 w 2222500"/>
              <a:gd name="connsiteY16" fmla="*/ 438150 h 1784350"/>
              <a:gd name="connsiteX17" fmla="*/ 2139950 w 2222500"/>
              <a:gd name="connsiteY17" fmla="*/ 279400 h 1784350"/>
              <a:gd name="connsiteX18" fmla="*/ 2222500 w 2222500"/>
              <a:gd name="connsiteY18" fmla="*/ 88900 h 1784350"/>
              <a:gd name="connsiteX19" fmla="*/ 2190750 w 2222500"/>
              <a:gd name="connsiteY19" fmla="*/ 0 h 1784350"/>
              <a:gd name="connsiteX0" fmla="*/ 2190750 w 2222500"/>
              <a:gd name="connsiteY0" fmla="*/ 0 h 1784350"/>
              <a:gd name="connsiteX1" fmla="*/ 1784350 w 2222500"/>
              <a:gd name="connsiteY1" fmla="*/ 203200 h 1784350"/>
              <a:gd name="connsiteX2" fmla="*/ 1231900 w 2222500"/>
              <a:gd name="connsiteY2" fmla="*/ 311150 h 1784350"/>
              <a:gd name="connsiteX3" fmla="*/ 374650 w 2222500"/>
              <a:gd name="connsiteY3" fmla="*/ 241300 h 1784350"/>
              <a:gd name="connsiteX4" fmla="*/ 88900 w 2222500"/>
              <a:gd name="connsiteY4" fmla="*/ 774700 h 1784350"/>
              <a:gd name="connsiteX5" fmla="*/ 0 w 2222500"/>
              <a:gd name="connsiteY5" fmla="*/ 1289050 h 1784350"/>
              <a:gd name="connsiteX6" fmla="*/ 190500 w 2222500"/>
              <a:gd name="connsiteY6" fmla="*/ 1530350 h 1784350"/>
              <a:gd name="connsiteX7" fmla="*/ 927100 w 2222500"/>
              <a:gd name="connsiteY7" fmla="*/ 1784350 h 1784350"/>
              <a:gd name="connsiteX8" fmla="*/ 1739900 w 2222500"/>
              <a:gd name="connsiteY8" fmla="*/ 1428750 h 1784350"/>
              <a:gd name="connsiteX9" fmla="*/ 1790700 w 2222500"/>
              <a:gd name="connsiteY9" fmla="*/ 1365250 h 1784350"/>
              <a:gd name="connsiteX10" fmla="*/ 1600200 w 2222500"/>
              <a:gd name="connsiteY10" fmla="*/ 1187450 h 1784350"/>
              <a:gd name="connsiteX11" fmla="*/ 889000 w 2222500"/>
              <a:gd name="connsiteY11" fmla="*/ 1479550 h 1784350"/>
              <a:gd name="connsiteX12" fmla="*/ 355600 w 2222500"/>
              <a:gd name="connsiteY12" fmla="*/ 1339850 h 1784350"/>
              <a:gd name="connsiteX13" fmla="*/ 304800 w 2222500"/>
              <a:gd name="connsiteY13" fmla="*/ 996950 h 1784350"/>
              <a:gd name="connsiteX14" fmla="*/ 482600 w 2222500"/>
              <a:gd name="connsiteY14" fmla="*/ 539750 h 1784350"/>
              <a:gd name="connsiteX15" fmla="*/ 1117600 w 2222500"/>
              <a:gd name="connsiteY15" fmla="*/ 539750 h 1784350"/>
              <a:gd name="connsiteX16" fmla="*/ 1905000 w 2222500"/>
              <a:gd name="connsiteY16" fmla="*/ 438150 h 1784350"/>
              <a:gd name="connsiteX17" fmla="*/ 2139950 w 2222500"/>
              <a:gd name="connsiteY17" fmla="*/ 279400 h 1784350"/>
              <a:gd name="connsiteX18" fmla="*/ 2222500 w 2222500"/>
              <a:gd name="connsiteY18" fmla="*/ 88900 h 1784350"/>
              <a:gd name="connsiteX19" fmla="*/ 2190750 w 2222500"/>
              <a:gd name="connsiteY19" fmla="*/ 0 h 1784350"/>
              <a:gd name="connsiteX0" fmla="*/ 2190750 w 2222500"/>
              <a:gd name="connsiteY0" fmla="*/ 0 h 1689100"/>
              <a:gd name="connsiteX1" fmla="*/ 1784350 w 2222500"/>
              <a:gd name="connsiteY1" fmla="*/ 203200 h 1689100"/>
              <a:gd name="connsiteX2" fmla="*/ 1231900 w 2222500"/>
              <a:gd name="connsiteY2" fmla="*/ 311150 h 1689100"/>
              <a:gd name="connsiteX3" fmla="*/ 374650 w 2222500"/>
              <a:gd name="connsiteY3" fmla="*/ 241300 h 1689100"/>
              <a:gd name="connsiteX4" fmla="*/ 88900 w 2222500"/>
              <a:gd name="connsiteY4" fmla="*/ 774700 h 1689100"/>
              <a:gd name="connsiteX5" fmla="*/ 0 w 2222500"/>
              <a:gd name="connsiteY5" fmla="*/ 1289050 h 1689100"/>
              <a:gd name="connsiteX6" fmla="*/ 190500 w 2222500"/>
              <a:gd name="connsiteY6" fmla="*/ 1530350 h 1689100"/>
              <a:gd name="connsiteX7" fmla="*/ 927100 w 2222500"/>
              <a:gd name="connsiteY7" fmla="*/ 1689100 h 1689100"/>
              <a:gd name="connsiteX8" fmla="*/ 1739900 w 2222500"/>
              <a:gd name="connsiteY8" fmla="*/ 1428750 h 1689100"/>
              <a:gd name="connsiteX9" fmla="*/ 1790700 w 2222500"/>
              <a:gd name="connsiteY9" fmla="*/ 1365250 h 1689100"/>
              <a:gd name="connsiteX10" fmla="*/ 1600200 w 2222500"/>
              <a:gd name="connsiteY10" fmla="*/ 1187450 h 1689100"/>
              <a:gd name="connsiteX11" fmla="*/ 889000 w 2222500"/>
              <a:gd name="connsiteY11" fmla="*/ 1479550 h 1689100"/>
              <a:gd name="connsiteX12" fmla="*/ 355600 w 2222500"/>
              <a:gd name="connsiteY12" fmla="*/ 1339850 h 1689100"/>
              <a:gd name="connsiteX13" fmla="*/ 304800 w 2222500"/>
              <a:gd name="connsiteY13" fmla="*/ 996950 h 1689100"/>
              <a:gd name="connsiteX14" fmla="*/ 482600 w 2222500"/>
              <a:gd name="connsiteY14" fmla="*/ 539750 h 1689100"/>
              <a:gd name="connsiteX15" fmla="*/ 1117600 w 2222500"/>
              <a:gd name="connsiteY15" fmla="*/ 539750 h 1689100"/>
              <a:gd name="connsiteX16" fmla="*/ 1905000 w 2222500"/>
              <a:gd name="connsiteY16" fmla="*/ 438150 h 1689100"/>
              <a:gd name="connsiteX17" fmla="*/ 2139950 w 2222500"/>
              <a:gd name="connsiteY17" fmla="*/ 279400 h 1689100"/>
              <a:gd name="connsiteX18" fmla="*/ 2222500 w 2222500"/>
              <a:gd name="connsiteY18" fmla="*/ 88900 h 1689100"/>
              <a:gd name="connsiteX19" fmla="*/ 2190750 w 2222500"/>
              <a:gd name="connsiteY19" fmla="*/ 0 h 1689100"/>
              <a:gd name="connsiteX0" fmla="*/ 2190750 w 2222500"/>
              <a:gd name="connsiteY0" fmla="*/ 0 h 1689100"/>
              <a:gd name="connsiteX1" fmla="*/ 1784350 w 2222500"/>
              <a:gd name="connsiteY1" fmla="*/ 203200 h 1689100"/>
              <a:gd name="connsiteX2" fmla="*/ 1231900 w 2222500"/>
              <a:gd name="connsiteY2" fmla="*/ 311150 h 1689100"/>
              <a:gd name="connsiteX3" fmla="*/ 374650 w 2222500"/>
              <a:gd name="connsiteY3" fmla="*/ 241300 h 1689100"/>
              <a:gd name="connsiteX4" fmla="*/ 88900 w 2222500"/>
              <a:gd name="connsiteY4" fmla="*/ 774700 h 1689100"/>
              <a:gd name="connsiteX5" fmla="*/ 0 w 2222500"/>
              <a:gd name="connsiteY5" fmla="*/ 1289050 h 1689100"/>
              <a:gd name="connsiteX6" fmla="*/ 190500 w 2222500"/>
              <a:gd name="connsiteY6" fmla="*/ 1530350 h 1689100"/>
              <a:gd name="connsiteX7" fmla="*/ 927100 w 2222500"/>
              <a:gd name="connsiteY7" fmla="*/ 1689100 h 1689100"/>
              <a:gd name="connsiteX8" fmla="*/ 1682750 w 2222500"/>
              <a:gd name="connsiteY8" fmla="*/ 1352550 h 1689100"/>
              <a:gd name="connsiteX9" fmla="*/ 1790700 w 2222500"/>
              <a:gd name="connsiteY9" fmla="*/ 1365250 h 1689100"/>
              <a:gd name="connsiteX10" fmla="*/ 1600200 w 2222500"/>
              <a:gd name="connsiteY10" fmla="*/ 1187450 h 1689100"/>
              <a:gd name="connsiteX11" fmla="*/ 889000 w 2222500"/>
              <a:gd name="connsiteY11" fmla="*/ 1479550 h 1689100"/>
              <a:gd name="connsiteX12" fmla="*/ 355600 w 2222500"/>
              <a:gd name="connsiteY12" fmla="*/ 1339850 h 1689100"/>
              <a:gd name="connsiteX13" fmla="*/ 304800 w 2222500"/>
              <a:gd name="connsiteY13" fmla="*/ 996950 h 1689100"/>
              <a:gd name="connsiteX14" fmla="*/ 482600 w 2222500"/>
              <a:gd name="connsiteY14" fmla="*/ 539750 h 1689100"/>
              <a:gd name="connsiteX15" fmla="*/ 1117600 w 2222500"/>
              <a:gd name="connsiteY15" fmla="*/ 539750 h 1689100"/>
              <a:gd name="connsiteX16" fmla="*/ 1905000 w 2222500"/>
              <a:gd name="connsiteY16" fmla="*/ 438150 h 1689100"/>
              <a:gd name="connsiteX17" fmla="*/ 2139950 w 2222500"/>
              <a:gd name="connsiteY17" fmla="*/ 279400 h 1689100"/>
              <a:gd name="connsiteX18" fmla="*/ 2222500 w 2222500"/>
              <a:gd name="connsiteY18" fmla="*/ 88900 h 1689100"/>
              <a:gd name="connsiteX19" fmla="*/ 2190750 w 2222500"/>
              <a:gd name="connsiteY19" fmla="*/ 0 h 1689100"/>
              <a:gd name="connsiteX0" fmla="*/ 2190750 w 2222500"/>
              <a:gd name="connsiteY0" fmla="*/ 0 h 1689100"/>
              <a:gd name="connsiteX1" fmla="*/ 1784350 w 2222500"/>
              <a:gd name="connsiteY1" fmla="*/ 203200 h 1689100"/>
              <a:gd name="connsiteX2" fmla="*/ 1231900 w 2222500"/>
              <a:gd name="connsiteY2" fmla="*/ 311150 h 1689100"/>
              <a:gd name="connsiteX3" fmla="*/ 374650 w 2222500"/>
              <a:gd name="connsiteY3" fmla="*/ 241300 h 1689100"/>
              <a:gd name="connsiteX4" fmla="*/ 88900 w 2222500"/>
              <a:gd name="connsiteY4" fmla="*/ 774700 h 1689100"/>
              <a:gd name="connsiteX5" fmla="*/ 0 w 2222500"/>
              <a:gd name="connsiteY5" fmla="*/ 1289050 h 1689100"/>
              <a:gd name="connsiteX6" fmla="*/ 190500 w 2222500"/>
              <a:gd name="connsiteY6" fmla="*/ 1530350 h 1689100"/>
              <a:gd name="connsiteX7" fmla="*/ 927100 w 2222500"/>
              <a:gd name="connsiteY7" fmla="*/ 1689100 h 1689100"/>
              <a:gd name="connsiteX8" fmla="*/ 1682750 w 2222500"/>
              <a:gd name="connsiteY8" fmla="*/ 1352550 h 1689100"/>
              <a:gd name="connsiteX9" fmla="*/ 1600200 w 2222500"/>
              <a:gd name="connsiteY9" fmla="*/ 1187450 h 1689100"/>
              <a:gd name="connsiteX10" fmla="*/ 889000 w 2222500"/>
              <a:gd name="connsiteY10" fmla="*/ 1479550 h 1689100"/>
              <a:gd name="connsiteX11" fmla="*/ 355600 w 2222500"/>
              <a:gd name="connsiteY11" fmla="*/ 1339850 h 1689100"/>
              <a:gd name="connsiteX12" fmla="*/ 304800 w 2222500"/>
              <a:gd name="connsiteY12" fmla="*/ 996950 h 1689100"/>
              <a:gd name="connsiteX13" fmla="*/ 482600 w 2222500"/>
              <a:gd name="connsiteY13" fmla="*/ 539750 h 1689100"/>
              <a:gd name="connsiteX14" fmla="*/ 1117600 w 2222500"/>
              <a:gd name="connsiteY14" fmla="*/ 539750 h 1689100"/>
              <a:gd name="connsiteX15" fmla="*/ 1905000 w 2222500"/>
              <a:gd name="connsiteY15" fmla="*/ 438150 h 1689100"/>
              <a:gd name="connsiteX16" fmla="*/ 2139950 w 2222500"/>
              <a:gd name="connsiteY16" fmla="*/ 279400 h 1689100"/>
              <a:gd name="connsiteX17" fmla="*/ 2222500 w 2222500"/>
              <a:gd name="connsiteY17" fmla="*/ 88900 h 1689100"/>
              <a:gd name="connsiteX18" fmla="*/ 2190750 w 2222500"/>
              <a:gd name="connsiteY18" fmla="*/ 0 h 1689100"/>
              <a:gd name="connsiteX0" fmla="*/ 2190750 w 2222500"/>
              <a:gd name="connsiteY0" fmla="*/ 0 h 1689100"/>
              <a:gd name="connsiteX1" fmla="*/ 1784350 w 2222500"/>
              <a:gd name="connsiteY1" fmla="*/ 203200 h 1689100"/>
              <a:gd name="connsiteX2" fmla="*/ 1231900 w 2222500"/>
              <a:gd name="connsiteY2" fmla="*/ 311150 h 1689100"/>
              <a:gd name="connsiteX3" fmla="*/ 374650 w 2222500"/>
              <a:gd name="connsiteY3" fmla="*/ 241300 h 1689100"/>
              <a:gd name="connsiteX4" fmla="*/ 88900 w 2222500"/>
              <a:gd name="connsiteY4" fmla="*/ 774700 h 1689100"/>
              <a:gd name="connsiteX5" fmla="*/ 0 w 2222500"/>
              <a:gd name="connsiteY5" fmla="*/ 1289050 h 1689100"/>
              <a:gd name="connsiteX6" fmla="*/ 190500 w 2222500"/>
              <a:gd name="connsiteY6" fmla="*/ 1530350 h 1689100"/>
              <a:gd name="connsiteX7" fmla="*/ 927100 w 2222500"/>
              <a:gd name="connsiteY7" fmla="*/ 1689100 h 1689100"/>
              <a:gd name="connsiteX8" fmla="*/ 1682750 w 2222500"/>
              <a:gd name="connsiteY8" fmla="*/ 1352550 h 1689100"/>
              <a:gd name="connsiteX9" fmla="*/ 1625600 w 2222500"/>
              <a:gd name="connsiteY9" fmla="*/ 1244600 h 1689100"/>
              <a:gd name="connsiteX10" fmla="*/ 889000 w 2222500"/>
              <a:gd name="connsiteY10" fmla="*/ 1479550 h 1689100"/>
              <a:gd name="connsiteX11" fmla="*/ 355600 w 2222500"/>
              <a:gd name="connsiteY11" fmla="*/ 1339850 h 1689100"/>
              <a:gd name="connsiteX12" fmla="*/ 304800 w 2222500"/>
              <a:gd name="connsiteY12" fmla="*/ 996950 h 1689100"/>
              <a:gd name="connsiteX13" fmla="*/ 482600 w 2222500"/>
              <a:gd name="connsiteY13" fmla="*/ 539750 h 1689100"/>
              <a:gd name="connsiteX14" fmla="*/ 1117600 w 2222500"/>
              <a:gd name="connsiteY14" fmla="*/ 539750 h 1689100"/>
              <a:gd name="connsiteX15" fmla="*/ 1905000 w 2222500"/>
              <a:gd name="connsiteY15" fmla="*/ 438150 h 1689100"/>
              <a:gd name="connsiteX16" fmla="*/ 2139950 w 2222500"/>
              <a:gd name="connsiteY16" fmla="*/ 279400 h 1689100"/>
              <a:gd name="connsiteX17" fmla="*/ 2222500 w 2222500"/>
              <a:gd name="connsiteY17" fmla="*/ 88900 h 1689100"/>
              <a:gd name="connsiteX18" fmla="*/ 2190750 w 2222500"/>
              <a:gd name="connsiteY18" fmla="*/ 0 h 1689100"/>
              <a:gd name="connsiteX0" fmla="*/ 2190750 w 2222500"/>
              <a:gd name="connsiteY0" fmla="*/ 0 h 1689100"/>
              <a:gd name="connsiteX1" fmla="*/ 1784350 w 2222500"/>
              <a:gd name="connsiteY1" fmla="*/ 203200 h 1689100"/>
              <a:gd name="connsiteX2" fmla="*/ 1231900 w 2222500"/>
              <a:gd name="connsiteY2" fmla="*/ 311150 h 1689100"/>
              <a:gd name="connsiteX3" fmla="*/ 374650 w 2222500"/>
              <a:gd name="connsiteY3" fmla="*/ 241300 h 1689100"/>
              <a:gd name="connsiteX4" fmla="*/ 88900 w 2222500"/>
              <a:gd name="connsiteY4" fmla="*/ 774700 h 1689100"/>
              <a:gd name="connsiteX5" fmla="*/ 0 w 2222500"/>
              <a:gd name="connsiteY5" fmla="*/ 1289050 h 1689100"/>
              <a:gd name="connsiteX6" fmla="*/ 190500 w 2222500"/>
              <a:gd name="connsiteY6" fmla="*/ 1530350 h 1689100"/>
              <a:gd name="connsiteX7" fmla="*/ 927100 w 2222500"/>
              <a:gd name="connsiteY7" fmla="*/ 1689100 h 1689100"/>
              <a:gd name="connsiteX8" fmla="*/ 1682750 w 2222500"/>
              <a:gd name="connsiteY8" fmla="*/ 1352550 h 1689100"/>
              <a:gd name="connsiteX9" fmla="*/ 1625600 w 2222500"/>
              <a:gd name="connsiteY9" fmla="*/ 1244600 h 1689100"/>
              <a:gd name="connsiteX10" fmla="*/ 889000 w 2222500"/>
              <a:gd name="connsiteY10" fmla="*/ 1581150 h 1689100"/>
              <a:gd name="connsiteX11" fmla="*/ 355600 w 2222500"/>
              <a:gd name="connsiteY11" fmla="*/ 1339850 h 1689100"/>
              <a:gd name="connsiteX12" fmla="*/ 304800 w 2222500"/>
              <a:gd name="connsiteY12" fmla="*/ 996950 h 1689100"/>
              <a:gd name="connsiteX13" fmla="*/ 482600 w 2222500"/>
              <a:gd name="connsiteY13" fmla="*/ 539750 h 1689100"/>
              <a:gd name="connsiteX14" fmla="*/ 1117600 w 2222500"/>
              <a:gd name="connsiteY14" fmla="*/ 539750 h 1689100"/>
              <a:gd name="connsiteX15" fmla="*/ 1905000 w 2222500"/>
              <a:gd name="connsiteY15" fmla="*/ 438150 h 1689100"/>
              <a:gd name="connsiteX16" fmla="*/ 2139950 w 2222500"/>
              <a:gd name="connsiteY16" fmla="*/ 279400 h 1689100"/>
              <a:gd name="connsiteX17" fmla="*/ 2222500 w 2222500"/>
              <a:gd name="connsiteY17" fmla="*/ 88900 h 1689100"/>
              <a:gd name="connsiteX18" fmla="*/ 2190750 w 2222500"/>
              <a:gd name="connsiteY18" fmla="*/ 0 h 1689100"/>
              <a:gd name="connsiteX0" fmla="*/ 2190750 w 2222500"/>
              <a:gd name="connsiteY0" fmla="*/ 0 h 1689100"/>
              <a:gd name="connsiteX1" fmla="*/ 1784350 w 2222500"/>
              <a:gd name="connsiteY1" fmla="*/ 203200 h 1689100"/>
              <a:gd name="connsiteX2" fmla="*/ 1231900 w 2222500"/>
              <a:gd name="connsiteY2" fmla="*/ 311150 h 1689100"/>
              <a:gd name="connsiteX3" fmla="*/ 374650 w 2222500"/>
              <a:gd name="connsiteY3" fmla="*/ 241300 h 1689100"/>
              <a:gd name="connsiteX4" fmla="*/ 88900 w 2222500"/>
              <a:gd name="connsiteY4" fmla="*/ 774700 h 1689100"/>
              <a:gd name="connsiteX5" fmla="*/ 0 w 2222500"/>
              <a:gd name="connsiteY5" fmla="*/ 1289050 h 1689100"/>
              <a:gd name="connsiteX6" fmla="*/ 190500 w 2222500"/>
              <a:gd name="connsiteY6" fmla="*/ 1530350 h 1689100"/>
              <a:gd name="connsiteX7" fmla="*/ 927100 w 2222500"/>
              <a:gd name="connsiteY7" fmla="*/ 1689100 h 1689100"/>
              <a:gd name="connsiteX8" fmla="*/ 1682750 w 2222500"/>
              <a:gd name="connsiteY8" fmla="*/ 1352550 h 1689100"/>
              <a:gd name="connsiteX9" fmla="*/ 1625600 w 2222500"/>
              <a:gd name="connsiteY9" fmla="*/ 1244600 h 1689100"/>
              <a:gd name="connsiteX10" fmla="*/ 889000 w 2222500"/>
              <a:gd name="connsiteY10" fmla="*/ 1581150 h 1689100"/>
              <a:gd name="connsiteX11" fmla="*/ 203200 w 2222500"/>
              <a:gd name="connsiteY11" fmla="*/ 1384300 h 1689100"/>
              <a:gd name="connsiteX12" fmla="*/ 304800 w 2222500"/>
              <a:gd name="connsiteY12" fmla="*/ 996950 h 1689100"/>
              <a:gd name="connsiteX13" fmla="*/ 482600 w 2222500"/>
              <a:gd name="connsiteY13" fmla="*/ 539750 h 1689100"/>
              <a:gd name="connsiteX14" fmla="*/ 1117600 w 2222500"/>
              <a:gd name="connsiteY14" fmla="*/ 539750 h 1689100"/>
              <a:gd name="connsiteX15" fmla="*/ 1905000 w 2222500"/>
              <a:gd name="connsiteY15" fmla="*/ 438150 h 1689100"/>
              <a:gd name="connsiteX16" fmla="*/ 2139950 w 2222500"/>
              <a:gd name="connsiteY16" fmla="*/ 279400 h 1689100"/>
              <a:gd name="connsiteX17" fmla="*/ 2222500 w 2222500"/>
              <a:gd name="connsiteY17" fmla="*/ 88900 h 1689100"/>
              <a:gd name="connsiteX18" fmla="*/ 2190750 w 2222500"/>
              <a:gd name="connsiteY18" fmla="*/ 0 h 1689100"/>
              <a:gd name="connsiteX0" fmla="*/ 2190750 w 2222500"/>
              <a:gd name="connsiteY0" fmla="*/ 0 h 1689100"/>
              <a:gd name="connsiteX1" fmla="*/ 1784350 w 2222500"/>
              <a:gd name="connsiteY1" fmla="*/ 203200 h 1689100"/>
              <a:gd name="connsiteX2" fmla="*/ 1231900 w 2222500"/>
              <a:gd name="connsiteY2" fmla="*/ 311150 h 1689100"/>
              <a:gd name="connsiteX3" fmla="*/ 374650 w 2222500"/>
              <a:gd name="connsiteY3" fmla="*/ 241300 h 1689100"/>
              <a:gd name="connsiteX4" fmla="*/ 88900 w 2222500"/>
              <a:gd name="connsiteY4" fmla="*/ 774700 h 1689100"/>
              <a:gd name="connsiteX5" fmla="*/ 0 w 2222500"/>
              <a:gd name="connsiteY5" fmla="*/ 1289050 h 1689100"/>
              <a:gd name="connsiteX6" fmla="*/ 190500 w 2222500"/>
              <a:gd name="connsiteY6" fmla="*/ 1530350 h 1689100"/>
              <a:gd name="connsiteX7" fmla="*/ 927100 w 2222500"/>
              <a:gd name="connsiteY7" fmla="*/ 1689100 h 1689100"/>
              <a:gd name="connsiteX8" fmla="*/ 1682750 w 2222500"/>
              <a:gd name="connsiteY8" fmla="*/ 1352550 h 1689100"/>
              <a:gd name="connsiteX9" fmla="*/ 1625600 w 2222500"/>
              <a:gd name="connsiteY9" fmla="*/ 1244600 h 1689100"/>
              <a:gd name="connsiteX10" fmla="*/ 889000 w 2222500"/>
              <a:gd name="connsiteY10" fmla="*/ 1581150 h 1689100"/>
              <a:gd name="connsiteX11" fmla="*/ 203200 w 2222500"/>
              <a:gd name="connsiteY11" fmla="*/ 1384300 h 1689100"/>
              <a:gd name="connsiteX12" fmla="*/ 139700 w 2222500"/>
              <a:gd name="connsiteY12" fmla="*/ 952500 h 1689100"/>
              <a:gd name="connsiteX13" fmla="*/ 482600 w 2222500"/>
              <a:gd name="connsiteY13" fmla="*/ 539750 h 1689100"/>
              <a:gd name="connsiteX14" fmla="*/ 1117600 w 2222500"/>
              <a:gd name="connsiteY14" fmla="*/ 539750 h 1689100"/>
              <a:gd name="connsiteX15" fmla="*/ 1905000 w 2222500"/>
              <a:gd name="connsiteY15" fmla="*/ 438150 h 1689100"/>
              <a:gd name="connsiteX16" fmla="*/ 2139950 w 2222500"/>
              <a:gd name="connsiteY16" fmla="*/ 279400 h 1689100"/>
              <a:gd name="connsiteX17" fmla="*/ 2222500 w 2222500"/>
              <a:gd name="connsiteY17" fmla="*/ 88900 h 1689100"/>
              <a:gd name="connsiteX18" fmla="*/ 2190750 w 2222500"/>
              <a:gd name="connsiteY18" fmla="*/ 0 h 1689100"/>
              <a:gd name="connsiteX0" fmla="*/ 2190750 w 2222500"/>
              <a:gd name="connsiteY0" fmla="*/ 0 h 1689100"/>
              <a:gd name="connsiteX1" fmla="*/ 1784350 w 2222500"/>
              <a:gd name="connsiteY1" fmla="*/ 203200 h 1689100"/>
              <a:gd name="connsiteX2" fmla="*/ 1231900 w 2222500"/>
              <a:gd name="connsiteY2" fmla="*/ 311150 h 1689100"/>
              <a:gd name="connsiteX3" fmla="*/ 374650 w 2222500"/>
              <a:gd name="connsiteY3" fmla="*/ 241300 h 1689100"/>
              <a:gd name="connsiteX4" fmla="*/ 88900 w 2222500"/>
              <a:gd name="connsiteY4" fmla="*/ 774700 h 1689100"/>
              <a:gd name="connsiteX5" fmla="*/ 0 w 2222500"/>
              <a:gd name="connsiteY5" fmla="*/ 1289050 h 1689100"/>
              <a:gd name="connsiteX6" fmla="*/ 190500 w 2222500"/>
              <a:gd name="connsiteY6" fmla="*/ 1530350 h 1689100"/>
              <a:gd name="connsiteX7" fmla="*/ 927100 w 2222500"/>
              <a:gd name="connsiteY7" fmla="*/ 1689100 h 1689100"/>
              <a:gd name="connsiteX8" fmla="*/ 1682750 w 2222500"/>
              <a:gd name="connsiteY8" fmla="*/ 1352550 h 1689100"/>
              <a:gd name="connsiteX9" fmla="*/ 1625600 w 2222500"/>
              <a:gd name="connsiteY9" fmla="*/ 1244600 h 1689100"/>
              <a:gd name="connsiteX10" fmla="*/ 889000 w 2222500"/>
              <a:gd name="connsiteY10" fmla="*/ 1581150 h 1689100"/>
              <a:gd name="connsiteX11" fmla="*/ 203200 w 2222500"/>
              <a:gd name="connsiteY11" fmla="*/ 1384300 h 1689100"/>
              <a:gd name="connsiteX12" fmla="*/ 139700 w 2222500"/>
              <a:gd name="connsiteY12" fmla="*/ 952500 h 1689100"/>
              <a:gd name="connsiteX13" fmla="*/ 431800 w 2222500"/>
              <a:gd name="connsiteY13" fmla="*/ 292100 h 1689100"/>
              <a:gd name="connsiteX14" fmla="*/ 1117600 w 2222500"/>
              <a:gd name="connsiteY14" fmla="*/ 539750 h 1689100"/>
              <a:gd name="connsiteX15" fmla="*/ 1905000 w 2222500"/>
              <a:gd name="connsiteY15" fmla="*/ 438150 h 1689100"/>
              <a:gd name="connsiteX16" fmla="*/ 2139950 w 2222500"/>
              <a:gd name="connsiteY16" fmla="*/ 279400 h 1689100"/>
              <a:gd name="connsiteX17" fmla="*/ 2222500 w 2222500"/>
              <a:gd name="connsiteY17" fmla="*/ 88900 h 1689100"/>
              <a:gd name="connsiteX18" fmla="*/ 2190750 w 2222500"/>
              <a:gd name="connsiteY18" fmla="*/ 0 h 1689100"/>
              <a:gd name="connsiteX0" fmla="*/ 2190750 w 2222500"/>
              <a:gd name="connsiteY0" fmla="*/ 0 h 1689100"/>
              <a:gd name="connsiteX1" fmla="*/ 1784350 w 2222500"/>
              <a:gd name="connsiteY1" fmla="*/ 203200 h 1689100"/>
              <a:gd name="connsiteX2" fmla="*/ 1231900 w 2222500"/>
              <a:gd name="connsiteY2" fmla="*/ 311150 h 1689100"/>
              <a:gd name="connsiteX3" fmla="*/ 374650 w 2222500"/>
              <a:gd name="connsiteY3" fmla="*/ 241300 h 1689100"/>
              <a:gd name="connsiteX4" fmla="*/ 88900 w 2222500"/>
              <a:gd name="connsiteY4" fmla="*/ 774700 h 1689100"/>
              <a:gd name="connsiteX5" fmla="*/ 0 w 2222500"/>
              <a:gd name="connsiteY5" fmla="*/ 1289050 h 1689100"/>
              <a:gd name="connsiteX6" fmla="*/ 190500 w 2222500"/>
              <a:gd name="connsiteY6" fmla="*/ 1530350 h 1689100"/>
              <a:gd name="connsiteX7" fmla="*/ 927100 w 2222500"/>
              <a:gd name="connsiteY7" fmla="*/ 1689100 h 1689100"/>
              <a:gd name="connsiteX8" fmla="*/ 1682750 w 2222500"/>
              <a:gd name="connsiteY8" fmla="*/ 1352550 h 1689100"/>
              <a:gd name="connsiteX9" fmla="*/ 1625600 w 2222500"/>
              <a:gd name="connsiteY9" fmla="*/ 1244600 h 1689100"/>
              <a:gd name="connsiteX10" fmla="*/ 889000 w 2222500"/>
              <a:gd name="connsiteY10" fmla="*/ 1581150 h 1689100"/>
              <a:gd name="connsiteX11" fmla="*/ 203200 w 2222500"/>
              <a:gd name="connsiteY11" fmla="*/ 1384300 h 1689100"/>
              <a:gd name="connsiteX12" fmla="*/ 139700 w 2222500"/>
              <a:gd name="connsiteY12" fmla="*/ 952500 h 1689100"/>
              <a:gd name="connsiteX13" fmla="*/ 431800 w 2222500"/>
              <a:gd name="connsiteY13" fmla="*/ 292100 h 1689100"/>
              <a:gd name="connsiteX14" fmla="*/ 1225550 w 2222500"/>
              <a:gd name="connsiteY14" fmla="*/ 419100 h 1689100"/>
              <a:gd name="connsiteX15" fmla="*/ 1905000 w 2222500"/>
              <a:gd name="connsiteY15" fmla="*/ 438150 h 1689100"/>
              <a:gd name="connsiteX16" fmla="*/ 2139950 w 2222500"/>
              <a:gd name="connsiteY16" fmla="*/ 279400 h 1689100"/>
              <a:gd name="connsiteX17" fmla="*/ 2222500 w 2222500"/>
              <a:gd name="connsiteY17" fmla="*/ 88900 h 1689100"/>
              <a:gd name="connsiteX18" fmla="*/ 2190750 w 2222500"/>
              <a:gd name="connsiteY18" fmla="*/ 0 h 1689100"/>
              <a:gd name="connsiteX0" fmla="*/ 2190750 w 2222500"/>
              <a:gd name="connsiteY0" fmla="*/ 0 h 1689100"/>
              <a:gd name="connsiteX1" fmla="*/ 1784350 w 2222500"/>
              <a:gd name="connsiteY1" fmla="*/ 203200 h 1689100"/>
              <a:gd name="connsiteX2" fmla="*/ 1231900 w 2222500"/>
              <a:gd name="connsiteY2" fmla="*/ 311150 h 1689100"/>
              <a:gd name="connsiteX3" fmla="*/ 374650 w 2222500"/>
              <a:gd name="connsiteY3" fmla="*/ 241300 h 1689100"/>
              <a:gd name="connsiteX4" fmla="*/ 88900 w 2222500"/>
              <a:gd name="connsiteY4" fmla="*/ 774700 h 1689100"/>
              <a:gd name="connsiteX5" fmla="*/ 0 w 2222500"/>
              <a:gd name="connsiteY5" fmla="*/ 1289050 h 1689100"/>
              <a:gd name="connsiteX6" fmla="*/ 190500 w 2222500"/>
              <a:gd name="connsiteY6" fmla="*/ 1530350 h 1689100"/>
              <a:gd name="connsiteX7" fmla="*/ 927100 w 2222500"/>
              <a:gd name="connsiteY7" fmla="*/ 1689100 h 1689100"/>
              <a:gd name="connsiteX8" fmla="*/ 1682750 w 2222500"/>
              <a:gd name="connsiteY8" fmla="*/ 1352550 h 1689100"/>
              <a:gd name="connsiteX9" fmla="*/ 1625600 w 2222500"/>
              <a:gd name="connsiteY9" fmla="*/ 1244600 h 1689100"/>
              <a:gd name="connsiteX10" fmla="*/ 889000 w 2222500"/>
              <a:gd name="connsiteY10" fmla="*/ 1581150 h 1689100"/>
              <a:gd name="connsiteX11" fmla="*/ 203200 w 2222500"/>
              <a:gd name="connsiteY11" fmla="*/ 1384300 h 1689100"/>
              <a:gd name="connsiteX12" fmla="*/ 139700 w 2222500"/>
              <a:gd name="connsiteY12" fmla="*/ 952500 h 1689100"/>
              <a:gd name="connsiteX13" fmla="*/ 431800 w 2222500"/>
              <a:gd name="connsiteY13" fmla="*/ 292100 h 1689100"/>
              <a:gd name="connsiteX14" fmla="*/ 1225550 w 2222500"/>
              <a:gd name="connsiteY14" fmla="*/ 419100 h 1689100"/>
              <a:gd name="connsiteX15" fmla="*/ 1911350 w 2222500"/>
              <a:gd name="connsiteY15" fmla="*/ 304800 h 1689100"/>
              <a:gd name="connsiteX16" fmla="*/ 2139950 w 2222500"/>
              <a:gd name="connsiteY16" fmla="*/ 279400 h 1689100"/>
              <a:gd name="connsiteX17" fmla="*/ 2222500 w 2222500"/>
              <a:gd name="connsiteY17" fmla="*/ 88900 h 1689100"/>
              <a:gd name="connsiteX18" fmla="*/ 2190750 w 2222500"/>
              <a:gd name="connsiteY18" fmla="*/ 0 h 1689100"/>
              <a:gd name="connsiteX0" fmla="*/ 2190750 w 2222500"/>
              <a:gd name="connsiteY0" fmla="*/ 0 h 1689100"/>
              <a:gd name="connsiteX1" fmla="*/ 1784350 w 2222500"/>
              <a:gd name="connsiteY1" fmla="*/ 203200 h 1689100"/>
              <a:gd name="connsiteX2" fmla="*/ 1231900 w 2222500"/>
              <a:gd name="connsiteY2" fmla="*/ 311150 h 1689100"/>
              <a:gd name="connsiteX3" fmla="*/ 374650 w 2222500"/>
              <a:gd name="connsiteY3" fmla="*/ 241300 h 1689100"/>
              <a:gd name="connsiteX4" fmla="*/ 88900 w 2222500"/>
              <a:gd name="connsiteY4" fmla="*/ 774700 h 1689100"/>
              <a:gd name="connsiteX5" fmla="*/ 0 w 2222500"/>
              <a:gd name="connsiteY5" fmla="*/ 1289050 h 1689100"/>
              <a:gd name="connsiteX6" fmla="*/ 190500 w 2222500"/>
              <a:gd name="connsiteY6" fmla="*/ 1530350 h 1689100"/>
              <a:gd name="connsiteX7" fmla="*/ 927100 w 2222500"/>
              <a:gd name="connsiteY7" fmla="*/ 1689100 h 1689100"/>
              <a:gd name="connsiteX8" fmla="*/ 1682750 w 2222500"/>
              <a:gd name="connsiteY8" fmla="*/ 1352550 h 1689100"/>
              <a:gd name="connsiteX9" fmla="*/ 1625600 w 2222500"/>
              <a:gd name="connsiteY9" fmla="*/ 1244600 h 1689100"/>
              <a:gd name="connsiteX10" fmla="*/ 889000 w 2222500"/>
              <a:gd name="connsiteY10" fmla="*/ 1581150 h 1689100"/>
              <a:gd name="connsiteX11" fmla="*/ 203200 w 2222500"/>
              <a:gd name="connsiteY11" fmla="*/ 1384300 h 1689100"/>
              <a:gd name="connsiteX12" fmla="*/ 139700 w 2222500"/>
              <a:gd name="connsiteY12" fmla="*/ 952500 h 1689100"/>
              <a:gd name="connsiteX13" fmla="*/ 431800 w 2222500"/>
              <a:gd name="connsiteY13" fmla="*/ 292100 h 1689100"/>
              <a:gd name="connsiteX14" fmla="*/ 1225550 w 2222500"/>
              <a:gd name="connsiteY14" fmla="*/ 419100 h 1689100"/>
              <a:gd name="connsiteX15" fmla="*/ 1911350 w 2222500"/>
              <a:gd name="connsiteY15" fmla="*/ 304800 h 1689100"/>
              <a:gd name="connsiteX16" fmla="*/ 2139950 w 2222500"/>
              <a:gd name="connsiteY16" fmla="*/ 260350 h 1689100"/>
              <a:gd name="connsiteX17" fmla="*/ 2222500 w 2222500"/>
              <a:gd name="connsiteY17" fmla="*/ 88900 h 1689100"/>
              <a:gd name="connsiteX18" fmla="*/ 2190750 w 2222500"/>
              <a:gd name="connsiteY18" fmla="*/ 0 h 1689100"/>
              <a:gd name="connsiteX0" fmla="*/ 2152650 w 2184400"/>
              <a:gd name="connsiteY0" fmla="*/ 0 h 1689100"/>
              <a:gd name="connsiteX1" fmla="*/ 1746250 w 2184400"/>
              <a:gd name="connsiteY1" fmla="*/ 203200 h 1689100"/>
              <a:gd name="connsiteX2" fmla="*/ 1193800 w 2184400"/>
              <a:gd name="connsiteY2" fmla="*/ 311150 h 1689100"/>
              <a:gd name="connsiteX3" fmla="*/ 336550 w 2184400"/>
              <a:gd name="connsiteY3" fmla="*/ 241300 h 1689100"/>
              <a:gd name="connsiteX4" fmla="*/ 50800 w 2184400"/>
              <a:gd name="connsiteY4" fmla="*/ 774700 h 1689100"/>
              <a:gd name="connsiteX5" fmla="*/ 0 w 2184400"/>
              <a:gd name="connsiteY5" fmla="*/ 1289050 h 1689100"/>
              <a:gd name="connsiteX6" fmla="*/ 152400 w 2184400"/>
              <a:gd name="connsiteY6" fmla="*/ 1530350 h 1689100"/>
              <a:gd name="connsiteX7" fmla="*/ 889000 w 2184400"/>
              <a:gd name="connsiteY7" fmla="*/ 1689100 h 1689100"/>
              <a:gd name="connsiteX8" fmla="*/ 1644650 w 2184400"/>
              <a:gd name="connsiteY8" fmla="*/ 1352550 h 1689100"/>
              <a:gd name="connsiteX9" fmla="*/ 1587500 w 2184400"/>
              <a:gd name="connsiteY9" fmla="*/ 1244600 h 1689100"/>
              <a:gd name="connsiteX10" fmla="*/ 850900 w 2184400"/>
              <a:gd name="connsiteY10" fmla="*/ 1581150 h 1689100"/>
              <a:gd name="connsiteX11" fmla="*/ 165100 w 2184400"/>
              <a:gd name="connsiteY11" fmla="*/ 1384300 h 1689100"/>
              <a:gd name="connsiteX12" fmla="*/ 101600 w 2184400"/>
              <a:gd name="connsiteY12" fmla="*/ 952500 h 1689100"/>
              <a:gd name="connsiteX13" fmla="*/ 393700 w 2184400"/>
              <a:gd name="connsiteY13" fmla="*/ 292100 h 1689100"/>
              <a:gd name="connsiteX14" fmla="*/ 1187450 w 2184400"/>
              <a:gd name="connsiteY14" fmla="*/ 419100 h 1689100"/>
              <a:gd name="connsiteX15" fmla="*/ 1873250 w 2184400"/>
              <a:gd name="connsiteY15" fmla="*/ 304800 h 1689100"/>
              <a:gd name="connsiteX16" fmla="*/ 2101850 w 2184400"/>
              <a:gd name="connsiteY16" fmla="*/ 260350 h 1689100"/>
              <a:gd name="connsiteX17" fmla="*/ 2184400 w 2184400"/>
              <a:gd name="connsiteY17" fmla="*/ 88900 h 1689100"/>
              <a:gd name="connsiteX18" fmla="*/ 2152650 w 2184400"/>
              <a:gd name="connsiteY18" fmla="*/ 0 h 1689100"/>
              <a:gd name="connsiteX0" fmla="*/ 2164453 w 2196203"/>
              <a:gd name="connsiteY0" fmla="*/ 0 h 1689100"/>
              <a:gd name="connsiteX1" fmla="*/ 1758053 w 2196203"/>
              <a:gd name="connsiteY1" fmla="*/ 203200 h 1689100"/>
              <a:gd name="connsiteX2" fmla="*/ 1205603 w 2196203"/>
              <a:gd name="connsiteY2" fmla="*/ 311150 h 1689100"/>
              <a:gd name="connsiteX3" fmla="*/ 348353 w 2196203"/>
              <a:gd name="connsiteY3" fmla="*/ 241300 h 1689100"/>
              <a:gd name="connsiteX4" fmla="*/ 62603 w 2196203"/>
              <a:gd name="connsiteY4" fmla="*/ 774700 h 1689100"/>
              <a:gd name="connsiteX5" fmla="*/ 11803 w 2196203"/>
              <a:gd name="connsiteY5" fmla="*/ 1289050 h 1689100"/>
              <a:gd name="connsiteX6" fmla="*/ 164203 w 2196203"/>
              <a:gd name="connsiteY6" fmla="*/ 1530350 h 1689100"/>
              <a:gd name="connsiteX7" fmla="*/ 900803 w 2196203"/>
              <a:gd name="connsiteY7" fmla="*/ 1689100 h 1689100"/>
              <a:gd name="connsiteX8" fmla="*/ 1656453 w 2196203"/>
              <a:gd name="connsiteY8" fmla="*/ 1352550 h 1689100"/>
              <a:gd name="connsiteX9" fmla="*/ 1599303 w 2196203"/>
              <a:gd name="connsiteY9" fmla="*/ 1244600 h 1689100"/>
              <a:gd name="connsiteX10" fmla="*/ 862703 w 2196203"/>
              <a:gd name="connsiteY10" fmla="*/ 1581150 h 1689100"/>
              <a:gd name="connsiteX11" fmla="*/ 176903 w 2196203"/>
              <a:gd name="connsiteY11" fmla="*/ 1384300 h 1689100"/>
              <a:gd name="connsiteX12" fmla="*/ 113403 w 2196203"/>
              <a:gd name="connsiteY12" fmla="*/ 952500 h 1689100"/>
              <a:gd name="connsiteX13" fmla="*/ 405503 w 2196203"/>
              <a:gd name="connsiteY13" fmla="*/ 292100 h 1689100"/>
              <a:gd name="connsiteX14" fmla="*/ 1199253 w 2196203"/>
              <a:gd name="connsiteY14" fmla="*/ 419100 h 1689100"/>
              <a:gd name="connsiteX15" fmla="*/ 1885053 w 2196203"/>
              <a:gd name="connsiteY15" fmla="*/ 304800 h 1689100"/>
              <a:gd name="connsiteX16" fmla="*/ 2113653 w 2196203"/>
              <a:gd name="connsiteY16" fmla="*/ 260350 h 1689100"/>
              <a:gd name="connsiteX17" fmla="*/ 2196203 w 2196203"/>
              <a:gd name="connsiteY17" fmla="*/ 88900 h 1689100"/>
              <a:gd name="connsiteX18" fmla="*/ 2164453 w 2196203"/>
              <a:gd name="connsiteY18" fmla="*/ 0 h 1689100"/>
              <a:gd name="connsiteX0" fmla="*/ 2164453 w 2196203"/>
              <a:gd name="connsiteY0" fmla="*/ 0 h 1689100"/>
              <a:gd name="connsiteX1" fmla="*/ 1758053 w 2196203"/>
              <a:gd name="connsiteY1" fmla="*/ 203200 h 1689100"/>
              <a:gd name="connsiteX2" fmla="*/ 1205603 w 2196203"/>
              <a:gd name="connsiteY2" fmla="*/ 311150 h 1689100"/>
              <a:gd name="connsiteX3" fmla="*/ 348353 w 2196203"/>
              <a:gd name="connsiteY3" fmla="*/ 241300 h 1689100"/>
              <a:gd name="connsiteX4" fmla="*/ 62603 w 2196203"/>
              <a:gd name="connsiteY4" fmla="*/ 774700 h 1689100"/>
              <a:gd name="connsiteX5" fmla="*/ 11803 w 2196203"/>
              <a:gd name="connsiteY5" fmla="*/ 1289050 h 1689100"/>
              <a:gd name="connsiteX6" fmla="*/ 164203 w 2196203"/>
              <a:gd name="connsiteY6" fmla="*/ 1530350 h 1689100"/>
              <a:gd name="connsiteX7" fmla="*/ 900803 w 2196203"/>
              <a:gd name="connsiteY7" fmla="*/ 1689100 h 1689100"/>
              <a:gd name="connsiteX8" fmla="*/ 1656453 w 2196203"/>
              <a:gd name="connsiteY8" fmla="*/ 1352550 h 1689100"/>
              <a:gd name="connsiteX9" fmla="*/ 1599303 w 2196203"/>
              <a:gd name="connsiteY9" fmla="*/ 1244600 h 1689100"/>
              <a:gd name="connsiteX10" fmla="*/ 862703 w 2196203"/>
              <a:gd name="connsiteY10" fmla="*/ 1581150 h 1689100"/>
              <a:gd name="connsiteX11" fmla="*/ 176903 w 2196203"/>
              <a:gd name="connsiteY11" fmla="*/ 1384300 h 1689100"/>
              <a:gd name="connsiteX12" fmla="*/ 113403 w 2196203"/>
              <a:gd name="connsiteY12" fmla="*/ 952500 h 1689100"/>
              <a:gd name="connsiteX13" fmla="*/ 405503 w 2196203"/>
              <a:gd name="connsiteY13" fmla="*/ 292100 h 1689100"/>
              <a:gd name="connsiteX14" fmla="*/ 1199253 w 2196203"/>
              <a:gd name="connsiteY14" fmla="*/ 419100 h 1689100"/>
              <a:gd name="connsiteX15" fmla="*/ 1885053 w 2196203"/>
              <a:gd name="connsiteY15" fmla="*/ 304800 h 1689100"/>
              <a:gd name="connsiteX16" fmla="*/ 2113653 w 2196203"/>
              <a:gd name="connsiteY16" fmla="*/ 260350 h 1689100"/>
              <a:gd name="connsiteX17" fmla="*/ 2196203 w 2196203"/>
              <a:gd name="connsiteY17" fmla="*/ 88900 h 1689100"/>
              <a:gd name="connsiteX18" fmla="*/ 2164453 w 2196203"/>
              <a:gd name="connsiteY18" fmla="*/ 0 h 1689100"/>
              <a:gd name="connsiteX0" fmla="*/ 2169815 w 2201565"/>
              <a:gd name="connsiteY0" fmla="*/ 0 h 1689100"/>
              <a:gd name="connsiteX1" fmla="*/ 1763415 w 2201565"/>
              <a:gd name="connsiteY1" fmla="*/ 203200 h 1689100"/>
              <a:gd name="connsiteX2" fmla="*/ 1210965 w 2201565"/>
              <a:gd name="connsiteY2" fmla="*/ 311150 h 1689100"/>
              <a:gd name="connsiteX3" fmla="*/ 353715 w 2201565"/>
              <a:gd name="connsiteY3" fmla="*/ 241300 h 1689100"/>
              <a:gd name="connsiteX4" fmla="*/ 67965 w 2201565"/>
              <a:gd name="connsiteY4" fmla="*/ 774700 h 1689100"/>
              <a:gd name="connsiteX5" fmla="*/ 17165 w 2201565"/>
              <a:gd name="connsiteY5" fmla="*/ 1289050 h 1689100"/>
              <a:gd name="connsiteX6" fmla="*/ 169565 w 2201565"/>
              <a:gd name="connsiteY6" fmla="*/ 1530350 h 1689100"/>
              <a:gd name="connsiteX7" fmla="*/ 906165 w 2201565"/>
              <a:gd name="connsiteY7" fmla="*/ 1689100 h 1689100"/>
              <a:gd name="connsiteX8" fmla="*/ 1661815 w 2201565"/>
              <a:gd name="connsiteY8" fmla="*/ 1352550 h 1689100"/>
              <a:gd name="connsiteX9" fmla="*/ 1604665 w 2201565"/>
              <a:gd name="connsiteY9" fmla="*/ 1244600 h 1689100"/>
              <a:gd name="connsiteX10" fmla="*/ 868065 w 2201565"/>
              <a:gd name="connsiteY10" fmla="*/ 1581150 h 1689100"/>
              <a:gd name="connsiteX11" fmla="*/ 182265 w 2201565"/>
              <a:gd name="connsiteY11" fmla="*/ 1384300 h 1689100"/>
              <a:gd name="connsiteX12" fmla="*/ 118765 w 2201565"/>
              <a:gd name="connsiteY12" fmla="*/ 952500 h 1689100"/>
              <a:gd name="connsiteX13" fmla="*/ 410865 w 2201565"/>
              <a:gd name="connsiteY13" fmla="*/ 292100 h 1689100"/>
              <a:gd name="connsiteX14" fmla="*/ 1204615 w 2201565"/>
              <a:gd name="connsiteY14" fmla="*/ 419100 h 1689100"/>
              <a:gd name="connsiteX15" fmla="*/ 1890415 w 2201565"/>
              <a:gd name="connsiteY15" fmla="*/ 304800 h 1689100"/>
              <a:gd name="connsiteX16" fmla="*/ 2119015 w 2201565"/>
              <a:gd name="connsiteY16" fmla="*/ 260350 h 1689100"/>
              <a:gd name="connsiteX17" fmla="*/ 2201565 w 2201565"/>
              <a:gd name="connsiteY17" fmla="*/ 88900 h 1689100"/>
              <a:gd name="connsiteX18" fmla="*/ 2169815 w 2201565"/>
              <a:gd name="connsiteY18" fmla="*/ 0 h 1689100"/>
              <a:gd name="connsiteX0" fmla="*/ 2169815 w 2201565"/>
              <a:gd name="connsiteY0" fmla="*/ 0 h 1689100"/>
              <a:gd name="connsiteX1" fmla="*/ 1763415 w 2201565"/>
              <a:gd name="connsiteY1" fmla="*/ 203200 h 1689100"/>
              <a:gd name="connsiteX2" fmla="*/ 1210965 w 2201565"/>
              <a:gd name="connsiteY2" fmla="*/ 311150 h 1689100"/>
              <a:gd name="connsiteX3" fmla="*/ 353715 w 2201565"/>
              <a:gd name="connsiteY3" fmla="*/ 241300 h 1689100"/>
              <a:gd name="connsiteX4" fmla="*/ 67965 w 2201565"/>
              <a:gd name="connsiteY4" fmla="*/ 774700 h 1689100"/>
              <a:gd name="connsiteX5" fmla="*/ 17165 w 2201565"/>
              <a:gd name="connsiteY5" fmla="*/ 1289050 h 1689100"/>
              <a:gd name="connsiteX6" fmla="*/ 169565 w 2201565"/>
              <a:gd name="connsiteY6" fmla="*/ 1530350 h 1689100"/>
              <a:gd name="connsiteX7" fmla="*/ 906165 w 2201565"/>
              <a:gd name="connsiteY7" fmla="*/ 1689100 h 1689100"/>
              <a:gd name="connsiteX8" fmla="*/ 1661815 w 2201565"/>
              <a:gd name="connsiteY8" fmla="*/ 1352550 h 1689100"/>
              <a:gd name="connsiteX9" fmla="*/ 1604665 w 2201565"/>
              <a:gd name="connsiteY9" fmla="*/ 1244600 h 1689100"/>
              <a:gd name="connsiteX10" fmla="*/ 868065 w 2201565"/>
              <a:gd name="connsiteY10" fmla="*/ 1581150 h 1689100"/>
              <a:gd name="connsiteX11" fmla="*/ 182265 w 2201565"/>
              <a:gd name="connsiteY11" fmla="*/ 1384300 h 1689100"/>
              <a:gd name="connsiteX12" fmla="*/ 102890 w 2201565"/>
              <a:gd name="connsiteY12" fmla="*/ 971550 h 1689100"/>
              <a:gd name="connsiteX13" fmla="*/ 410865 w 2201565"/>
              <a:gd name="connsiteY13" fmla="*/ 292100 h 1689100"/>
              <a:gd name="connsiteX14" fmla="*/ 1204615 w 2201565"/>
              <a:gd name="connsiteY14" fmla="*/ 419100 h 1689100"/>
              <a:gd name="connsiteX15" fmla="*/ 1890415 w 2201565"/>
              <a:gd name="connsiteY15" fmla="*/ 304800 h 1689100"/>
              <a:gd name="connsiteX16" fmla="*/ 2119015 w 2201565"/>
              <a:gd name="connsiteY16" fmla="*/ 260350 h 1689100"/>
              <a:gd name="connsiteX17" fmla="*/ 2201565 w 2201565"/>
              <a:gd name="connsiteY17" fmla="*/ 88900 h 1689100"/>
              <a:gd name="connsiteX18" fmla="*/ 2169815 w 2201565"/>
              <a:gd name="connsiteY18" fmla="*/ 0 h 1689100"/>
              <a:gd name="connsiteX0" fmla="*/ 2169815 w 2201565"/>
              <a:gd name="connsiteY0" fmla="*/ 0 h 1689100"/>
              <a:gd name="connsiteX1" fmla="*/ 1763415 w 2201565"/>
              <a:gd name="connsiteY1" fmla="*/ 203200 h 1689100"/>
              <a:gd name="connsiteX2" fmla="*/ 1210965 w 2201565"/>
              <a:gd name="connsiteY2" fmla="*/ 311150 h 1689100"/>
              <a:gd name="connsiteX3" fmla="*/ 353715 w 2201565"/>
              <a:gd name="connsiteY3" fmla="*/ 241300 h 1689100"/>
              <a:gd name="connsiteX4" fmla="*/ 67965 w 2201565"/>
              <a:gd name="connsiteY4" fmla="*/ 774700 h 1689100"/>
              <a:gd name="connsiteX5" fmla="*/ 17165 w 2201565"/>
              <a:gd name="connsiteY5" fmla="*/ 1289050 h 1689100"/>
              <a:gd name="connsiteX6" fmla="*/ 169565 w 2201565"/>
              <a:gd name="connsiteY6" fmla="*/ 1530350 h 1689100"/>
              <a:gd name="connsiteX7" fmla="*/ 906165 w 2201565"/>
              <a:gd name="connsiteY7" fmla="*/ 1689100 h 1689100"/>
              <a:gd name="connsiteX8" fmla="*/ 1661815 w 2201565"/>
              <a:gd name="connsiteY8" fmla="*/ 1352550 h 1689100"/>
              <a:gd name="connsiteX9" fmla="*/ 1604665 w 2201565"/>
              <a:gd name="connsiteY9" fmla="*/ 1244600 h 1689100"/>
              <a:gd name="connsiteX10" fmla="*/ 868065 w 2201565"/>
              <a:gd name="connsiteY10" fmla="*/ 1581150 h 1689100"/>
              <a:gd name="connsiteX11" fmla="*/ 182265 w 2201565"/>
              <a:gd name="connsiteY11" fmla="*/ 1384300 h 1689100"/>
              <a:gd name="connsiteX12" fmla="*/ 410865 w 2201565"/>
              <a:gd name="connsiteY12" fmla="*/ 292100 h 1689100"/>
              <a:gd name="connsiteX13" fmla="*/ 1204615 w 2201565"/>
              <a:gd name="connsiteY13" fmla="*/ 419100 h 1689100"/>
              <a:gd name="connsiteX14" fmla="*/ 1890415 w 2201565"/>
              <a:gd name="connsiteY14" fmla="*/ 304800 h 1689100"/>
              <a:gd name="connsiteX15" fmla="*/ 2119015 w 2201565"/>
              <a:gd name="connsiteY15" fmla="*/ 260350 h 1689100"/>
              <a:gd name="connsiteX16" fmla="*/ 2201565 w 2201565"/>
              <a:gd name="connsiteY16" fmla="*/ 88900 h 1689100"/>
              <a:gd name="connsiteX17" fmla="*/ 2169815 w 2201565"/>
              <a:gd name="connsiteY17" fmla="*/ 0 h 1689100"/>
              <a:gd name="connsiteX0" fmla="*/ 2169815 w 2201565"/>
              <a:gd name="connsiteY0" fmla="*/ 0 h 1689100"/>
              <a:gd name="connsiteX1" fmla="*/ 1763415 w 2201565"/>
              <a:gd name="connsiteY1" fmla="*/ 203200 h 1689100"/>
              <a:gd name="connsiteX2" fmla="*/ 1210965 w 2201565"/>
              <a:gd name="connsiteY2" fmla="*/ 311150 h 1689100"/>
              <a:gd name="connsiteX3" fmla="*/ 353715 w 2201565"/>
              <a:gd name="connsiteY3" fmla="*/ 241300 h 1689100"/>
              <a:gd name="connsiteX4" fmla="*/ 67965 w 2201565"/>
              <a:gd name="connsiteY4" fmla="*/ 774700 h 1689100"/>
              <a:gd name="connsiteX5" fmla="*/ 17165 w 2201565"/>
              <a:gd name="connsiteY5" fmla="*/ 1289050 h 1689100"/>
              <a:gd name="connsiteX6" fmla="*/ 169565 w 2201565"/>
              <a:gd name="connsiteY6" fmla="*/ 1530350 h 1689100"/>
              <a:gd name="connsiteX7" fmla="*/ 906165 w 2201565"/>
              <a:gd name="connsiteY7" fmla="*/ 1689100 h 1689100"/>
              <a:gd name="connsiteX8" fmla="*/ 1661815 w 2201565"/>
              <a:gd name="connsiteY8" fmla="*/ 1352550 h 1689100"/>
              <a:gd name="connsiteX9" fmla="*/ 1604665 w 2201565"/>
              <a:gd name="connsiteY9" fmla="*/ 1244600 h 1689100"/>
              <a:gd name="connsiteX10" fmla="*/ 868065 w 2201565"/>
              <a:gd name="connsiteY10" fmla="*/ 1581150 h 1689100"/>
              <a:gd name="connsiteX11" fmla="*/ 109240 w 2201565"/>
              <a:gd name="connsiteY11" fmla="*/ 1254125 h 1689100"/>
              <a:gd name="connsiteX12" fmla="*/ 410865 w 2201565"/>
              <a:gd name="connsiteY12" fmla="*/ 292100 h 1689100"/>
              <a:gd name="connsiteX13" fmla="*/ 1204615 w 2201565"/>
              <a:gd name="connsiteY13" fmla="*/ 419100 h 1689100"/>
              <a:gd name="connsiteX14" fmla="*/ 1890415 w 2201565"/>
              <a:gd name="connsiteY14" fmla="*/ 304800 h 1689100"/>
              <a:gd name="connsiteX15" fmla="*/ 2119015 w 2201565"/>
              <a:gd name="connsiteY15" fmla="*/ 260350 h 1689100"/>
              <a:gd name="connsiteX16" fmla="*/ 2201565 w 2201565"/>
              <a:gd name="connsiteY16" fmla="*/ 88900 h 1689100"/>
              <a:gd name="connsiteX17" fmla="*/ 2169815 w 2201565"/>
              <a:gd name="connsiteY17" fmla="*/ 0 h 1689100"/>
              <a:gd name="connsiteX0" fmla="*/ 2169815 w 2201565"/>
              <a:gd name="connsiteY0" fmla="*/ 0 h 1689100"/>
              <a:gd name="connsiteX1" fmla="*/ 1763415 w 2201565"/>
              <a:gd name="connsiteY1" fmla="*/ 203200 h 1689100"/>
              <a:gd name="connsiteX2" fmla="*/ 1210965 w 2201565"/>
              <a:gd name="connsiteY2" fmla="*/ 311150 h 1689100"/>
              <a:gd name="connsiteX3" fmla="*/ 353715 w 2201565"/>
              <a:gd name="connsiteY3" fmla="*/ 241300 h 1689100"/>
              <a:gd name="connsiteX4" fmla="*/ 67965 w 2201565"/>
              <a:gd name="connsiteY4" fmla="*/ 774700 h 1689100"/>
              <a:gd name="connsiteX5" fmla="*/ 17165 w 2201565"/>
              <a:gd name="connsiteY5" fmla="*/ 1289050 h 1689100"/>
              <a:gd name="connsiteX6" fmla="*/ 169565 w 2201565"/>
              <a:gd name="connsiteY6" fmla="*/ 1530350 h 1689100"/>
              <a:gd name="connsiteX7" fmla="*/ 906165 w 2201565"/>
              <a:gd name="connsiteY7" fmla="*/ 1689100 h 1689100"/>
              <a:gd name="connsiteX8" fmla="*/ 1661815 w 2201565"/>
              <a:gd name="connsiteY8" fmla="*/ 1352550 h 1689100"/>
              <a:gd name="connsiteX9" fmla="*/ 1604665 w 2201565"/>
              <a:gd name="connsiteY9" fmla="*/ 1244600 h 1689100"/>
              <a:gd name="connsiteX10" fmla="*/ 868065 w 2201565"/>
              <a:gd name="connsiteY10" fmla="*/ 1581150 h 1689100"/>
              <a:gd name="connsiteX11" fmla="*/ 109240 w 2201565"/>
              <a:gd name="connsiteY11" fmla="*/ 1254125 h 1689100"/>
              <a:gd name="connsiteX12" fmla="*/ 410865 w 2201565"/>
              <a:gd name="connsiteY12" fmla="*/ 292100 h 1689100"/>
              <a:gd name="connsiteX13" fmla="*/ 1204615 w 2201565"/>
              <a:gd name="connsiteY13" fmla="*/ 419100 h 1689100"/>
              <a:gd name="connsiteX14" fmla="*/ 1890415 w 2201565"/>
              <a:gd name="connsiteY14" fmla="*/ 304800 h 1689100"/>
              <a:gd name="connsiteX15" fmla="*/ 2119015 w 2201565"/>
              <a:gd name="connsiteY15" fmla="*/ 260350 h 1689100"/>
              <a:gd name="connsiteX16" fmla="*/ 2201565 w 2201565"/>
              <a:gd name="connsiteY16" fmla="*/ 88900 h 1689100"/>
              <a:gd name="connsiteX17" fmla="*/ 2169815 w 2201565"/>
              <a:gd name="connsiteY17" fmla="*/ 0 h 1689100"/>
              <a:gd name="connsiteX0" fmla="*/ 2169815 w 2201565"/>
              <a:gd name="connsiteY0" fmla="*/ 0 h 1689100"/>
              <a:gd name="connsiteX1" fmla="*/ 1763415 w 2201565"/>
              <a:gd name="connsiteY1" fmla="*/ 203200 h 1689100"/>
              <a:gd name="connsiteX2" fmla="*/ 1210965 w 2201565"/>
              <a:gd name="connsiteY2" fmla="*/ 311150 h 1689100"/>
              <a:gd name="connsiteX3" fmla="*/ 353715 w 2201565"/>
              <a:gd name="connsiteY3" fmla="*/ 241300 h 1689100"/>
              <a:gd name="connsiteX4" fmla="*/ 67965 w 2201565"/>
              <a:gd name="connsiteY4" fmla="*/ 774700 h 1689100"/>
              <a:gd name="connsiteX5" fmla="*/ 17165 w 2201565"/>
              <a:gd name="connsiteY5" fmla="*/ 1289050 h 1689100"/>
              <a:gd name="connsiteX6" fmla="*/ 169565 w 2201565"/>
              <a:gd name="connsiteY6" fmla="*/ 1530350 h 1689100"/>
              <a:gd name="connsiteX7" fmla="*/ 906165 w 2201565"/>
              <a:gd name="connsiteY7" fmla="*/ 1689100 h 1689100"/>
              <a:gd name="connsiteX8" fmla="*/ 1661815 w 2201565"/>
              <a:gd name="connsiteY8" fmla="*/ 1352550 h 1689100"/>
              <a:gd name="connsiteX9" fmla="*/ 1604665 w 2201565"/>
              <a:gd name="connsiteY9" fmla="*/ 1244600 h 1689100"/>
              <a:gd name="connsiteX10" fmla="*/ 868065 w 2201565"/>
              <a:gd name="connsiteY10" fmla="*/ 1581150 h 1689100"/>
              <a:gd name="connsiteX11" fmla="*/ 109240 w 2201565"/>
              <a:gd name="connsiteY11" fmla="*/ 1254125 h 1689100"/>
              <a:gd name="connsiteX12" fmla="*/ 410865 w 2201565"/>
              <a:gd name="connsiteY12" fmla="*/ 292100 h 1689100"/>
              <a:gd name="connsiteX13" fmla="*/ 1204615 w 2201565"/>
              <a:gd name="connsiteY13" fmla="*/ 419100 h 1689100"/>
              <a:gd name="connsiteX14" fmla="*/ 1890415 w 2201565"/>
              <a:gd name="connsiteY14" fmla="*/ 304800 h 1689100"/>
              <a:gd name="connsiteX15" fmla="*/ 2119015 w 2201565"/>
              <a:gd name="connsiteY15" fmla="*/ 260350 h 1689100"/>
              <a:gd name="connsiteX16" fmla="*/ 2201565 w 2201565"/>
              <a:gd name="connsiteY16" fmla="*/ 88900 h 1689100"/>
              <a:gd name="connsiteX17" fmla="*/ 2169815 w 2201565"/>
              <a:gd name="connsiteY17" fmla="*/ 0 h 1689100"/>
              <a:gd name="connsiteX0" fmla="*/ 2169815 w 2201565"/>
              <a:gd name="connsiteY0" fmla="*/ 0 h 1689100"/>
              <a:gd name="connsiteX1" fmla="*/ 1763415 w 2201565"/>
              <a:gd name="connsiteY1" fmla="*/ 203200 h 1689100"/>
              <a:gd name="connsiteX2" fmla="*/ 1210965 w 2201565"/>
              <a:gd name="connsiteY2" fmla="*/ 311150 h 1689100"/>
              <a:gd name="connsiteX3" fmla="*/ 353715 w 2201565"/>
              <a:gd name="connsiteY3" fmla="*/ 241300 h 1689100"/>
              <a:gd name="connsiteX4" fmla="*/ 67965 w 2201565"/>
              <a:gd name="connsiteY4" fmla="*/ 774700 h 1689100"/>
              <a:gd name="connsiteX5" fmla="*/ 17165 w 2201565"/>
              <a:gd name="connsiteY5" fmla="*/ 1289050 h 1689100"/>
              <a:gd name="connsiteX6" fmla="*/ 169565 w 2201565"/>
              <a:gd name="connsiteY6" fmla="*/ 1530350 h 1689100"/>
              <a:gd name="connsiteX7" fmla="*/ 906165 w 2201565"/>
              <a:gd name="connsiteY7" fmla="*/ 1689100 h 1689100"/>
              <a:gd name="connsiteX8" fmla="*/ 1661815 w 2201565"/>
              <a:gd name="connsiteY8" fmla="*/ 1352550 h 1689100"/>
              <a:gd name="connsiteX9" fmla="*/ 1604665 w 2201565"/>
              <a:gd name="connsiteY9" fmla="*/ 1244600 h 1689100"/>
              <a:gd name="connsiteX10" fmla="*/ 868065 w 2201565"/>
              <a:gd name="connsiteY10" fmla="*/ 1581150 h 1689100"/>
              <a:gd name="connsiteX11" fmla="*/ 131465 w 2201565"/>
              <a:gd name="connsiteY11" fmla="*/ 1266825 h 1689100"/>
              <a:gd name="connsiteX12" fmla="*/ 410865 w 2201565"/>
              <a:gd name="connsiteY12" fmla="*/ 292100 h 1689100"/>
              <a:gd name="connsiteX13" fmla="*/ 1204615 w 2201565"/>
              <a:gd name="connsiteY13" fmla="*/ 419100 h 1689100"/>
              <a:gd name="connsiteX14" fmla="*/ 1890415 w 2201565"/>
              <a:gd name="connsiteY14" fmla="*/ 304800 h 1689100"/>
              <a:gd name="connsiteX15" fmla="*/ 2119015 w 2201565"/>
              <a:gd name="connsiteY15" fmla="*/ 260350 h 1689100"/>
              <a:gd name="connsiteX16" fmla="*/ 2201565 w 2201565"/>
              <a:gd name="connsiteY16" fmla="*/ 88900 h 1689100"/>
              <a:gd name="connsiteX17" fmla="*/ 2169815 w 2201565"/>
              <a:gd name="connsiteY17" fmla="*/ 0 h 1689100"/>
              <a:gd name="connsiteX0" fmla="*/ 2169815 w 2201565"/>
              <a:gd name="connsiteY0" fmla="*/ 0 h 1689100"/>
              <a:gd name="connsiteX1" fmla="*/ 1763415 w 2201565"/>
              <a:gd name="connsiteY1" fmla="*/ 203200 h 1689100"/>
              <a:gd name="connsiteX2" fmla="*/ 1210965 w 2201565"/>
              <a:gd name="connsiteY2" fmla="*/ 311150 h 1689100"/>
              <a:gd name="connsiteX3" fmla="*/ 353715 w 2201565"/>
              <a:gd name="connsiteY3" fmla="*/ 241300 h 1689100"/>
              <a:gd name="connsiteX4" fmla="*/ 67965 w 2201565"/>
              <a:gd name="connsiteY4" fmla="*/ 774700 h 1689100"/>
              <a:gd name="connsiteX5" fmla="*/ 17165 w 2201565"/>
              <a:gd name="connsiteY5" fmla="*/ 1289050 h 1689100"/>
              <a:gd name="connsiteX6" fmla="*/ 150515 w 2201565"/>
              <a:gd name="connsiteY6" fmla="*/ 1549400 h 1689100"/>
              <a:gd name="connsiteX7" fmla="*/ 906165 w 2201565"/>
              <a:gd name="connsiteY7" fmla="*/ 1689100 h 1689100"/>
              <a:gd name="connsiteX8" fmla="*/ 1661815 w 2201565"/>
              <a:gd name="connsiteY8" fmla="*/ 1352550 h 1689100"/>
              <a:gd name="connsiteX9" fmla="*/ 1604665 w 2201565"/>
              <a:gd name="connsiteY9" fmla="*/ 1244600 h 1689100"/>
              <a:gd name="connsiteX10" fmla="*/ 868065 w 2201565"/>
              <a:gd name="connsiteY10" fmla="*/ 1581150 h 1689100"/>
              <a:gd name="connsiteX11" fmla="*/ 131465 w 2201565"/>
              <a:gd name="connsiteY11" fmla="*/ 1266825 h 1689100"/>
              <a:gd name="connsiteX12" fmla="*/ 410865 w 2201565"/>
              <a:gd name="connsiteY12" fmla="*/ 292100 h 1689100"/>
              <a:gd name="connsiteX13" fmla="*/ 1204615 w 2201565"/>
              <a:gd name="connsiteY13" fmla="*/ 419100 h 1689100"/>
              <a:gd name="connsiteX14" fmla="*/ 1890415 w 2201565"/>
              <a:gd name="connsiteY14" fmla="*/ 304800 h 1689100"/>
              <a:gd name="connsiteX15" fmla="*/ 2119015 w 2201565"/>
              <a:gd name="connsiteY15" fmla="*/ 260350 h 1689100"/>
              <a:gd name="connsiteX16" fmla="*/ 2201565 w 2201565"/>
              <a:gd name="connsiteY16" fmla="*/ 88900 h 1689100"/>
              <a:gd name="connsiteX17" fmla="*/ 2169815 w 2201565"/>
              <a:gd name="connsiteY17" fmla="*/ 0 h 1689100"/>
              <a:gd name="connsiteX0" fmla="*/ 2169815 w 2201565"/>
              <a:gd name="connsiteY0" fmla="*/ 0 h 1689100"/>
              <a:gd name="connsiteX1" fmla="*/ 1763415 w 2201565"/>
              <a:gd name="connsiteY1" fmla="*/ 203200 h 1689100"/>
              <a:gd name="connsiteX2" fmla="*/ 1210965 w 2201565"/>
              <a:gd name="connsiteY2" fmla="*/ 311150 h 1689100"/>
              <a:gd name="connsiteX3" fmla="*/ 353715 w 2201565"/>
              <a:gd name="connsiteY3" fmla="*/ 241300 h 1689100"/>
              <a:gd name="connsiteX4" fmla="*/ 67965 w 2201565"/>
              <a:gd name="connsiteY4" fmla="*/ 774700 h 1689100"/>
              <a:gd name="connsiteX5" fmla="*/ 17165 w 2201565"/>
              <a:gd name="connsiteY5" fmla="*/ 1289050 h 1689100"/>
              <a:gd name="connsiteX6" fmla="*/ 150515 w 2201565"/>
              <a:gd name="connsiteY6" fmla="*/ 1549400 h 1689100"/>
              <a:gd name="connsiteX7" fmla="*/ 906165 w 2201565"/>
              <a:gd name="connsiteY7" fmla="*/ 1689100 h 1689100"/>
              <a:gd name="connsiteX8" fmla="*/ 1661815 w 2201565"/>
              <a:gd name="connsiteY8" fmla="*/ 1352550 h 1689100"/>
              <a:gd name="connsiteX9" fmla="*/ 1604665 w 2201565"/>
              <a:gd name="connsiteY9" fmla="*/ 1244600 h 1689100"/>
              <a:gd name="connsiteX10" fmla="*/ 868065 w 2201565"/>
              <a:gd name="connsiteY10" fmla="*/ 1581150 h 1689100"/>
              <a:gd name="connsiteX11" fmla="*/ 131465 w 2201565"/>
              <a:gd name="connsiteY11" fmla="*/ 1266825 h 1689100"/>
              <a:gd name="connsiteX12" fmla="*/ 410865 w 2201565"/>
              <a:gd name="connsiteY12" fmla="*/ 292100 h 1689100"/>
              <a:gd name="connsiteX13" fmla="*/ 1204615 w 2201565"/>
              <a:gd name="connsiteY13" fmla="*/ 419100 h 1689100"/>
              <a:gd name="connsiteX14" fmla="*/ 1890415 w 2201565"/>
              <a:gd name="connsiteY14" fmla="*/ 304800 h 1689100"/>
              <a:gd name="connsiteX15" fmla="*/ 2119015 w 2201565"/>
              <a:gd name="connsiteY15" fmla="*/ 260350 h 1689100"/>
              <a:gd name="connsiteX16" fmla="*/ 2201565 w 2201565"/>
              <a:gd name="connsiteY16" fmla="*/ 88900 h 1689100"/>
              <a:gd name="connsiteX17" fmla="*/ 2169815 w 2201565"/>
              <a:gd name="connsiteY17" fmla="*/ 0 h 1689100"/>
              <a:gd name="connsiteX0" fmla="*/ 2169815 w 2201565"/>
              <a:gd name="connsiteY0" fmla="*/ 0 h 1689100"/>
              <a:gd name="connsiteX1" fmla="*/ 1763415 w 2201565"/>
              <a:gd name="connsiteY1" fmla="*/ 203200 h 1689100"/>
              <a:gd name="connsiteX2" fmla="*/ 1210965 w 2201565"/>
              <a:gd name="connsiteY2" fmla="*/ 311150 h 1689100"/>
              <a:gd name="connsiteX3" fmla="*/ 353715 w 2201565"/>
              <a:gd name="connsiteY3" fmla="*/ 241300 h 1689100"/>
              <a:gd name="connsiteX4" fmla="*/ 67965 w 2201565"/>
              <a:gd name="connsiteY4" fmla="*/ 774700 h 1689100"/>
              <a:gd name="connsiteX5" fmla="*/ 17165 w 2201565"/>
              <a:gd name="connsiteY5" fmla="*/ 1289050 h 1689100"/>
              <a:gd name="connsiteX6" fmla="*/ 150515 w 2201565"/>
              <a:gd name="connsiteY6" fmla="*/ 1549400 h 1689100"/>
              <a:gd name="connsiteX7" fmla="*/ 906165 w 2201565"/>
              <a:gd name="connsiteY7" fmla="*/ 1689100 h 1689100"/>
              <a:gd name="connsiteX8" fmla="*/ 1661815 w 2201565"/>
              <a:gd name="connsiteY8" fmla="*/ 1352550 h 1689100"/>
              <a:gd name="connsiteX9" fmla="*/ 1604665 w 2201565"/>
              <a:gd name="connsiteY9" fmla="*/ 1244600 h 1689100"/>
              <a:gd name="connsiteX10" fmla="*/ 868065 w 2201565"/>
              <a:gd name="connsiteY10" fmla="*/ 1581150 h 1689100"/>
              <a:gd name="connsiteX11" fmla="*/ 131465 w 2201565"/>
              <a:gd name="connsiteY11" fmla="*/ 1266825 h 1689100"/>
              <a:gd name="connsiteX12" fmla="*/ 410865 w 2201565"/>
              <a:gd name="connsiteY12" fmla="*/ 292100 h 1689100"/>
              <a:gd name="connsiteX13" fmla="*/ 1204615 w 2201565"/>
              <a:gd name="connsiteY13" fmla="*/ 419100 h 1689100"/>
              <a:gd name="connsiteX14" fmla="*/ 1890415 w 2201565"/>
              <a:gd name="connsiteY14" fmla="*/ 304800 h 1689100"/>
              <a:gd name="connsiteX15" fmla="*/ 2119015 w 2201565"/>
              <a:gd name="connsiteY15" fmla="*/ 260350 h 1689100"/>
              <a:gd name="connsiteX16" fmla="*/ 2201565 w 2201565"/>
              <a:gd name="connsiteY16" fmla="*/ 88900 h 1689100"/>
              <a:gd name="connsiteX17" fmla="*/ 2169815 w 2201565"/>
              <a:gd name="connsiteY17" fmla="*/ 0 h 1689100"/>
              <a:gd name="connsiteX0" fmla="*/ 2169815 w 2201565"/>
              <a:gd name="connsiteY0" fmla="*/ 0 h 1689100"/>
              <a:gd name="connsiteX1" fmla="*/ 1763415 w 2201565"/>
              <a:gd name="connsiteY1" fmla="*/ 203200 h 1689100"/>
              <a:gd name="connsiteX2" fmla="*/ 1210965 w 2201565"/>
              <a:gd name="connsiteY2" fmla="*/ 311150 h 1689100"/>
              <a:gd name="connsiteX3" fmla="*/ 353715 w 2201565"/>
              <a:gd name="connsiteY3" fmla="*/ 241300 h 1689100"/>
              <a:gd name="connsiteX4" fmla="*/ 67965 w 2201565"/>
              <a:gd name="connsiteY4" fmla="*/ 774700 h 1689100"/>
              <a:gd name="connsiteX5" fmla="*/ 17165 w 2201565"/>
              <a:gd name="connsiteY5" fmla="*/ 1289050 h 1689100"/>
              <a:gd name="connsiteX6" fmla="*/ 150515 w 2201565"/>
              <a:gd name="connsiteY6" fmla="*/ 1549400 h 1689100"/>
              <a:gd name="connsiteX7" fmla="*/ 906165 w 2201565"/>
              <a:gd name="connsiteY7" fmla="*/ 1689100 h 1689100"/>
              <a:gd name="connsiteX8" fmla="*/ 1661815 w 2201565"/>
              <a:gd name="connsiteY8" fmla="*/ 1352550 h 1689100"/>
              <a:gd name="connsiteX9" fmla="*/ 1604665 w 2201565"/>
              <a:gd name="connsiteY9" fmla="*/ 1244600 h 1689100"/>
              <a:gd name="connsiteX10" fmla="*/ 868065 w 2201565"/>
              <a:gd name="connsiteY10" fmla="*/ 1581150 h 1689100"/>
              <a:gd name="connsiteX11" fmla="*/ 131465 w 2201565"/>
              <a:gd name="connsiteY11" fmla="*/ 1266825 h 1689100"/>
              <a:gd name="connsiteX12" fmla="*/ 398165 w 2201565"/>
              <a:gd name="connsiteY12" fmla="*/ 327025 h 1689100"/>
              <a:gd name="connsiteX13" fmla="*/ 1204615 w 2201565"/>
              <a:gd name="connsiteY13" fmla="*/ 419100 h 1689100"/>
              <a:gd name="connsiteX14" fmla="*/ 1890415 w 2201565"/>
              <a:gd name="connsiteY14" fmla="*/ 304800 h 1689100"/>
              <a:gd name="connsiteX15" fmla="*/ 2119015 w 2201565"/>
              <a:gd name="connsiteY15" fmla="*/ 260350 h 1689100"/>
              <a:gd name="connsiteX16" fmla="*/ 2201565 w 2201565"/>
              <a:gd name="connsiteY16" fmla="*/ 88900 h 1689100"/>
              <a:gd name="connsiteX17" fmla="*/ 2169815 w 2201565"/>
              <a:gd name="connsiteY17" fmla="*/ 0 h 1689100"/>
              <a:gd name="connsiteX0" fmla="*/ 2169815 w 2201565"/>
              <a:gd name="connsiteY0" fmla="*/ 0 h 1689100"/>
              <a:gd name="connsiteX1" fmla="*/ 1763415 w 2201565"/>
              <a:gd name="connsiteY1" fmla="*/ 203200 h 1689100"/>
              <a:gd name="connsiteX2" fmla="*/ 1210965 w 2201565"/>
              <a:gd name="connsiteY2" fmla="*/ 311150 h 1689100"/>
              <a:gd name="connsiteX3" fmla="*/ 353715 w 2201565"/>
              <a:gd name="connsiteY3" fmla="*/ 241300 h 1689100"/>
              <a:gd name="connsiteX4" fmla="*/ 67965 w 2201565"/>
              <a:gd name="connsiteY4" fmla="*/ 774700 h 1689100"/>
              <a:gd name="connsiteX5" fmla="*/ 17165 w 2201565"/>
              <a:gd name="connsiteY5" fmla="*/ 1289050 h 1689100"/>
              <a:gd name="connsiteX6" fmla="*/ 150515 w 2201565"/>
              <a:gd name="connsiteY6" fmla="*/ 1549400 h 1689100"/>
              <a:gd name="connsiteX7" fmla="*/ 906165 w 2201565"/>
              <a:gd name="connsiteY7" fmla="*/ 1689100 h 1689100"/>
              <a:gd name="connsiteX8" fmla="*/ 1661815 w 2201565"/>
              <a:gd name="connsiteY8" fmla="*/ 1352550 h 1689100"/>
              <a:gd name="connsiteX9" fmla="*/ 1604665 w 2201565"/>
              <a:gd name="connsiteY9" fmla="*/ 1244600 h 1689100"/>
              <a:gd name="connsiteX10" fmla="*/ 868065 w 2201565"/>
              <a:gd name="connsiteY10" fmla="*/ 1581150 h 1689100"/>
              <a:gd name="connsiteX11" fmla="*/ 131465 w 2201565"/>
              <a:gd name="connsiteY11" fmla="*/ 1266825 h 1689100"/>
              <a:gd name="connsiteX12" fmla="*/ 398165 w 2201565"/>
              <a:gd name="connsiteY12" fmla="*/ 327025 h 1689100"/>
              <a:gd name="connsiteX13" fmla="*/ 1204615 w 2201565"/>
              <a:gd name="connsiteY13" fmla="*/ 419100 h 1689100"/>
              <a:gd name="connsiteX14" fmla="*/ 1890415 w 2201565"/>
              <a:gd name="connsiteY14" fmla="*/ 304800 h 1689100"/>
              <a:gd name="connsiteX15" fmla="*/ 2119015 w 2201565"/>
              <a:gd name="connsiteY15" fmla="*/ 260350 h 1689100"/>
              <a:gd name="connsiteX16" fmla="*/ 2201565 w 2201565"/>
              <a:gd name="connsiteY16" fmla="*/ 88900 h 1689100"/>
              <a:gd name="connsiteX17" fmla="*/ 2169815 w 2201565"/>
              <a:gd name="connsiteY17" fmla="*/ 0 h 1689100"/>
              <a:gd name="connsiteX0" fmla="*/ 2169815 w 2201565"/>
              <a:gd name="connsiteY0" fmla="*/ 0 h 1689100"/>
              <a:gd name="connsiteX1" fmla="*/ 1763415 w 2201565"/>
              <a:gd name="connsiteY1" fmla="*/ 203200 h 1689100"/>
              <a:gd name="connsiteX2" fmla="*/ 1210965 w 2201565"/>
              <a:gd name="connsiteY2" fmla="*/ 311150 h 1689100"/>
              <a:gd name="connsiteX3" fmla="*/ 375940 w 2201565"/>
              <a:gd name="connsiteY3" fmla="*/ 269875 h 1689100"/>
              <a:gd name="connsiteX4" fmla="*/ 67965 w 2201565"/>
              <a:gd name="connsiteY4" fmla="*/ 774700 h 1689100"/>
              <a:gd name="connsiteX5" fmla="*/ 17165 w 2201565"/>
              <a:gd name="connsiteY5" fmla="*/ 1289050 h 1689100"/>
              <a:gd name="connsiteX6" fmla="*/ 150515 w 2201565"/>
              <a:gd name="connsiteY6" fmla="*/ 1549400 h 1689100"/>
              <a:gd name="connsiteX7" fmla="*/ 906165 w 2201565"/>
              <a:gd name="connsiteY7" fmla="*/ 1689100 h 1689100"/>
              <a:gd name="connsiteX8" fmla="*/ 1661815 w 2201565"/>
              <a:gd name="connsiteY8" fmla="*/ 1352550 h 1689100"/>
              <a:gd name="connsiteX9" fmla="*/ 1604665 w 2201565"/>
              <a:gd name="connsiteY9" fmla="*/ 1244600 h 1689100"/>
              <a:gd name="connsiteX10" fmla="*/ 868065 w 2201565"/>
              <a:gd name="connsiteY10" fmla="*/ 1581150 h 1689100"/>
              <a:gd name="connsiteX11" fmla="*/ 131465 w 2201565"/>
              <a:gd name="connsiteY11" fmla="*/ 1266825 h 1689100"/>
              <a:gd name="connsiteX12" fmla="*/ 398165 w 2201565"/>
              <a:gd name="connsiteY12" fmla="*/ 327025 h 1689100"/>
              <a:gd name="connsiteX13" fmla="*/ 1204615 w 2201565"/>
              <a:gd name="connsiteY13" fmla="*/ 419100 h 1689100"/>
              <a:gd name="connsiteX14" fmla="*/ 1890415 w 2201565"/>
              <a:gd name="connsiteY14" fmla="*/ 304800 h 1689100"/>
              <a:gd name="connsiteX15" fmla="*/ 2119015 w 2201565"/>
              <a:gd name="connsiteY15" fmla="*/ 260350 h 1689100"/>
              <a:gd name="connsiteX16" fmla="*/ 2201565 w 2201565"/>
              <a:gd name="connsiteY16" fmla="*/ 88900 h 1689100"/>
              <a:gd name="connsiteX17" fmla="*/ 2169815 w 2201565"/>
              <a:gd name="connsiteY17" fmla="*/ 0 h 1689100"/>
              <a:gd name="connsiteX0" fmla="*/ 2169815 w 2201565"/>
              <a:gd name="connsiteY0" fmla="*/ 0 h 1689100"/>
              <a:gd name="connsiteX1" fmla="*/ 1763415 w 2201565"/>
              <a:gd name="connsiteY1" fmla="*/ 203200 h 1689100"/>
              <a:gd name="connsiteX2" fmla="*/ 1210965 w 2201565"/>
              <a:gd name="connsiteY2" fmla="*/ 311150 h 1689100"/>
              <a:gd name="connsiteX3" fmla="*/ 372765 w 2201565"/>
              <a:gd name="connsiteY3" fmla="*/ 250825 h 1689100"/>
              <a:gd name="connsiteX4" fmla="*/ 67965 w 2201565"/>
              <a:gd name="connsiteY4" fmla="*/ 774700 h 1689100"/>
              <a:gd name="connsiteX5" fmla="*/ 17165 w 2201565"/>
              <a:gd name="connsiteY5" fmla="*/ 1289050 h 1689100"/>
              <a:gd name="connsiteX6" fmla="*/ 150515 w 2201565"/>
              <a:gd name="connsiteY6" fmla="*/ 1549400 h 1689100"/>
              <a:gd name="connsiteX7" fmla="*/ 906165 w 2201565"/>
              <a:gd name="connsiteY7" fmla="*/ 1689100 h 1689100"/>
              <a:gd name="connsiteX8" fmla="*/ 1661815 w 2201565"/>
              <a:gd name="connsiteY8" fmla="*/ 1352550 h 1689100"/>
              <a:gd name="connsiteX9" fmla="*/ 1604665 w 2201565"/>
              <a:gd name="connsiteY9" fmla="*/ 1244600 h 1689100"/>
              <a:gd name="connsiteX10" fmla="*/ 868065 w 2201565"/>
              <a:gd name="connsiteY10" fmla="*/ 1581150 h 1689100"/>
              <a:gd name="connsiteX11" fmla="*/ 131465 w 2201565"/>
              <a:gd name="connsiteY11" fmla="*/ 1266825 h 1689100"/>
              <a:gd name="connsiteX12" fmla="*/ 398165 w 2201565"/>
              <a:gd name="connsiteY12" fmla="*/ 327025 h 1689100"/>
              <a:gd name="connsiteX13" fmla="*/ 1204615 w 2201565"/>
              <a:gd name="connsiteY13" fmla="*/ 419100 h 1689100"/>
              <a:gd name="connsiteX14" fmla="*/ 1890415 w 2201565"/>
              <a:gd name="connsiteY14" fmla="*/ 304800 h 1689100"/>
              <a:gd name="connsiteX15" fmla="*/ 2119015 w 2201565"/>
              <a:gd name="connsiteY15" fmla="*/ 260350 h 1689100"/>
              <a:gd name="connsiteX16" fmla="*/ 2201565 w 2201565"/>
              <a:gd name="connsiteY16" fmla="*/ 88900 h 1689100"/>
              <a:gd name="connsiteX17" fmla="*/ 2169815 w 2201565"/>
              <a:gd name="connsiteY17" fmla="*/ 0 h 1689100"/>
              <a:gd name="connsiteX0" fmla="*/ 2169815 w 2201565"/>
              <a:gd name="connsiteY0" fmla="*/ 0 h 1689100"/>
              <a:gd name="connsiteX1" fmla="*/ 1763415 w 2201565"/>
              <a:gd name="connsiteY1" fmla="*/ 203200 h 1689100"/>
              <a:gd name="connsiteX2" fmla="*/ 1210965 w 2201565"/>
              <a:gd name="connsiteY2" fmla="*/ 311150 h 1689100"/>
              <a:gd name="connsiteX3" fmla="*/ 372765 w 2201565"/>
              <a:gd name="connsiteY3" fmla="*/ 250825 h 1689100"/>
              <a:gd name="connsiteX4" fmla="*/ 67965 w 2201565"/>
              <a:gd name="connsiteY4" fmla="*/ 774700 h 1689100"/>
              <a:gd name="connsiteX5" fmla="*/ 17165 w 2201565"/>
              <a:gd name="connsiteY5" fmla="*/ 1289050 h 1689100"/>
              <a:gd name="connsiteX6" fmla="*/ 150515 w 2201565"/>
              <a:gd name="connsiteY6" fmla="*/ 1549400 h 1689100"/>
              <a:gd name="connsiteX7" fmla="*/ 906165 w 2201565"/>
              <a:gd name="connsiteY7" fmla="*/ 1689100 h 1689100"/>
              <a:gd name="connsiteX8" fmla="*/ 1661815 w 2201565"/>
              <a:gd name="connsiteY8" fmla="*/ 1352550 h 1689100"/>
              <a:gd name="connsiteX9" fmla="*/ 1604665 w 2201565"/>
              <a:gd name="connsiteY9" fmla="*/ 1244600 h 1689100"/>
              <a:gd name="connsiteX10" fmla="*/ 868065 w 2201565"/>
              <a:gd name="connsiteY10" fmla="*/ 1581150 h 1689100"/>
              <a:gd name="connsiteX11" fmla="*/ 131465 w 2201565"/>
              <a:gd name="connsiteY11" fmla="*/ 1266825 h 1689100"/>
              <a:gd name="connsiteX12" fmla="*/ 398165 w 2201565"/>
              <a:gd name="connsiteY12" fmla="*/ 327025 h 1689100"/>
              <a:gd name="connsiteX13" fmla="*/ 1204615 w 2201565"/>
              <a:gd name="connsiteY13" fmla="*/ 419100 h 1689100"/>
              <a:gd name="connsiteX14" fmla="*/ 1890415 w 2201565"/>
              <a:gd name="connsiteY14" fmla="*/ 304800 h 1689100"/>
              <a:gd name="connsiteX15" fmla="*/ 2119015 w 2201565"/>
              <a:gd name="connsiteY15" fmla="*/ 260350 h 1689100"/>
              <a:gd name="connsiteX16" fmla="*/ 2201565 w 2201565"/>
              <a:gd name="connsiteY16" fmla="*/ 88900 h 1689100"/>
              <a:gd name="connsiteX17" fmla="*/ 2169815 w 2201565"/>
              <a:gd name="connsiteY17" fmla="*/ 0 h 1689100"/>
              <a:gd name="connsiteX0" fmla="*/ 2169815 w 2201565"/>
              <a:gd name="connsiteY0" fmla="*/ 0 h 1689100"/>
              <a:gd name="connsiteX1" fmla="*/ 1763415 w 2201565"/>
              <a:gd name="connsiteY1" fmla="*/ 203200 h 1689100"/>
              <a:gd name="connsiteX2" fmla="*/ 1210965 w 2201565"/>
              <a:gd name="connsiteY2" fmla="*/ 311150 h 1689100"/>
              <a:gd name="connsiteX3" fmla="*/ 372765 w 2201565"/>
              <a:gd name="connsiteY3" fmla="*/ 250825 h 1689100"/>
              <a:gd name="connsiteX4" fmla="*/ 67965 w 2201565"/>
              <a:gd name="connsiteY4" fmla="*/ 774700 h 1689100"/>
              <a:gd name="connsiteX5" fmla="*/ 17165 w 2201565"/>
              <a:gd name="connsiteY5" fmla="*/ 1289050 h 1689100"/>
              <a:gd name="connsiteX6" fmla="*/ 150515 w 2201565"/>
              <a:gd name="connsiteY6" fmla="*/ 1549400 h 1689100"/>
              <a:gd name="connsiteX7" fmla="*/ 906165 w 2201565"/>
              <a:gd name="connsiteY7" fmla="*/ 1689100 h 1689100"/>
              <a:gd name="connsiteX8" fmla="*/ 1661815 w 2201565"/>
              <a:gd name="connsiteY8" fmla="*/ 1352550 h 1689100"/>
              <a:gd name="connsiteX9" fmla="*/ 1604665 w 2201565"/>
              <a:gd name="connsiteY9" fmla="*/ 1244600 h 1689100"/>
              <a:gd name="connsiteX10" fmla="*/ 868065 w 2201565"/>
              <a:gd name="connsiteY10" fmla="*/ 1581150 h 1689100"/>
              <a:gd name="connsiteX11" fmla="*/ 131465 w 2201565"/>
              <a:gd name="connsiteY11" fmla="*/ 1266825 h 1689100"/>
              <a:gd name="connsiteX12" fmla="*/ 398165 w 2201565"/>
              <a:gd name="connsiteY12" fmla="*/ 327025 h 1689100"/>
              <a:gd name="connsiteX13" fmla="*/ 1204615 w 2201565"/>
              <a:gd name="connsiteY13" fmla="*/ 419100 h 1689100"/>
              <a:gd name="connsiteX14" fmla="*/ 1890415 w 2201565"/>
              <a:gd name="connsiteY14" fmla="*/ 304800 h 1689100"/>
              <a:gd name="connsiteX15" fmla="*/ 2119015 w 2201565"/>
              <a:gd name="connsiteY15" fmla="*/ 260350 h 1689100"/>
              <a:gd name="connsiteX16" fmla="*/ 2201565 w 2201565"/>
              <a:gd name="connsiteY16" fmla="*/ 88900 h 1689100"/>
              <a:gd name="connsiteX17" fmla="*/ 2169815 w 2201565"/>
              <a:gd name="connsiteY17" fmla="*/ 0 h 1689100"/>
              <a:gd name="connsiteX0" fmla="*/ 2169815 w 2201565"/>
              <a:gd name="connsiteY0" fmla="*/ 0 h 1689100"/>
              <a:gd name="connsiteX1" fmla="*/ 1763415 w 2201565"/>
              <a:gd name="connsiteY1" fmla="*/ 203200 h 1689100"/>
              <a:gd name="connsiteX2" fmla="*/ 1210965 w 2201565"/>
              <a:gd name="connsiteY2" fmla="*/ 311150 h 1689100"/>
              <a:gd name="connsiteX3" fmla="*/ 372765 w 2201565"/>
              <a:gd name="connsiteY3" fmla="*/ 250825 h 1689100"/>
              <a:gd name="connsiteX4" fmla="*/ 67965 w 2201565"/>
              <a:gd name="connsiteY4" fmla="*/ 774700 h 1689100"/>
              <a:gd name="connsiteX5" fmla="*/ 17165 w 2201565"/>
              <a:gd name="connsiteY5" fmla="*/ 1289050 h 1689100"/>
              <a:gd name="connsiteX6" fmla="*/ 169565 w 2201565"/>
              <a:gd name="connsiteY6" fmla="*/ 1511300 h 1689100"/>
              <a:gd name="connsiteX7" fmla="*/ 906165 w 2201565"/>
              <a:gd name="connsiteY7" fmla="*/ 1689100 h 1689100"/>
              <a:gd name="connsiteX8" fmla="*/ 1661815 w 2201565"/>
              <a:gd name="connsiteY8" fmla="*/ 1352550 h 1689100"/>
              <a:gd name="connsiteX9" fmla="*/ 1604665 w 2201565"/>
              <a:gd name="connsiteY9" fmla="*/ 1244600 h 1689100"/>
              <a:gd name="connsiteX10" fmla="*/ 868065 w 2201565"/>
              <a:gd name="connsiteY10" fmla="*/ 1581150 h 1689100"/>
              <a:gd name="connsiteX11" fmla="*/ 131465 w 2201565"/>
              <a:gd name="connsiteY11" fmla="*/ 1266825 h 1689100"/>
              <a:gd name="connsiteX12" fmla="*/ 398165 w 2201565"/>
              <a:gd name="connsiteY12" fmla="*/ 327025 h 1689100"/>
              <a:gd name="connsiteX13" fmla="*/ 1204615 w 2201565"/>
              <a:gd name="connsiteY13" fmla="*/ 419100 h 1689100"/>
              <a:gd name="connsiteX14" fmla="*/ 1890415 w 2201565"/>
              <a:gd name="connsiteY14" fmla="*/ 304800 h 1689100"/>
              <a:gd name="connsiteX15" fmla="*/ 2119015 w 2201565"/>
              <a:gd name="connsiteY15" fmla="*/ 260350 h 1689100"/>
              <a:gd name="connsiteX16" fmla="*/ 2201565 w 2201565"/>
              <a:gd name="connsiteY16" fmla="*/ 88900 h 1689100"/>
              <a:gd name="connsiteX17" fmla="*/ 2169815 w 2201565"/>
              <a:gd name="connsiteY17" fmla="*/ 0 h 1689100"/>
              <a:gd name="connsiteX0" fmla="*/ 2169815 w 2201565"/>
              <a:gd name="connsiteY0" fmla="*/ 0 h 1689100"/>
              <a:gd name="connsiteX1" fmla="*/ 1763415 w 2201565"/>
              <a:gd name="connsiteY1" fmla="*/ 203200 h 1689100"/>
              <a:gd name="connsiteX2" fmla="*/ 1210965 w 2201565"/>
              <a:gd name="connsiteY2" fmla="*/ 311150 h 1689100"/>
              <a:gd name="connsiteX3" fmla="*/ 372765 w 2201565"/>
              <a:gd name="connsiteY3" fmla="*/ 250825 h 1689100"/>
              <a:gd name="connsiteX4" fmla="*/ 67965 w 2201565"/>
              <a:gd name="connsiteY4" fmla="*/ 774700 h 1689100"/>
              <a:gd name="connsiteX5" fmla="*/ 17165 w 2201565"/>
              <a:gd name="connsiteY5" fmla="*/ 1289050 h 1689100"/>
              <a:gd name="connsiteX6" fmla="*/ 169565 w 2201565"/>
              <a:gd name="connsiteY6" fmla="*/ 1511300 h 1689100"/>
              <a:gd name="connsiteX7" fmla="*/ 906165 w 2201565"/>
              <a:gd name="connsiteY7" fmla="*/ 1689100 h 1689100"/>
              <a:gd name="connsiteX8" fmla="*/ 1661815 w 2201565"/>
              <a:gd name="connsiteY8" fmla="*/ 1352550 h 1689100"/>
              <a:gd name="connsiteX9" fmla="*/ 1604665 w 2201565"/>
              <a:gd name="connsiteY9" fmla="*/ 1244600 h 1689100"/>
              <a:gd name="connsiteX10" fmla="*/ 868065 w 2201565"/>
              <a:gd name="connsiteY10" fmla="*/ 1581150 h 1689100"/>
              <a:gd name="connsiteX11" fmla="*/ 131465 w 2201565"/>
              <a:gd name="connsiteY11" fmla="*/ 1266825 h 1689100"/>
              <a:gd name="connsiteX12" fmla="*/ 398165 w 2201565"/>
              <a:gd name="connsiteY12" fmla="*/ 327025 h 1689100"/>
              <a:gd name="connsiteX13" fmla="*/ 1204615 w 2201565"/>
              <a:gd name="connsiteY13" fmla="*/ 419100 h 1689100"/>
              <a:gd name="connsiteX14" fmla="*/ 1890415 w 2201565"/>
              <a:gd name="connsiteY14" fmla="*/ 304800 h 1689100"/>
              <a:gd name="connsiteX15" fmla="*/ 2119015 w 2201565"/>
              <a:gd name="connsiteY15" fmla="*/ 260350 h 1689100"/>
              <a:gd name="connsiteX16" fmla="*/ 2201565 w 2201565"/>
              <a:gd name="connsiteY16" fmla="*/ 88900 h 1689100"/>
              <a:gd name="connsiteX17" fmla="*/ 2169815 w 2201565"/>
              <a:gd name="connsiteY17" fmla="*/ 0 h 1689100"/>
              <a:gd name="connsiteX0" fmla="*/ 2169815 w 2201565"/>
              <a:gd name="connsiteY0" fmla="*/ 0 h 1689100"/>
              <a:gd name="connsiteX1" fmla="*/ 1763415 w 2201565"/>
              <a:gd name="connsiteY1" fmla="*/ 203200 h 1689100"/>
              <a:gd name="connsiteX2" fmla="*/ 1210965 w 2201565"/>
              <a:gd name="connsiteY2" fmla="*/ 311150 h 1689100"/>
              <a:gd name="connsiteX3" fmla="*/ 372765 w 2201565"/>
              <a:gd name="connsiteY3" fmla="*/ 250825 h 1689100"/>
              <a:gd name="connsiteX4" fmla="*/ 67965 w 2201565"/>
              <a:gd name="connsiteY4" fmla="*/ 774700 h 1689100"/>
              <a:gd name="connsiteX5" fmla="*/ 17165 w 2201565"/>
              <a:gd name="connsiteY5" fmla="*/ 1289050 h 1689100"/>
              <a:gd name="connsiteX6" fmla="*/ 169565 w 2201565"/>
              <a:gd name="connsiteY6" fmla="*/ 1511300 h 1689100"/>
              <a:gd name="connsiteX7" fmla="*/ 906165 w 2201565"/>
              <a:gd name="connsiteY7" fmla="*/ 1689100 h 1689100"/>
              <a:gd name="connsiteX8" fmla="*/ 1661815 w 2201565"/>
              <a:gd name="connsiteY8" fmla="*/ 1352550 h 1689100"/>
              <a:gd name="connsiteX9" fmla="*/ 1604665 w 2201565"/>
              <a:gd name="connsiteY9" fmla="*/ 1244600 h 1689100"/>
              <a:gd name="connsiteX10" fmla="*/ 868065 w 2201565"/>
              <a:gd name="connsiteY10" fmla="*/ 1581150 h 1689100"/>
              <a:gd name="connsiteX11" fmla="*/ 131465 w 2201565"/>
              <a:gd name="connsiteY11" fmla="*/ 1266825 h 1689100"/>
              <a:gd name="connsiteX12" fmla="*/ 398165 w 2201565"/>
              <a:gd name="connsiteY12" fmla="*/ 327025 h 1689100"/>
              <a:gd name="connsiteX13" fmla="*/ 1204615 w 2201565"/>
              <a:gd name="connsiteY13" fmla="*/ 419100 h 1689100"/>
              <a:gd name="connsiteX14" fmla="*/ 1890415 w 2201565"/>
              <a:gd name="connsiteY14" fmla="*/ 304800 h 1689100"/>
              <a:gd name="connsiteX15" fmla="*/ 2119015 w 2201565"/>
              <a:gd name="connsiteY15" fmla="*/ 260350 h 1689100"/>
              <a:gd name="connsiteX16" fmla="*/ 2201565 w 2201565"/>
              <a:gd name="connsiteY16" fmla="*/ 88900 h 1689100"/>
              <a:gd name="connsiteX17" fmla="*/ 2169815 w 2201565"/>
              <a:gd name="connsiteY17" fmla="*/ 0 h 1689100"/>
              <a:gd name="connsiteX0" fmla="*/ 2169815 w 2201565"/>
              <a:gd name="connsiteY0" fmla="*/ 0 h 1689100"/>
              <a:gd name="connsiteX1" fmla="*/ 1763415 w 2201565"/>
              <a:gd name="connsiteY1" fmla="*/ 203200 h 1689100"/>
              <a:gd name="connsiteX2" fmla="*/ 1210965 w 2201565"/>
              <a:gd name="connsiteY2" fmla="*/ 311150 h 1689100"/>
              <a:gd name="connsiteX3" fmla="*/ 372765 w 2201565"/>
              <a:gd name="connsiteY3" fmla="*/ 250825 h 1689100"/>
              <a:gd name="connsiteX4" fmla="*/ 67965 w 2201565"/>
              <a:gd name="connsiteY4" fmla="*/ 774700 h 1689100"/>
              <a:gd name="connsiteX5" fmla="*/ 17165 w 2201565"/>
              <a:gd name="connsiteY5" fmla="*/ 1289050 h 1689100"/>
              <a:gd name="connsiteX6" fmla="*/ 169565 w 2201565"/>
              <a:gd name="connsiteY6" fmla="*/ 1511300 h 1689100"/>
              <a:gd name="connsiteX7" fmla="*/ 861715 w 2201565"/>
              <a:gd name="connsiteY7" fmla="*/ 1689100 h 1689100"/>
              <a:gd name="connsiteX8" fmla="*/ 1661815 w 2201565"/>
              <a:gd name="connsiteY8" fmla="*/ 1352550 h 1689100"/>
              <a:gd name="connsiteX9" fmla="*/ 1604665 w 2201565"/>
              <a:gd name="connsiteY9" fmla="*/ 1244600 h 1689100"/>
              <a:gd name="connsiteX10" fmla="*/ 868065 w 2201565"/>
              <a:gd name="connsiteY10" fmla="*/ 1581150 h 1689100"/>
              <a:gd name="connsiteX11" fmla="*/ 131465 w 2201565"/>
              <a:gd name="connsiteY11" fmla="*/ 1266825 h 1689100"/>
              <a:gd name="connsiteX12" fmla="*/ 398165 w 2201565"/>
              <a:gd name="connsiteY12" fmla="*/ 327025 h 1689100"/>
              <a:gd name="connsiteX13" fmla="*/ 1204615 w 2201565"/>
              <a:gd name="connsiteY13" fmla="*/ 419100 h 1689100"/>
              <a:gd name="connsiteX14" fmla="*/ 1890415 w 2201565"/>
              <a:gd name="connsiteY14" fmla="*/ 304800 h 1689100"/>
              <a:gd name="connsiteX15" fmla="*/ 2119015 w 2201565"/>
              <a:gd name="connsiteY15" fmla="*/ 260350 h 1689100"/>
              <a:gd name="connsiteX16" fmla="*/ 2201565 w 2201565"/>
              <a:gd name="connsiteY16" fmla="*/ 88900 h 1689100"/>
              <a:gd name="connsiteX17" fmla="*/ 2169815 w 2201565"/>
              <a:gd name="connsiteY17" fmla="*/ 0 h 1689100"/>
              <a:gd name="connsiteX0" fmla="*/ 2169815 w 2201565"/>
              <a:gd name="connsiteY0" fmla="*/ 0 h 1689100"/>
              <a:gd name="connsiteX1" fmla="*/ 1763415 w 2201565"/>
              <a:gd name="connsiteY1" fmla="*/ 203200 h 1689100"/>
              <a:gd name="connsiteX2" fmla="*/ 1210965 w 2201565"/>
              <a:gd name="connsiteY2" fmla="*/ 311150 h 1689100"/>
              <a:gd name="connsiteX3" fmla="*/ 372765 w 2201565"/>
              <a:gd name="connsiteY3" fmla="*/ 250825 h 1689100"/>
              <a:gd name="connsiteX4" fmla="*/ 67965 w 2201565"/>
              <a:gd name="connsiteY4" fmla="*/ 774700 h 1689100"/>
              <a:gd name="connsiteX5" fmla="*/ 17165 w 2201565"/>
              <a:gd name="connsiteY5" fmla="*/ 1289050 h 1689100"/>
              <a:gd name="connsiteX6" fmla="*/ 169565 w 2201565"/>
              <a:gd name="connsiteY6" fmla="*/ 1511300 h 1689100"/>
              <a:gd name="connsiteX7" fmla="*/ 861715 w 2201565"/>
              <a:gd name="connsiteY7" fmla="*/ 1689100 h 1689100"/>
              <a:gd name="connsiteX8" fmla="*/ 1661815 w 2201565"/>
              <a:gd name="connsiteY8" fmla="*/ 1352550 h 1689100"/>
              <a:gd name="connsiteX9" fmla="*/ 1604665 w 2201565"/>
              <a:gd name="connsiteY9" fmla="*/ 1244600 h 1689100"/>
              <a:gd name="connsiteX10" fmla="*/ 868065 w 2201565"/>
              <a:gd name="connsiteY10" fmla="*/ 1581150 h 1689100"/>
              <a:gd name="connsiteX11" fmla="*/ 131465 w 2201565"/>
              <a:gd name="connsiteY11" fmla="*/ 1266825 h 1689100"/>
              <a:gd name="connsiteX12" fmla="*/ 398165 w 2201565"/>
              <a:gd name="connsiteY12" fmla="*/ 327025 h 1689100"/>
              <a:gd name="connsiteX13" fmla="*/ 1204615 w 2201565"/>
              <a:gd name="connsiteY13" fmla="*/ 419100 h 1689100"/>
              <a:gd name="connsiteX14" fmla="*/ 1890415 w 2201565"/>
              <a:gd name="connsiteY14" fmla="*/ 304800 h 1689100"/>
              <a:gd name="connsiteX15" fmla="*/ 2119015 w 2201565"/>
              <a:gd name="connsiteY15" fmla="*/ 260350 h 1689100"/>
              <a:gd name="connsiteX16" fmla="*/ 2201565 w 2201565"/>
              <a:gd name="connsiteY16" fmla="*/ 88900 h 1689100"/>
              <a:gd name="connsiteX17" fmla="*/ 2169815 w 2201565"/>
              <a:gd name="connsiteY17" fmla="*/ 0 h 1689100"/>
              <a:gd name="connsiteX0" fmla="*/ 2169815 w 2201565"/>
              <a:gd name="connsiteY0" fmla="*/ 0 h 1689100"/>
              <a:gd name="connsiteX1" fmla="*/ 1763415 w 2201565"/>
              <a:gd name="connsiteY1" fmla="*/ 203200 h 1689100"/>
              <a:gd name="connsiteX2" fmla="*/ 1210965 w 2201565"/>
              <a:gd name="connsiteY2" fmla="*/ 311150 h 1689100"/>
              <a:gd name="connsiteX3" fmla="*/ 372765 w 2201565"/>
              <a:gd name="connsiteY3" fmla="*/ 250825 h 1689100"/>
              <a:gd name="connsiteX4" fmla="*/ 67965 w 2201565"/>
              <a:gd name="connsiteY4" fmla="*/ 774700 h 1689100"/>
              <a:gd name="connsiteX5" fmla="*/ 17165 w 2201565"/>
              <a:gd name="connsiteY5" fmla="*/ 1289050 h 1689100"/>
              <a:gd name="connsiteX6" fmla="*/ 169565 w 2201565"/>
              <a:gd name="connsiteY6" fmla="*/ 1511300 h 1689100"/>
              <a:gd name="connsiteX7" fmla="*/ 861715 w 2201565"/>
              <a:gd name="connsiteY7" fmla="*/ 1689100 h 1689100"/>
              <a:gd name="connsiteX8" fmla="*/ 1661815 w 2201565"/>
              <a:gd name="connsiteY8" fmla="*/ 1352550 h 1689100"/>
              <a:gd name="connsiteX9" fmla="*/ 1604665 w 2201565"/>
              <a:gd name="connsiteY9" fmla="*/ 1244600 h 1689100"/>
              <a:gd name="connsiteX10" fmla="*/ 868065 w 2201565"/>
              <a:gd name="connsiteY10" fmla="*/ 1581150 h 1689100"/>
              <a:gd name="connsiteX11" fmla="*/ 131465 w 2201565"/>
              <a:gd name="connsiteY11" fmla="*/ 1266825 h 1689100"/>
              <a:gd name="connsiteX12" fmla="*/ 398165 w 2201565"/>
              <a:gd name="connsiteY12" fmla="*/ 327025 h 1689100"/>
              <a:gd name="connsiteX13" fmla="*/ 1204615 w 2201565"/>
              <a:gd name="connsiteY13" fmla="*/ 419100 h 1689100"/>
              <a:gd name="connsiteX14" fmla="*/ 1890415 w 2201565"/>
              <a:gd name="connsiteY14" fmla="*/ 304800 h 1689100"/>
              <a:gd name="connsiteX15" fmla="*/ 2119015 w 2201565"/>
              <a:gd name="connsiteY15" fmla="*/ 260350 h 1689100"/>
              <a:gd name="connsiteX16" fmla="*/ 2201565 w 2201565"/>
              <a:gd name="connsiteY16" fmla="*/ 88900 h 1689100"/>
              <a:gd name="connsiteX17" fmla="*/ 2169815 w 2201565"/>
              <a:gd name="connsiteY17" fmla="*/ 0 h 1689100"/>
              <a:gd name="connsiteX0" fmla="*/ 2169815 w 2201565"/>
              <a:gd name="connsiteY0" fmla="*/ 0 h 1689100"/>
              <a:gd name="connsiteX1" fmla="*/ 1763415 w 2201565"/>
              <a:gd name="connsiteY1" fmla="*/ 203200 h 1689100"/>
              <a:gd name="connsiteX2" fmla="*/ 1210965 w 2201565"/>
              <a:gd name="connsiteY2" fmla="*/ 311150 h 1689100"/>
              <a:gd name="connsiteX3" fmla="*/ 372765 w 2201565"/>
              <a:gd name="connsiteY3" fmla="*/ 250825 h 1689100"/>
              <a:gd name="connsiteX4" fmla="*/ 67965 w 2201565"/>
              <a:gd name="connsiteY4" fmla="*/ 774700 h 1689100"/>
              <a:gd name="connsiteX5" fmla="*/ 17165 w 2201565"/>
              <a:gd name="connsiteY5" fmla="*/ 1289050 h 1689100"/>
              <a:gd name="connsiteX6" fmla="*/ 169565 w 2201565"/>
              <a:gd name="connsiteY6" fmla="*/ 1511300 h 1689100"/>
              <a:gd name="connsiteX7" fmla="*/ 861715 w 2201565"/>
              <a:gd name="connsiteY7" fmla="*/ 1689100 h 1689100"/>
              <a:gd name="connsiteX8" fmla="*/ 1661815 w 2201565"/>
              <a:gd name="connsiteY8" fmla="*/ 1352550 h 1689100"/>
              <a:gd name="connsiteX9" fmla="*/ 1604665 w 2201565"/>
              <a:gd name="connsiteY9" fmla="*/ 1244600 h 1689100"/>
              <a:gd name="connsiteX10" fmla="*/ 868065 w 2201565"/>
              <a:gd name="connsiteY10" fmla="*/ 1581150 h 1689100"/>
              <a:gd name="connsiteX11" fmla="*/ 131465 w 2201565"/>
              <a:gd name="connsiteY11" fmla="*/ 1266825 h 1689100"/>
              <a:gd name="connsiteX12" fmla="*/ 398165 w 2201565"/>
              <a:gd name="connsiteY12" fmla="*/ 327025 h 1689100"/>
              <a:gd name="connsiteX13" fmla="*/ 1204615 w 2201565"/>
              <a:gd name="connsiteY13" fmla="*/ 419100 h 1689100"/>
              <a:gd name="connsiteX14" fmla="*/ 1890415 w 2201565"/>
              <a:gd name="connsiteY14" fmla="*/ 304800 h 1689100"/>
              <a:gd name="connsiteX15" fmla="*/ 2119015 w 2201565"/>
              <a:gd name="connsiteY15" fmla="*/ 260350 h 1689100"/>
              <a:gd name="connsiteX16" fmla="*/ 2201565 w 2201565"/>
              <a:gd name="connsiteY16" fmla="*/ 88900 h 1689100"/>
              <a:gd name="connsiteX17" fmla="*/ 2169815 w 2201565"/>
              <a:gd name="connsiteY17" fmla="*/ 0 h 1689100"/>
              <a:gd name="connsiteX0" fmla="*/ 2169815 w 2201565"/>
              <a:gd name="connsiteY0" fmla="*/ 0 h 1689100"/>
              <a:gd name="connsiteX1" fmla="*/ 1763415 w 2201565"/>
              <a:gd name="connsiteY1" fmla="*/ 203200 h 1689100"/>
              <a:gd name="connsiteX2" fmla="*/ 1210965 w 2201565"/>
              <a:gd name="connsiteY2" fmla="*/ 311150 h 1689100"/>
              <a:gd name="connsiteX3" fmla="*/ 372765 w 2201565"/>
              <a:gd name="connsiteY3" fmla="*/ 250825 h 1689100"/>
              <a:gd name="connsiteX4" fmla="*/ 67965 w 2201565"/>
              <a:gd name="connsiteY4" fmla="*/ 774700 h 1689100"/>
              <a:gd name="connsiteX5" fmla="*/ 17165 w 2201565"/>
              <a:gd name="connsiteY5" fmla="*/ 1289050 h 1689100"/>
              <a:gd name="connsiteX6" fmla="*/ 169565 w 2201565"/>
              <a:gd name="connsiteY6" fmla="*/ 1511300 h 1689100"/>
              <a:gd name="connsiteX7" fmla="*/ 861715 w 2201565"/>
              <a:gd name="connsiteY7" fmla="*/ 1689100 h 1689100"/>
              <a:gd name="connsiteX8" fmla="*/ 1661815 w 2201565"/>
              <a:gd name="connsiteY8" fmla="*/ 1352550 h 1689100"/>
              <a:gd name="connsiteX9" fmla="*/ 1604665 w 2201565"/>
              <a:gd name="connsiteY9" fmla="*/ 1244600 h 1689100"/>
              <a:gd name="connsiteX10" fmla="*/ 868065 w 2201565"/>
              <a:gd name="connsiteY10" fmla="*/ 1581150 h 1689100"/>
              <a:gd name="connsiteX11" fmla="*/ 131465 w 2201565"/>
              <a:gd name="connsiteY11" fmla="*/ 1266825 h 1689100"/>
              <a:gd name="connsiteX12" fmla="*/ 398165 w 2201565"/>
              <a:gd name="connsiteY12" fmla="*/ 327025 h 1689100"/>
              <a:gd name="connsiteX13" fmla="*/ 1204615 w 2201565"/>
              <a:gd name="connsiteY13" fmla="*/ 419100 h 1689100"/>
              <a:gd name="connsiteX14" fmla="*/ 1890415 w 2201565"/>
              <a:gd name="connsiteY14" fmla="*/ 304800 h 1689100"/>
              <a:gd name="connsiteX15" fmla="*/ 2119015 w 2201565"/>
              <a:gd name="connsiteY15" fmla="*/ 260350 h 1689100"/>
              <a:gd name="connsiteX16" fmla="*/ 2201565 w 2201565"/>
              <a:gd name="connsiteY16" fmla="*/ 88900 h 1689100"/>
              <a:gd name="connsiteX17" fmla="*/ 2169815 w 2201565"/>
              <a:gd name="connsiteY17" fmla="*/ 0 h 1689100"/>
              <a:gd name="connsiteX0" fmla="*/ 2169815 w 2201565"/>
              <a:gd name="connsiteY0" fmla="*/ 0 h 1689100"/>
              <a:gd name="connsiteX1" fmla="*/ 1763415 w 2201565"/>
              <a:gd name="connsiteY1" fmla="*/ 203200 h 1689100"/>
              <a:gd name="connsiteX2" fmla="*/ 1210965 w 2201565"/>
              <a:gd name="connsiteY2" fmla="*/ 311150 h 1689100"/>
              <a:gd name="connsiteX3" fmla="*/ 372765 w 2201565"/>
              <a:gd name="connsiteY3" fmla="*/ 250825 h 1689100"/>
              <a:gd name="connsiteX4" fmla="*/ 67965 w 2201565"/>
              <a:gd name="connsiteY4" fmla="*/ 774700 h 1689100"/>
              <a:gd name="connsiteX5" fmla="*/ 17165 w 2201565"/>
              <a:gd name="connsiteY5" fmla="*/ 1289050 h 1689100"/>
              <a:gd name="connsiteX6" fmla="*/ 169565 w 2201565"/>
              <a:gd name="connsiteY6" fmla="*/ 1511300 h 1689100"/>
              <a:gd name="connsiteX7" fmla="*/ 861715 w 2201565"/>
              <a:gd name="connsiteY7" fmla="*/ 1689100 h 1689100"/>
              <a:gd name="connsiteX8" fmla="*/ 1684040 w 2201565"/>
              <a:gd name="connsiteY8" fmla="*/ 1330325 h 1689100"/>
              <a:gd name="connsiteX9" fmla="*/ 1604665 w 2201565"/>
              <a:gd name="connsiteY9" fmla="*/ 1244600 h 1689100"/>
              <a:gd name="connsiteX10" fmla="*/ 868065 w 2201565"/>
              <a:gd name="connsiteY10" fmla="*/ 1581150 h 1689100"/>
              <a:gd name="connsiteX11" fmla="*/ 131465 w 2201565"/>
              <a:gd name="connsiteY11" fmla="*/ 1266825 h 1689100"/>
              <a:gd name="connsiteX12" fmla="*/ 398165 w 2201565"/>
              <a:gd name="connsiteY12" fmla="*/ 327025 h 1689100"/>
              <a:gd name="connsiteX13" fmla="*/ 1204615 w 2201565"/>
              <a:gd name="connsiteY13" fmla="*/ 419100 h 1689100"/>
              <a:gd name="connsiteX14" fmla="*/ 1890415 w 2201565"/>
              <a:gd name="connsiteY14" fmla="*/ 304800 h 1689100"/>
              <a:gd name="connsiteX15" fmla="*/ 2119015 w 2201565"/>
              <a:gd name="connsiteY15" fmla="*/ 260350 h 1689100"/>
              <a:gd name="connsiteX16" fmla="*/ 2201565 w 2201565"/>
              <a:gd name="connsiteY16" fmla="*/ 88900 h 1689100"/>
              <a:gd name="connsiteX17" fmla="*/ 2169815 w 2201565"/>
              <a:gd name="connsiteY17" fmla="*/ 0 h 1689100"/>
              <a:gd name="connsiteX0" fmla="*/ 2169815 w 2201565"/>
              <a:gd name="connsiteY0" fmla="*/ 0 h 1689100"/>
              <a:gd name="connsiteX1" fmla="*/ 1763415 w 2201565"/>
              <a:gd name="connsiteY1" fmla="*/ 203200 h 1689100"/>
              <a:gd name="connsiteX2" fmla="*/ 1210965 w 2201565"/>
              <a:gd name="connsiteY2" fmla="*/ 311150 h 1689100"/>
              <a:gd name="connsiteX3" fmla="*/ 372765 w 2201565"/>
              <a:gd name="connsiteY3" fmla="*/ 250825 h 1689100"/>
              <a:gd name="connsiteX4" fmla="*/ 67965 w 2201565"/>
              <a:gd name="connsiteY4" fmla="*/ 774700 h 1689100"/>
              <a:gd name="connsiteX5" fmla="*/ 17165 w 2201565"/>
              <a:gd name="connsiteY5" fmla="*/ 1289050 h 1689100"/>
              <a:gd name="connsiteX6" fmla="*/ 169565 w 2201565"/>
              <a:gd name="connsiteY6" fmla="*/ 1511300 h 1689100"/>
              <a:gd name="connsiteX7" fmla="*/ 861715 w 2201565"/>
              <a:gd name="connsiteY7" fmla="*/ 1689100 h 1689100"/>
              <a:gd name="connsiteX8" fmla="*/ 1684040 w 2201565"/>
              <a:gd name="connsiteY8" fmla="*/ 1330325 h 1689100"/>
              <a:gd name="connsiteX9" fmla="*/ 1636415 w 2201565"/>
              <a:gd name="connsiteY9" fmla="*/ 1235075 h 1689100"/>
              <a:gd name="connsiteX10" fmla="*/ 868065 w 2201565"/>
              <a:gd name="connsiteY10" fmla="*/ 1581150 h 1689100"/>
              <a:gd name="connsiteX11" fmla="*/ 131465 w 2201565"/>
              <a:gd name="connsiteY11" fmla="*/ 1266825 h 1689100"/>
              <a:gd name="connsiteX12" fmla="*/ 398165 w 2201565"/>
              <a:gd name="connsiteY12" fmla="*/ 327025 h 1689100"/>
              <a:gd name="connsiteX13" fmla="*/ 1204615 w 2201565"/>
              <a:gd name="connsiteY13" fmla="*/ 419100 h 1689100"/>
              <a:gd name="connsiteX14" fmla="*/ 1890415 w 2201565"/>
              <a:gd name="connsiteY14" fmla="*/ 304800 h 1689100"/>
              <a:gd name="connsiteX15" fmla="*/ 2119015 w 2201565"/>
              <a:gd name="connsiteY15" fmla="*/ 260350 h 1689100"/>
              <a:gd name="connsiteX16" fmla="*/ 2201565 w 2201565"/>
              <a:gd name="connsiteY16" fmla="*/ 88900 h 1689100"/>
              <a:gd name="connsiteX17" fmla="*/ 2169815 w 2201565"/>
              <a:gd name="connsiteY17" fmla="*/ 0 h 1689100"/>
              <a:gd name="connsiteX0" fmla="*/ 2169815 w 2201565"/>
              <a:gd name="connsiteY0" fmla="*/ 0 h 1689100"/>
              <a:gd name="connsiteX1" fmla="*/ 1763415 w 2201565"/>
              <a:gd name="connsiteY1" fmla="*/ 203200 h 1689100"/>
              <a:gd name="connsiteX2" fmla="*/ 1210965 w 2201565"/>
              <a:gd name="connsiteY2" fmla="*/ 311150 h 1689100"/>
              <a:gd name="connsiteX3" fmla="*/ 372765 w 2201565"/>
              <a:gd name="connsiteY3" fmla="*/ 250825 h 1689100"/>
              <a:gd name="connsiteX4" fmla="*/ 67965 w 2201565"/>
              <a:gd name="connsiteY4" fmla="*/ 774700 h 1689100"/>
              <a:gd name="connsiteX5" fmla="*/ 17165 w 2201565"/>
              <a:gd name="connsiteY5" fmla="*/ 1289050 h 1689100"/>
              <a:gd name="connsiteX6" fmla="*/ 169565 w 2201565"/>
              <a:gd name="connsiteY6" fmla="*/ 1511300 h 1689100"/>
              <a:gd name="connsiteX7" fmla="*/ 861715 w 2201565"/>
              <a:gd name="connsiteY7" fmla="*/ 1689100 h 1689100"/>
              <a:gd name="connsiteX8" fmla="*/ 1684040 w 2201565"/>
              <a:gd name="connsiteY8" fmla="*/ 1330325 h 1689100"/>
              <a:gd name="connsiteX9" fmla="*/ 1636415 w 2201565"/>
              <a:gd name="connsiteY9" fmla="*/ 1235075 h 1689100"/>
              <a:gd name="connsiteX10" fmla="*/ 868065 w 2201565"/>
              <a:gd name="connsiteY10" fmla="*/ 1581150 h 1689100"/>
              <a:gd name="connsiteX11" fmla="*/ 131465 w 2201565"/>
              <a:gd name="connsiteY11" fmla="*/ 1266825 h 1689100"/>
              <a:gd name="connsiteX12" fmla="*/ 398165 w 2201565"/>
              <a:gd name="connsiteY12" fmla="*/ 327025 h 1689100"/>
              <a:gd name="connsiteX13" fmla="*/ 1204615 w 2201565"/>
              <a:gd name="connsiteY13" fmla="*/ 419100 h 1689100"/>
              <a:gd name="connsiteX14" fmla="*/ 1890415 w 2201565"/>
              <a:gd name="connsiteY14" fmla="*/ 304800 h 1689100"/>
              <a:gd name="connsiteX15" fmla="*/ 2119015 w 2201565"/>
              <a:gd name="connsiteY15" fmla="*/ 260350 h 1689100"/>
              <a:gd name="connsiteX16" fmla="*/ 2201565 w 2201565"/>
              <a:gd name="connsiteY16" fmla="*/ 88900 h 1689100"/>
              <a:gd name="connsiteX17" fmla="*/ 2169815 w 2201565"/>
              <a:gd name="connsiteY17" fmla="*/ 0 h 1689100"/>
              <a:gd name="connsiteX0" fmla="*/ 2169815 w 2201565"/>
              <a:gd name="connsiteY0" fmla="*/ 0 h 1689100"/>
              <a:gd name="connsiteX1" fmla="*/ 1811040 w 2201565"/>
              <a:gd name="connsiteY1" fmla="*/ 222250 h 1689100"/>
              <a:gd name="connsiteX2" fmla="*/ 1210965 w 2201565"/>
              <a:gd name="connsiteY2" fmla="*/ 311150 h 1689100"/>
              <a:gd name="connsiteX3" fmla="*/ 372765 w 2201565"/>
              <a:gd name="connsiteY3" fmla="*/ 250825 h 1689100"/>
              <a:gd name="connsiteX4" fmla="*/ 67965 w 2201565"/>
              <a:gd name="connsiteY4" fmla="*/ 774700 h 1689100"/>
              <a:gd name="connsiteX5" fmla="*/ 17165 w 2201565"/>
              <a:gd name="connsiteY5" fmla="*/ 1289050 h 1689100"/>
              <a:gd name="connsiteX6" fmla="*/ 169565 w 2201565"/>
              <a:gd name="connsiteY6" fmla="*/ 1511300 h 1689100"/>
              <a:gd name="connsiteX7" fmla="*/ 861715 w 2201565"/>
              <a:gd name="connsiteY7" fmla="*/ 1689100 h 1689100"/>
              <a:gd name="connsiteX8" fmla="*/ 1684040 w 2201565"/>
              <a:gd name="connsiteY8" fmla="*/ 1330325 h 1689100"/>
              <a:gd name="connsiteX9" fmla="*/ 1636415 w 2201565"/>
              <a:gd name="connsiteY9" fmla="*/ 1235075 h 1689100"/>
              <a:gd name="connsiteX10" fmla="*/ 868065 w 2201565"/>
              <a:gd name="connsiteY10" fmla="*/ 1581150 h 1689100"/>
              <a:gd name="connsiteX11" fmla="*/ 131465 w 2201565"/>
              <a:gd name="connsiteY11" fmla="*/ 1266825 h 1689100"/>
              <a:gd name="connsiteX12" fmla="*/ 398165 w 2201565"/>
              <a:gd name="connsiteY12" fmla="*/ 327025 h 1689100"/>
              <a:gd name="connsiteX13" fmla="*/ 1204615 w 2201565"/>
              <a:gd name="connsiteY13" fmla="*/ 419100 h 1689100"/>
              <a:gd name="connsiteX14" fmla="*/ 1890415 w 2201565"/>
              <a:gd name="connsiteY14" fmla="*/ 304800 h 1689100"/>
              <a:gd name="connsiteX15" fmla="*/ 2119015 w 2201565"/>
              <a:gd name="connsiteY15" fmla="*/ 260350 h 1689100"/>
              <a:gd name="connsiteX16" fmla="*/ 2201565 w 2201565"/>
              <a:gd name="connsiteY16" fmla="*/ 88900 h 1689100"/>
              <a:gd name="connsiteX17" fmla="*/ 2169815 w 2201565"/>
              <a:gd name="connsiteY17" fmla="*/ 0 h 1689100"/>
              <a:gd name="connsiteX0" fmla="*/ 2169815 w 2201565"/>
              <a:gd name="connsiteY0" fmla="*/ 0 h 1689100"/>
              <a:gd name="connsiteX1" fmla="*/ 1811040 w 2201565"/>
              <a:gd name="connsiteY1" fmla="*/ 222250 h 1689100"/>
              <a:gd name="connsiteX2" fmla="*/ 1210965 w 2201565"/>
              <a:gd name="connsiteY2" fmla="*/ 320675 h 1689100"/>
              <a:gd name="connsiteX3" fmla="*/ 372765 w 2201565"/>
              <a:gd name="connsiteY3" fmla="*/ 250825 h 1689100"/>
              <a:gd name="connsiteX4" fmla="*/ 67965 w 2201565"/>
              <a:gd name="connsiteY4" fmla="*/ 774700 h 1689100"/>
              <a:gd name="connsiteX5" fmla="*/ 17165 w 2201565"/>
              <a:gd name="connsiteY5" fmla="*/ 1289050 h 1689100"/>
              <a:gd name="connsiteX6" fmla="*/ 169565 w 2201565"/>
              <a:gd name="connsiteY6" fmla="*/ 1511300 h 1689100"/>
              <a:gd name="connsiteX7" fmla="*/ 861715 w 2201565"/>
              <a:gd name="connsiteY7" fmla="*/ 1689100 h 1689100"/>
              <a:gd name="connsiteX8" fmla="*/ 1684040 w 2201565"/>
              <a:gd name="connsiteY8" fmla="*/ 1330325 h 1689100"/>
              <a:gd name="connsiteX9" fmla="*/ 1636415 w 2201565"/>
              <a:gd name="connsiteY9" fmla="*/ 1235075 h 1689100"/>
              <a:gd name="connsiteX10" fmla="*/ 868065 w 2201565"/>
              <a:gd name="connsiteY10" fmla="*/ 1581150 h 1689100"/>
              <a:gd name="connsiteX11" fmla="*/ 131465 w 2201565"/>
              <a:gd name="connsiteY11" fmla="*/ 1266825 h 1689100"/>
              <a:gd name="connsiteX12" fmla="*/ 398165 w 2201565"/>
              <a:gd name="connsiteY12" fmla="*/ 327025 h 1689100"/>
              <a:gd name="connsiteX13" fmla="*/ 1204615 w 2201565"/>
              <a:gd name="connsiteY13" fmla="*/ 419100 h 1689100"/>
              <a:gd name="connsiteX14" fmla="*/ 1890415 w 2201565"/>
              <a:gd name="connsiteY14" fmla="*/ 304800 h 1689100"/>
              <a:gd name="connsiteX15" fmla="*/ 2119015 w 2201565"/>
              <a:gd name="connsiteY15" fmla="*/ 260350 h 1689100"/>
              <a:gd name="connsiteX16" fmla="*/ 2201565 w 2201565"/>
              <a:gd name="connsiteY16" fmla="*/ 88900 h 1689100"/>
              <a:gd name="connsiteX17" fmla="*/ 2169815 w 2201565"/>
              <a:gd name="connsiteY17" fmla="*/ 0 h 1689100"/>
              <a:gd name="connsiteX0" fmla="*/ 2169815 w 2201565"/>
              <a:gd name="connsiteY0" fmla="*/ 0 h 1689100"/>
              <a:gd name="connsiteX1" fmla="*/ 1811040 w 2201565"/>
              <a:gd name="connsiteY1" fmla="*/ 222250 h 1689100"/>
              <a:gd name="connsiteX2" fmla="*/ 1210965 w 2201565"/>
              <a:gd name="connsiteY2" fmla="*/ 320675 h 1689100"/>
              <a:gd name="connsiteX3" fmla="*/ 372765 w 2201565"/>
              <a:gd name="connsiteY3" fmla="*/ 250825 h 1689100"/>
              <a:gd name="connsiteX4" fmla="*/ 67965 w 2201565"/>
              <a:gd name="connsiteY4" fmla="*/ 774700 h 1689100"/>
              <a:gd name="connsiteX5" fmla="*/ 17165 w 2201565"/>
              <a:gd name="connsiteY5" fmla="*/ 1289050 h 1689100"/>
              <a:gd name="connsiteX6" fmla="*/ 169565 w 2201565"/>
              <a:gd name="connsiteY6" fmla="*/ 1511300 h 1689100"/>
              <a:gd name="connsiteX7" fmla="*/ 861715 w 2201565"/>
              <a:gd name="connsiteY7" fmla="*/ 1689100 h 1689100"/>
              <a:gd name="connsiteX8" fmla="*/ 1684040 w 2201565"/>
              <a:gd name="connsiteY8" fmla="*/ 1330325 h 1689100"/>
              <a:gd name="connsiteX9" fmla="*/ 1636415 w 2201565"/>
              <a:gd name="connsiteY9" fmla="*/ 1235075 h 1689100"/>
              <a:gd name="connsiteX10" fmla="*/ 868065 w 2201565"/>
              <a:gd name="connsiteY10" fmla="*/ 1581150 h 1689100"/>
              <a:gd name="connsiteX11" fmla="*/ 131465 w 2201565"/>
              <a:gd name="connsiteY11" fmla="*/ 1266825 h 1689100"/>
              <a:gd name="connsiteX12" fmla="*/ 398165 w 2201565"/>
              <a:gd name="connsiteY12" fmla="*/ 327025 h 1689100"/>
              <a:gd name="connsiteX13" fmla="*/ 1204615 w 2201565"/>
              <a:gd name="connsiteY13" fmla="*/ 419100 h 1689100"/>
              <a:gd name="connsiteX14" fmla="*/ 1890415 w 2201565"/>
              <a:gd name="connsiteY14" fmla="*/ 304800 h 1689100"/>
              <a:gd name="connsiteX15" fmla="*/ 2119015 w 2201565"/>
              <a:gd name="connsiteY15" fmla="*/ 260350 h 1689100"/>
              <a:gd name="connsiteX16" fmla="*/ 2201565 w 2201565"/>
              <a:gd name="connsiteY16" fmla="*/ 88900 h 1689100"/>
              <a:gd name="connsiteX17" fmla="*/ 2169815 w 2201565"/>
              <a:gd name="connsiteY17" fmla="*/ 0 h 1689100"/>
              <a:gd name="connsiteX0" fmla="*/ 2169815 w 2201565"/>
              <a:gd name="connsiteY0" fmla="*/ 0 h 1689100"/>
              <a:gd name="connsiteX1" fmla="*/ 1811040 w 2201565"/>
              <a:gd name="connsiteY1" fmla="*/ 222250 h 1689100"/>
              <a:gd name="connsiteX2" fmla="*/ 1210965 w 2201565"/>
              <a:gd name="connsiteY2" fmla="*/ 320675 h 1689100"/>
              <a:gd name="connsiteX3" fmla="*/ 372765 w 2201565"/>
              <a:gd name="connsiteY3" fmla="*/ 250825 h 1689100"/>
              <a:gd name="connsiteX4" fmla="*/ 67965 w 2201565"/>
              <a:gd name="connsiteY4" fmla="*/ 774700 h 1689100"/>
              <a:gd name="connsiteX5" fmla="*/ 17165 w 2201565"/>
              <a:gd name="connsiteY5" fmla="*/ 1289050 h 1689100"/>
              <a:gd name="connsiteX6" fmla="*/ 169565 w 2201565"/>
              <a:gd name="connsiteY6" fmla="*/ 1511300 h 1689100"/>
              <a:gd name="connsiteX7" fmla="*/ 861715 w 2201565"/>
              <a:gd name="connsiteY7" fmla="*/ 1689100 h 1689100"/>
              <a:gd name="connsiteX8" fmla="*/ 1842790 w 2201565"/>
              <a:gd name="connsiteY8" fmla="*/ 1235075 h 1689100"/>
              <a:gd name="connsiteX9" fmla="*/ 1636415 w 2201565"/>
              <a:gd name="connsiteY9" fmla="*/ 1235075 h 1689100"/>
              <a:gd name="connsiteX10" fmla="*/ 868065 w 2201565"/>
              <a:gd name="connsiteY10" fmla="*/ 1581150 h 1689100"/>
              <a:gd name="connsiteX11" fmla="*/ 131465 w 2201565"/>
              <a:gd name="connsiteY11" fmla="*/ 1266825 h 1689100"/>
              <a:gd name="connsiteX12" fmla="*/ 398165 w 2201565"/>
              <a:gd name="connsiteY12" fmla="*/ 327025 h 1689100"/>
              <a:gd name="connsiteX13" fmla="*/ 1204615 w 2201565"/>
              <a:gd name="connsiteY13" fmla="*/ 419100 h 1689100"/>
              <a:gd name="connsiteX14" fmla="*/ 1890415 w 2201565"/>
              <a:gd name="connsiteY14" fmla="*/ 304800 h 1689100"/>
              <a:gd name="connsiteX15" fmla="*/ 2119015 w 2201565"/>
              <a:gd name="connsiteY15" fmla="*/ 260350 h 1689100"/>
              <a:gd name="connsiteX16" fmla="*/ 2201565 w 2201565"/>
              <a:gd name="connsiteY16" fmla="*/ 88900 h 1689100"/>
              <a:gd name="connsiteX17" fmla="*/ 2169815 w 2201565"/>
              <a:gd name="connsiteY17" fmla="*/ 0 h 1689100"/>
              <a:gd name="connsiteX0" fmla="*/ 2169815 w 2201565"/>
              <a:gd name="connsiteY0" fmla="*/ 0 h 1689100"/>
              <a:gd name="connsiteX1" fmla="*/ 1811040 w 2201565"/>
              <a:gd name="connsiteY1" fmla="*/ 222250 h 1689100"/>
              <a:gd name="connsiteX2" fmla="*/ 1210965 w 2201565"/>
              <a:gd name="connsiteY2" fmla="*/ 320675 h 1689100"/>
              <a:gd name="connsiteX3" fmla="*/ 372765 w 2201565"/>
              <a:gd name="connsiteY3" fmla="*/ 250825 h 1689100"/>
              <a:gd name="connsiteX4" fmla="*/ 67965 w 2201565"/>
              <a:gd name="connsiteY4" fmla="*/ 774700 h 1689100"/>
              <a:gd name="connsiteX5" fmla="*/ 17165 w 2201565"/>
              <a:gd name="connsiteY5" fmla="*/ 1289050 h 1689100"/>
              <a:gd name="connsiteX6" fmla="*/ 169565 w 2201565"/>
              <a:gd name="connsiteY6" fmla="*/ 1511300 h 1689100"/>
              <a:gd name="connsiteX7" fmla="*/ 861715 w 2201565"/>
              <a:gd name="connsiteY7" fmla="*/ 1689100 h 1689100"/>
              <a:gd name="connsiteX8" fmla="*/ 1842790 w 2201565"/>
              <a:gd name="connsiteY8" fmla="*/ 1235075 h 1689100"/>
              <a:gd name="connsiteX9" fmla="*/ 1839615 w 2201565"/>
              <a:gd name="connsiteY9" fmla="*/ 1171575 h 1689100"/>
              <a:gd name="connsiteX10" fmla="*/ 868065 w 2201565"/>
              <a:gd name="connsiteY10" fmla="*/ 1581150 h 1689100"/>
              <a:gd name="connsiteX11" fmla="*/ 131465 w 2201565"/>
              <a:gd name="connsiteY11" fmla="*/ 1266825 h 1689100"/>
              <a:gd name="connsiteX12" fmla="*/ 398165 w 2201565"/>
              <a:gd name="connsiteY12" fmla="*/ 327025 h 1689100"/>
              <a:gd name="connsiteX13" fmla="*/ 1204615 w 2201565"/>
              <a:gd name="connsiteY13" fmla="*/ 419100 h 1689100"/>
              <a:gd name="connsiteX14" fmla="*/ 1890415 w 2201565"/>
              <a:gd name="connsiteY14" fmla="*/ 304800 h 1689100"/>
              <a:gd name="connsiteX15" fmla="*/ 2119015 w 2201565"/>
              <a:gd name="connsiteY15" fmla="*/ 260350 h 1689100"/>
              <a:gd name="connsiteX16" fmla="*/ 2201565 w 2201565"/>
              <a:gd name="connsiteY16" fmla="*/ 88900 h 1689100"/>
              <a:gd name="connsiteX17" fmla="*/ 2169815 w 2201565"/>
              <a:gd name="connsiteY17" fmla="*/ 0 h 1689100"/>
              <a:gd name="connsiteX0" fmla="*/ 2169815 w 2201565"/>
              <a:gd name="connsiteY0" fmla="*/ 0 h 1689100"/>
              <a:gd name="connsiteX1" fmla="*/ 1811040 w 2201565"/>
              <a:gd name="connsiteY1" fmla="*/ 222250 h 1689100"/>
              <a:gd name="connsiteX2" fmla="*/ 1210965 w 2201565"/>
              <a:gd name="connsiteY2" fmla="*/ 320675 h 1689100"/>
              <a:gd name="connsiteX3" fmla="*/ 372765 w 2201565"/>
              <a:gd name="connsiteY3" fmla="*/ 250825 h 1689100"/>
              <a:gd name="connsiteX4" fmla="*/ 67965 w 2201565"/>
              <a:gd name="connsiteY4" fmla="*/ 774700 h 1689100"/>
              <a:gd name="connsiteX5" fmla="*/ 17165 w 2201565"/>
              <a:gd name="connsiteY5" fmla="*/ 1289050 h 1689100"/>
              <a:gd name="connsiteX6" fmla="*/ 169565 w 2201565"/>
              <a:gd name="connsiteY6" fmla="*/ 1511300 h 1689100"/>
              <a:gd name="connsiteX7" fmla="*/ 861715 w 2201565"/>
              <a:gd name="connsiteY7" fmla="*/ 1689100 h 1689100"/>
              <a:gd name="connsiteX8" fmla="*/ 1861840 w 2201565"/>
              <a:gd name="connsiteY8" fmla="*/ 1222375 h 1689100"/>
              <a:gd name="connsiteX9" fmla="*/ 1839615 w 2201565"/>
              <a:gd name="connsiteY9" fmla="*/ 1171575 h 1689100"/>
              <a:gd name="connsiteX10" fmla="*/ 868065 w 2201565"/>
              <a:gd name="connsiteY10" fmla="*/ 1581150 h 1689100"/>
              <a:gd name="connsiteX11" fmla="*/ 131465 w 2201565"/>
              <a:gd name="connsiteY11" fmla="*/ 1266825 h 1689100"/>
              <a:gd name="connsiteX12" fmla="*/ 398165 w 2201565"/>
              <a:gd name="connsiteY12" fmla="*/ 327025 h 1689100"/>
              <a:gd name="connsiteX13" fmla="*/ 1204615 w 2201565"/>
              <a:gd name="connsiteY13" fmla="*/ 419100 h 1689100"/>
              <a:gd name="connsiteX14" fmla="*/ 1890415 w 2201565"/>
              <a:gd name="connsiteY14" fmla="*/ 304800 h 1689100"/>
              <a:gd name="connsiteX15" fmla="*/ 2119015 w 2201565"/>
              <a:gd name="connsiteY15" fmla="*/ 260350 h 1689100"/>
              <a:gd name="connsiteX16" fmla="*/ 2201565 w 2201565"/>
              <a:gd name="connsiteY16" fmla="*/ 88900 h 1689100"/>
              <a:gd name="connsiteX17" fmla="*/ 2169815 w 2201565"/>
              <a:gd name="connsiteY17" fmla="*/ 0 h 1689100"/>
              <a:gd name="connsiteX0" fmla="*/ 2169815 w 2201565"/>
              <a:gd name="connsiteY0" fmla="*/ 0 h 1689100"/>
              <a:gd name="connsiteX1" fmla="*/ 1811040 w 2201565"/>
              <a:gd name="connsiteY1" fmla="*/ 222250 h 1689100"/>
              <a:gd name="connsiteX2" fmla="*/ 1210965 w 2201565"/>
              <a:gd name="connsiteY2" fmla="*/ 320675 h 1689100"/>
              <a:gd name="connsiteX3" fmla="*/ 372765 w 2201565"/>
              <a:gd name="connsiteY3" fmla="*/ 250825 h 1689100"/>
              <a:gd name="connsiteX4" fmla="*/ 67965 w 2201565"/>
              <a:gd name="connsiteY4" fmla="*/ 774700 h 1689100"/>
              <a:gd name="connsiteX5" fmla="*/ 17165 w 2201565"/>
              <a:gd name="connsiteY5" fmla="*/ 1289050 h 1689100"/>
              <a:gd name="connsiteX6" fmla="*/ 169565 w 2201565"/>
              <a:gd name="connsiteY6" fmla="*/ 1511300 h 1689100"/>
              <a:gd name="connsiteX7" fmla="*/ 861715 w 2201565"/>
              <a:gd name="connsiteY7" fmla="*/ 1689100 h 1689100"/>
              <a:gd name="connsiteX8" fmla="*/ 1861840 w 2201565"/>
              <a:gd name="connsiteY8" fmla="*/ 1222375 h 1689100"/>
              <a:gd name="connsiteX9" fmla="*/ 1830090 w 2201565"/>
              <a:gd name="connsiteY9" fmla="*/ 1162050 h 1689100"/>
              <a:gd name="connsiteX10" fmla="*/ 868065 w 2201565"/>
              <a:gd name="connsiteY10" fmla="*/ 1581150 h 1689100"/>
              <a:gd name="connsiteX11" fmla="*/ 131465 w 2201565"/>
              <a:gd name="connsiteY11" fmla="*/ 1266825 h 1689100"/>
              <a:gd name="connsiteX12" fmla="*/ 398165 w 2201565"/>
              <a:gd name="connsiteY12" fmla="*/ 327025 h 1689100"/>
              <a:gd name="connsiteX13" fmla="*/ 1204615 w 2201565"/>
              <a:gd name="connsiteY13" fmla="*/ 419100 h 1689100"/>
              <a:gd name="connsiteX14" fmla="*/ 1890415 w 2201565"/>
              <a:gd name="connsiteY14" fmla="*/ 304800 h 1689100"/>
              <a:gd name="connsiteX15" fmla="*/ 2119015 w 2201565"/>
              <a:gd name="connsiteY15" fmla="*/ 260350 h 1689100"/>
              <a:gd name="connsiteX16" fmla="*/ 2201565 w 2201565"/>
              <a:gd name="connsiteY16" fmla="*/ 88900 h 1689100"/>
              <a:gd name="connsiteX17" fmla="*/ 2169815 w 2201565"/>
              <a:gd name="connsiteY17" fmla="*/ 0 h 1689100"/>
              <a:gd name="connsiteX0" fmla="*/ 2169815 w 2201565"/>
              <a:gd name="connsiteY0" fmla="*/ 0 h 1689100"/>
              <a:gd name="connsiteX1" fmla="*/ 1811040 w 2201565"/>
              <a:gd name="connsiteY1" fmla="*/ 222250 h 1689100"/>
              <a:gd name="connsiteX2" fmla="*/ 1210965 w 2201565"/>
              <a:gd name="connsiteY2" fmla="*/ 320675 h 1689100"/>
              <a:gd name="connsiteX3" fmla="*/ 372765 w 2201565"/>
              <a:gd name="connsiteY3" fmla="*/ 250825 h 1689100"/>
              <a:gd name="connsiteX4" fmla="*/ 67965 w 2201565"/>
              <a:gd name="connsiteY4" fmla="*/ 774700 h 1689100"/>
              <a:gd name="connsiteX5" fmla="*/ 17165 w 2201565"/>
              <a:gd name="connsiteY5" fmla="*/ 1289050 h 1689100"/>
              <a:gd name="connsiteX6" fmla="*/ 169565 w 2201565"/>
              <a:gd name="connsiteY6" fmla="*/ 1511300 h 1689100"/>
              <a:gd name="connsiteX7" fmla="*/ 861715 w 2201565"/>
              <a:gd name="connsiteY7" fmla="*/ 1689100 h 1689100"/>
              <a:gd name="connsiteX8" fmla="*/ 1854696 w 2201565"/>
              <a:gd name="connsiteY8" fmla="*/ 1234281 h 1689100"/>
              <a:gd name="connsiteX9" fmla="*/ 1830090 w 2201565"/>
              <a:gd name="connsiteY9" fmla="*/ 1162050 h 1689100"/>
              <a:gd name="connsiteX10" fmla="*/ 868065 w 2201565"/>
              <a:gd name="connsiteY10" fmla="*/ 1581150 h 1689100"/>
              <a:gd name="connsiteX11" fmla="*/ 131465 w 2201565"/>
              <a:gd name="connsiteY11" fmla="*/ 1266825 h 1689100"/>
              <a:gd name="connsiteX12" fmla="*/ 398165 w 2201565"/>
              <a:gd name="connsiteY12" fmla="*/ 327025 h 1689100"/>
              <a:gd name="connsiteX13" fmla="*/ 1204615 w 2201565"/>
              <a:gd name="connsiteY13" fmla="*/ 419100 h 1689100"/>
              <a:gd name="connsiteX14" fmla="*/ 1890415 w 2201565"/>
              <a:gd name="connsiteY14" fmla="*/ 304800 h 1689100"/>
              <a:gd name="connsiteX15" fmla="*/ 2119015 w 2201565"/>
              <a:gd name="connsiteY15" fmla="*/ 260350 h 1689100"/>
              <a:gd name="connsiteX16" fmla="*/ 2201565 w 2201565"/>
              <a:gd name="connsiteY16" fmla="*/ 88900 h 1689100"/>
              <a:gd name="connsiteX17" fmla="*/ 2169815 w 2201565"/>
              <a:gd name="connsiteY17" fmla="*/ 0 h 168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01565" h="1689100">
                <a:moveTo>
                  <a:pt x="2169815" y="0"/>
                </a:moveTo>
                <a:lnTo>
                  <a:pt x="1811040" y="222250"/>
                </a:lnTo>
                <a:lnTo>
                  <a:pt x="1210965" y="320675"/>
                </a:lnTo>
                <a:cubicBezTo>
                  <a:pt x="931565" y="297392"/>
                  <a:pt x="645815" y="245533"/>
                  <a:pt x="372765" y="250825"/>
                </a:cubicBezTo>
                <a:cubicBezTo>
                  <a:pt x="198140" y="384175"/>
                  <a:pt x="125115" y="581025"/>
                  <a:pt x="67965" y="774700"/>
                </a:cubicBezTo>
                <a:cubicBezTo>
                  <a:pt x="12932" y="952500"/>
                  <a:pt x="-23052" y="1050925"/>
                  <a:pt x="17165" y="1289050"/>
                </a:cubicBezTo>
                <a:cubicBezTo>
                  <a:pt x="67965" y="1363133"/>
                  <a:pt x="45740" y="1440392"/>
                  <a:pt x="169565" y="1511300"/>
                </a:cubicBezTo>
                <a:cubicBezTo>
                  <a:pt x="405573" y="1599142"/>
                  <a:pt x="676507" y="1664758"/>
                  <a:pt x="861715" y="1689100"/>
                </a:cubicBezTo>
                <a:cubicBezTo>
                  <a:pt x="1090315" y="1627717"/>
                  <a:pt x="1587996" y="1346464"/>
                  <a:pt x="1854696" y="1234281"/>
                </a:cubicBezTo>
                <a:lnTo>
                  <a:pt x="1830090" y="1162050"/>
                </a:lnTo>
                <a:cubicBezTo>
                  <a:pt x="1584557" y="1274233"/>
                  <a:pt x="1126298" y="1478492"/>
                  <a:pt x="868065" y="1581150"/>
                </a:cubicBezTo>
                <a:cubicBezTo>
                  <a:pt x="586548" y="1503892"/>
                  <a:pt x="209782" y="1502833"/>
                  <a:pt x="131465" y="1266825"/>
                </a:cubicBezTo>
                <a:cubicBezTo>
                  <a:pt x="-2943" y="1025525"/>
                  <a:pt x="265873" y="644525"/>
                  <a:pt x="398165" y="327025"/>
                </a:cubicBezTo>
                <a:lnTo>
                  <a:pt x="1204615" y="419100"/>
                </a:lnTo>
                <a:lnTo>
                  <a:pt x="1890415" y="304800"/>
                </a:lnTo>
                <a:lnTo>
                  <a:pt x="2119015" y="260350"/>
                </a:lnTo>
                <a:lnTo>
                  <a:pt x="2201565" y="88900"/>
                </a:lnTo>
                <a:lnTo>
                  <a:pt x="2169815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 rot="494807">
            <a:off x="5006539" y="855319"/>
            <a:ext cx="1470320" cy="27699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eiryo UI" panose="020B0604030504040204" pitchFamily="50" charset="-128"/>
              </a:rPr>
              <a:t>南海本線堺駅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250788" y="6157381"/>
            <a:ext cx="864000" cy="276999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旧堺燈台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995919" y="5633438"/>
            <a:ext cx="864000" cy="276999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工場壁画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フリーフォーム 2"/>
          <p:cNvSpPr/>
          <p:nvPr/>
        </p:nvSpPr>
        <p:spPr>
          <a:xfrm>
            <a:off x="5874799" y="1799542"/>
            <a:ext cx="1589627" cy="858837"/>
          </a:xfrm>
          <a:custGeom>
            <a:avLst/>
            <a:gdLst>
              <a:gd name="connsiteX0" fmla="*/ 0 w 1619250"/>
              <a:gd name="connsiteY0" fmla="*/ 0 h 952500"/>
              <a:gd name="connsiteX1" fmla="*/ 104775 w 1619250"/>
              <a:gd name="connsiteY1" fmla="*/ 209550 h 952500"/>
              <a:gd name="connsiteX2" fmla="*/ 733425 w 1619250"/>
              <a:gd name="connsiteY2" fmla="*/ 381000 h 952500"/>
              <a:gd name="connsiteX3" fmla="*/ 1171575 w 1619250"/>
              <a:gd name="connsiteY3" fmla="*/ 628650 h 952500"/>
              <a:gd name="connsiteX4" fmla="*/ 1495425 w 1619250"/>
              <a:gd name="connsiteY4" fmla="*/ 952500 h 952500"/>
              <a:gd name="connsiteX5" fmla="*/ 1619250 w 1619250"/>
              <a:gd name="connsiteY5" fmla="*/ 723900 h 952500"/>
              <a:gd name="connsiteX6" fmla="*/ 1476375 w 1619250"/>
              <a:gd name="connsiteY6" fmla="*/ 228600 h 952500"/>
              <a:gd name="connsiteX7" fmla="*/ 0 w 1619250"/>
              <a:gd name="connsiteY7" fmla="*/ 0 h 952500"/>
              <a:gd name="connsiteX0" fmla="*/ 0 w 1619250"/>
              <a:gd name="connsiteY0" fmla="*/ 0 h 952500"/>
              <a:gd name="connsiteX1" fmla="*/ 104775 w 1619250"/>
              <a:gd name="connsiteY1" fmla="*/ 209550 h 952500"/>
              <a:gd name="connsiteX2" fmla="*/ 733425 w 1619250"/>
              <a:gd name="connsiteY2" fmla="*/ 381000 h 952500"/>
              <a:gd name="connsiteX3" fmla="*/ 1181100 w 1619250"/>
              <a:gd name="connsiteY3" fmla="*/ 652462 h 952500"/>
              <a:gd name="connsiteX4" fmla="*/ 1495425 w 1619250"/>
              <a:gd name="connsiteY4" fmla="*/ 952500 h 952500"/>
              <a:gd name="connsiteX5" fmla="*/ 1619250 w 1619250"/>
              <a:gd name="connsiteY5" fmla="*/ 723900 h 952500"/>
              <a:gd name="connsiteX6" fmla="*/ 1476375 w 1619250"/>
              <a:gd name="connsiteY6" fmla="*/ 228600 h 952500"/>
              <a:gd name="connsiteX7" fmla="*/ 0 w 1619250"/>
              <a:gd name="connsiteY7" fmla="*/ 0 h 952500"/>
              <a:gd name="connsiteX0" fmla="*/ 0 w 1676400"/>
              <a:gd name="connsiteY0" fmla="*/ 0 h 938212"/>
              <a:gd name="connsiteX1" fmla="*/ 161925 w 1676400"/>
              <a:gd name="connsiteY1" fmla="*/ 195262 h 938212"/>
              <a:gd name="connsiteX2" fmla="*/ 790575 w 1676400"/>
              <a:gd name="connsiteY2" fmla="*/ 366712 h 938212"/>
              <a:gd name="connsiteX3" fmla="*/ 1238250 w 1676400"/>
              <a:gd name="connsiteY3" fmla="*/ 638174 h 938212"/>
              <a:gd name="connsiteX4" fmla="*/ 1552575 w 1676400"/>
              <a:gd name="connsiteY4" fmla="*/ 938212 h 938212"/>
              <a:gd name="connsiteX5" fmla="*/ 1676400 w 1676400"/>
              <a:gd name="connsiteY5" fmla="*/ 709612 h 938212"/>
              <a:gd name="connsiteX6" fmla="*/ 1533525 w 1676400"/>
              <a:gd name="connsiteY6" fmla="*/ 214312 h 938212"/>
              <a:gd name="connsiteX7" fmla="*/ 0 w 1676400"/>
              <a:gd name="connsiteY7" fmla="*/ 0 h 938212"/>
              <a:gd name="connsiteX0" fmla="*/ 0 w 1676400"/>
              <a:gd name="connsiteY0" fmla="*/ 0 h 938212"/>
              <a:gd name="connsiteX1" fmla="*/ 161925 w 1676400"/>
              <a:gd name="connsiteY1" fmla="*/ 195262 h 938212"/>
              <a:gd name="connsiteX2" fmla="*/ 790575 w 1676400"/>
              <a:gd name="connsiteY2" fmla="*/ 366712 h 938212"/>
              <a:gd name="connsiteX3" fmla="*/ 1238250 w 1676400"/>
              <a:gd name="connsiteY3" fmla="*/ 638174 h 938212"/>
              <a:gd name="connsiteX4" fmla="*/ 1552575 w 1676400"/>
              <a:gd name="connsiteY4" fmla="*/ 938212 h 938212"/>
              <a:gd name="connsiteX5" fmla="*/ 1676400 w 1676400"/>
              <a:gd name="connsiteY5" fmla="*/ 709612 h 938212"/>
              <a:gd name="connsiteX6" fmla="*/ 1557337 w 1676400"/>
              <a:gd name="connsiteY6" fmla="*/ 280987 h 938212"/>
              <a:gd name="connsiteX7" fmla="*/ 0 w 1676400"/>
              <a:gd name="connsiteY7" fmla="*/ 0 h 938212"/>
              <a:gd name="connsiteX0" fmla="*/ 0 w 1676400"/>
              <a:gd name="connsiteY0" fmla="*/ 0 h 909637"/>
              <a:gd name="connsiteX1" fmla="*/ 161925 w 1676400"/>
              <a:gd name="connsiteY1" fmla="*/ 195262 h 909637"/>
              <a:gd name="connsiteX2" fmla="*/ 790575 w 1676400"/>
              <a:gd name="connsiteY2" fmla="*/ 366712 h 909637"/>
              <a:gd name="connsiteX3" fmla="*/ 1238250 w 1676400"/>
              <a:gd name="connsiteY3" fmla="*/ 638174 h 909637"/>
              <a:gd name="connsiteX4" fmla="*/ 1543050 w 1676400"/>
              <a:gd name="connsiteY4" fmla="*/ 909637 h 909637"/>
              <a:gd name="connsiteX5" fmla="*/ 1676400 w 1676400"/>
              <a:gd name="connsiteY5" fmla="*/ 709612 h 909637"/>
              <a:gd name="connsiteX6" fmla="*/ 1557337 w 1676400"/>
              <a:gd name="connsiteY6" fmla="*/ 280987 h 909637"/>
              <a:gd name="connsiteX7" fmla="*/ 0 w 1676400"/>
              <a:gd name="connsiteY7" fmla="*/ 0 h 909637"/>
              <a:gd name="connsiteX0" fmla="*/ 0 w 1620644"/>
              <a:gd name="connsiteY0" fmla="*/ 0 h 909637"/>
              <a:gd name="connsiteX1" fmla="*/ 106169 w 1620644"/>
              <a:gd name="connsiteY1" fmla="*/ 195262 h 909637"/>
              <a:gd name="connsiteX2" fmla="*/ 734819 w 1620644"/>
              <a:gd name="connsiteY2" fmla="*/ 366712 h 909637"/>
              <a:gd name="connsiteX3" fmla="*/ 1182494 w 1620644"/>
              <a:gd name="connsiteY3" fmla="*/ 638174 h 909637"/>
              <a:gd name="connsiteX4" fmla="*/ 1487294 w 1620644"/>
              <a:gd name="connsiteY4" fmla="*/ 909637 h 909637"/>
              <a:gd name="connsiteX5" fmla="*/ 1620644 w 1620644"/>
              <a:gd name="connsiteY5" fmla="*/ 709612 h 909637"/>
              <a:gd name="connsiteX6" fmla="*/ 1501581 w 1620644"/>
              <a:gd name="connsiteY6" fmla="*/ 280987 h 909637"/>
              <a:gd name="connsiteX7" fmla="*/ 0 w 1620644"/>
              <a:gd name="connsiteY7" fmla="*/ 0 h 909637"/>
              <a:gd name="connsiteX0" fmla="*/ 733 w 1621377"/>
              <a:gd name="connsiteY0" fmla="*/ 0 h 909637"/>
              <a:gd name="connsiteX1" fmla="*/ 106902 w 1621377"/>
              <a:gd name="connsiteY1" fmla="*/ 195262 h 909637"/>
              <a:gd name="connsiteX2" fmla="*/ 735552 w 1621377"/>
              <a:gd name="connsiteY2" fmla="*/ 366712 h 909637"/>
              <a:gd name="connsiteX3" fmla="*/ 1183227 w 1621377"/>
              <a:gd name="connsiteY3" fmla="*/ 638174 h 909637"/>
              <a:gd name="connsiteX4" fmla="*/ 1488027 w 1621377"/>
              <a:gd name="connsiteY4" fmla="*/ 909637 h 909637"/>
              <a:gd name="connsiteX5" fmla="*/ 1621377 w 1621377"/>
              <a:gd name="connsiteY5" fmla="*/ 709612 h 909637"/>
              <a:gd name="connsiteX6" fmla="*/ 1502314 w 1621377"/>
              <a:gd name="connsiteY6" fmla="*/ 280987 h 909637"/>
              <a:gd name="connsiteX7" fmla="*/ 733 w 1621377"/>
              <a:gd name="connsiteY7" fmla="*/ 0 h 909637"/>
              <a:gd name="connsiteX0" fmla="*/ 733 w 1621377"/>
              <a:gd name="connsiteY0" fmla="*/ 0 h 909637"/>
              <a:gd name="connsiteX1" fmla="*/ 106902 w 1621377"/>
              <a:gd name="connsiteY1" fmla="*/ 195262 h 909637"/>
              <a:gd name="connsiteX2" fmla="*/ 735552 w 1621377"/>
              <a:gd name="connsiteY2" fmla="*/ 366712 h 909637"/>
              <a:gd name="connsiteX3" fmla="*/ 1183227 w 1621377"/>
              <a:gd name="connsiteY3" fmla="*/ 638174 h 909637"/>
              <a:gd name="connsiteX4" fmla="*/ 1488027 w 1621377"/>
              <a:gd name="connsiteY4" fmla="*/ 909637 h 909637"/>
              <a:gd name="connsiteX5" fmla="*/ 1621377 w 1621377"/>
              <a:gd name="connsiteY5" fmla="*/ 709612 h 909637"/>
              <a:gd name="connsiteX6" fmla="*/ 1502314 w 1621377"/>
              <a:gd name="connsiteY6" fmla="*/ 280987 h 909637"/>
              <a:gd name="connsiteX7" fmla="*/ 733 w 1621377"/>
              <a:gd name="connsiteY7" fmla="*/ 0 h 909637"/>
              <a:gd name="connsiteX0" fmla="*/ 733 w 1621377"/>
              <a:gd name="connsiteY0" fmla="*/ 0 h 909637"/>
              <a:gd name="connsiteX1" fmla="*/ 106902 w 1621377"/>
              <a:gd name="connsiteY1" fmla="*/ 195262 h 909637"/>
              <a:gd name="connsiteX2" fmla="*/ 735552 w 1621377"/>
              <a:gd name="connsiteY2" fmla="*/ 366712 h 909637"/>
              <a:gd name="connsiteX3" fmla="*/ 1183227 w 1621377"/>
              <a:gd name="connsiteY3" fmla="*/ 638174 h 909637"/>
              <a:gd name="connsiteX4" fmla="*/ 1488027 w 1621377"/>
              <a:gd name="connsiteY4" fmla="*/ 909637 h 909637"/>
              <a:gd name="connsiteX5" fmla="*/ 1621377 w 1621377"/>
              <a:gd name="connsiteY5" fmla="*/ 709612 h 909637"/>
              <a:gd name="connsiteX6" fmla="*/ 1502314 w 1621377"/>
              <a:gd name="connsiteY6" fmla="*/ 280987 h 909637"/>
              <a:gd name="connsiteX7" fmla="*/ 733 w 1621377"/>
              <a:gd name="connsiteY7" fmla="*/ 0 h 909637"/>
              <a:gd name="connsiteX0" fmla="*/ 733 w 1595977"/>
              <a:gd name="connsiteY0" fmla="*/ 0 h 909637"/>
              <a:gd name="connsiteX1" fmla="*/ 106902 w 1595977"/>
              <a:gd name="connsiteY1" fmla="*/ 195262 h 909637"/>
              <a:gd name="connsiteX2" fmla="*/ 735552 w 1595977"/>
              <a:gd name="connsiteY2" fmla="*/ 366712 h 909637"/>
              <a:gd name="connsiteX3" fmla="*/ 1183227 w 1595977"/>
              <a:gd name="connsiteY3" fmla="*/ 638174 h 909637"/>
              <a:gd name="connsiteX4" fmla="*/ 1488027 w 1595977"/>
              <a:gd name="connsiteY4" fmla="*/ 909637 h 909637"/>
              <a:gd name="connsiteX5" fmla="*/ 1595977 w 1595977"/>
              <a:gd name="connsiteY5" fmla="*/ 709612 h 909637"/>
              <a:gd name="connsiteX6" fmla="*/ 1502314 w 1595977"/>
              <a:gd name="connsiteY6" fmla="*/ 280987 h 909637"/>
              <a:gd name="connsiteX7" fmla="*/ 733 w 1595977"/>
              <a:gd name="connsiteY7" fmla="*/ 0 h 909637"/>
              <a:gd name="connsiteX0" fmla="*/ 733 w 1595977"/>
              <a:gd name="connsiteY0" fmla="*/ 0 h 909637"/>
              <a:gd name="connsiteX1" fmla="*/ 106902 w 1595977"/>
              <a:gd name="connsiteY1" fmla="*/ 195262 h 909637"/>
              <a:gd name="connsiteX2" fmla="*/ 735552 w 1595977"/>
              <a:gd name="connsiteY2" fmla="*/ 366712 h 909637"/>
              <a:gd name="connsiteX3" fmla="*/ 1183227 w 1595977"/>
              <a:gd name="connsiteY3" fmla="*/ 638174 h 909637"/>
              <a:gd name="connsiteX4" fmla="*/ 1488027 w 1595977"/>
              <a:gd name="connsiteY4" fmla="*/ 909637 h 909637"/>
              <a:gd name="connsiteX5" fmla="*/ 1595977 w 1595977"/>
              <a:gd name="connsiteY5" fmla="*/ 709612 h 909637"/>
              <a:gd name="connsiteX6" fmla="*/ 1489614 w 1595977"/>
              <a:gd name="connsiteY6" fmla="*/ 280987 h 909637"/>
              <a:gd name="connsiteX7" fmla="*/ 733 w 1595977"/>
              <a:gd name="connsiteY7" fmla="*/ 0 h 909637"/>
              <a:gd name="connsiteX0" fmla="*/ 733 w 1595977"/>
              <a:gd name="connsiteY0" fmla="*/ 0 h 858837"/>
              <a:gd name="connsiteX1" fmla="*/ 106902 w 1595977"/>
              <a:gd name="connsiteY1" fmla="*/ 195262 h 858837"/>
              <a:gd name="connsiteX2" fmla="*/ 735552 w 1595977"/>
              <a:gd name="connsiteY2" fmla="*/ 366712 h 858837"/>
              <a:gd name="connsiteX3" fmla="*/ 1183227 w 1595977"/>
              <a:gd name="connsiteY3" fmla="*/ 638174 h 858837"/>
              <a:gd name="connsiteX4" fmla="*/ 1494377 w 1595977"/>
              <a:gd name="connsiteY4" fmla="*/ 858837 h 858837"/>
              <a:gd name="connsiteX5" fmla="*/ 1595977 w 1595977"/>
              <a:gd name="connsiteY5" fmla="*/ 709612 h 858837"/>
              <a:gd name="connsiteX6" fmla="*/ 1489614 w 1595977"/>
              <a:gd name="connsiteY6" fmla="*/ 280987 h 858837"/>
              <a:gd name="connsiteX7" fmla="*/ 733 w 1595977"/>
              <a:gd name="connsiteY7" fmla="*/ 0 h 858837"/>
              <a:gd name="connsiteX0" fmla="*/ 733 w 1589627"/>
              <a:gd name="connsiteY0" fmla="*/ 0 h 858837"/>
              <a:gd name="connsiteX1" fmla="*/ 106902 w 1589627"/>
              <a:gd name="connsiteY1" fmla="*/ 195262 h 858837"/>
              <a:gd name="connsiteX2" fmla="*/ 735552 w 1589627"/>
              <a:gd name="connsiteY2" fmla="*/ 366712 h 858837"/>
              <a:gd name="connsiteX3" fmla="*/ 1183227 w 1589627"/>
              <a:gd name="connsiteY3" fmla="*/ 638174 h 858837"/>
              <a:gd name="connsiteX4" fmla="*/ 1494377 w 1589627"/>
              <a:gd name="connsiteY4" fmla="*/ 858837 h 858837"/>
              <a:gd name="connsiteX5" fmla="*/ 1589627 w 1589627"/>
              <a:gd name="connsiteY5" fmla="*/ 715962 h 858837"/>
              <a:gd name="connsiteX6" fmla="*/ 1489614 w 1589627"/>
              <a:gd name="connsiteY6" fmla="*/ 280987 h 858837"/>
              <a:gd name="connsiteX7" fmla="*/ 733 w 1589627"/>
              <a:gd name="connsiteY7" fmla="*/ 0 h 858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9627" h="858837">
                <a:moveTo>
                  <a:pt x="733" y="0"/>
                </a:moveTo>
                <a:cubicBezTo>
                  <a:pt x="-8482" y="87389"/>
                  <a:pt x="71512" y="130175"/>
                  <a:pt x="106902" y="195262"/>
                </a:cubicBezTo>
                <a:lnTo>
                  <a:pt x="735552" y="366712"/>
                </a:lnTo>
                <a:lnTo>
                  <a:pt x="1183227" y="638174"/>
                </a:lnTo>
                <a:lnTo>
                  <a:pt x="1494377" y="858837"/>
                </a:lnTo>
                <a:lnTo>
                  <a:pt x="1589627" y="715962"/>
                </a:lnTo>
                <a:cubicBezTo>
                  <a:pt x="1572242" y="573087"/>
                  <a:pt x="1562755" y="435014"/>
                  <a:pt x="1489614" y="280987"/>
                </a:cubicBezTo>
                <a:lnTo>
                  <a:pt x="733" y="0"/>
                </a:lnTo>
                <a:close/>
              </a:path>
            </a:pathLst>
          </a:cu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931632" y="2375763"/>
            <a:ext cx="992574" cy="276999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龍女神像</a:t>
            </a:r>
          </a:p>
        </p:txBody>
      </p:sp>
      <p:cxnSp>
        <p:nvCxnSpPr>
          <p:cNvPr id="7" name="直線矢印コネクタ 6"/>
          <p:cNvCxnSpPr>
            <a:stCxn id="10" idx="2"/>
          </p:cNvCxnSpPr>
          <p:nvPr/>
        </p:nvCxnSpPr>
        <p:spPr>
          <a:xfrm flipH="1">
            <a:off x="5055355" y="2652762"/>
            <a:ext cx="372564" cy="12049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>
            <a:stCxn id="17" idx="3"/>
          </p:cNvCxnSpPr>
          <p:nvPr/>
        </p:nvCxnSpPr>
        <p:spPr>
          <a:xfrm flipV="1">
            <a:off x="6114788" y="6021292"/>
            <a:ext cx="108722" cy="27458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>
            <a:stCxn id="18" idx="1"/>
          </p:cNvCxnSpPr>
          <p:nvPr/>
        </p:nvCxnSpPr>
        <p:spPr>
          <a:xfrm flipH="1">
            <a:off x="4846929" y="5771938"/>
            <a:ext cx="148990" cy="1385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フリーフォーム 39"/>
          <p:cNvSpPr/>
          <p:nvPr/>
        </p:nvSpPr>
        <p:spPr>
          <a:xfrm>
            <a:off x="6027423" y="5572394"/>
            <a:ext cx="1468279" cy="1237298"/>
          </a:xfrm>
          <a:custGeom>
            <a:avLst/>
            <a:gdLst>
              <a:gd name="connsiteX0" fmla="*/ 1828800 w 1828800"/>
              <a:gd name="connsiteY0" fmla="*/ 1417320 h 1417320"/>
              <a:gd name="connsiteX1" fmla="*/ 1828800 w 1828800"/>
              <a:gd name="connsiteY1" fmla="*/ 1417320 h 1417320"/>
              <a:gd name="connsiteX2" fmla="*/ 441960 w 1828800"/>
              <a:gd name="connsiteY2" fmla="*/ 670560 h 1417320"/>
              <a:gd name="connsiteX3" fmla="*/ 419100 w 1828800"/>
              <a:gd name="connsiteY3" fmla="*/ 281940 h 1417320"/>
              <a:gd name="connsiteX4" fmla="*/ 15240 w 1828800"/>
              <a:gd name="connsiteY4" fmla="*/ 228600 h 1417320"/>
              <a:gd name="connsiteX5" fmla="*/ 0 w 1828800"/>
              <a:gd name="connsiteY5" fmla="*/ 0 h 1417320"/>
              <a:gd name="connsiteX0" fmla="*/ 1828800 w 1828800"/>
              <a:gd name="connsiteY0" fmla="*/ 1417320 h 1417320"/>
              <a:gd name="connsiteX1" fmla="*/ 1828800 w 1828800"/>
              <a:gd name="connsiteY1" fmla="*/ 1417320 h 1417320"/>
              <a:gd name="connsiteX2" fmla="*/ 441960 w 1828800"/>
              <a:gd name="connsiteY2" fmla="*/ 670560 h 1417320"/>
              <a:gd name="connsiteX3" fmla="*/ 419100 w 1828800"/>
              <a:gd name="connsiteY3" fmla="*/ 281940 h 1417320"/>
              <a:gd name="connsiteX4" fmla="*/ 15240 w 1828800"/>
              <a:gd name="connsiteY4" fmla="*/ 228600 h 1417320"/>
              <a:gd name="connsiteX5" fmla="*/ 0 w 1828800"/>
              <a:gd name="connsiteY5" fmla="*/ 0 h 1417320"/>
              <a:gd name="connsiteX0" fmla="*/ 1828800 w 1828800"/>
              <a:gd name="connsiteY0" fmla="*/ 1417320 h 1417320"/>
              <a:gd name="connsiteX1" fmla="*/ 1828800 w 1828800"/>
              <a:gd name="connsiteY1" fmla="*/ 1417320 h 1417320"/>
              <a:gd name="connsiteX2" fmla="*/ 426085 w 1828800"/>
              <a:gd name="connsiteY2" fmla="*/ 683260 h 1417320"/>
              <a:gd name="connsiteX3" fmla="*/ 419100 w 1828800"/>
              <a:gd name="connsiteY3" fmla="*/ 281940 h 1417320"/>
              <a:gd name="connsiteX4" fmla="*/ 15240 w 1828800"/>
              <a:gd name="connsiteY4" fmla="*/ 228600 h 1417320"/>
              <a:gd name="connsiteX5" fmla="*/ 0 w 1828800"/>
              <a:gd name="connsiteY5" fmla="*/ 0 h 1417320"/>
              <a:gd name="connsiteX0" fmla="*/ 1828800 w 1828800"/>
              <a:gd name="connsiteY0" fmla="*/ 1417320 h 1417320"/>
              <a:gd name="connsiteX1" fmla="*/ 1005840 w 1828800"/>
              <a:gd name="connsiteY1" fmla="*/ 1036320 h 1417320"/>
              <a:gd name="connsiteX2" fmla="*/ 426085 w 1828800"/>
              <a:gd name="connsiteY2" fmla="*/ 683260 h 1417320"/>
              <a:gd name="connsiteX3" fmla="*/ 419100 w 1828800"/>
              <a:gd name="connsiteY3" fmla="*/ 281940 h 1417320"/>
              <a:gd name="connsiteX4" fmla="*/ 15240 w 1828800"/>
              <a:gd name="connsiteY4" fmla="*/ 228600 h 1417320"/>
              <a:gd name="connsiteX5" fmla="*/ 0 w 1828800"/>
              <a:gd name="connsiteY5" fmla="*/ 0 h 1417320"/>
              <a:gd name="connsiteX0" fmla="*/ 1005840 w 1005840"/>
              <a:gd name="connsiteY0" fmla="*/ 1036320 h 1036320"/>
              <a:gd name="connsiteX1" fmla="*/ 426085 w 1005840"/>
              <a:gd name="connsiteY1" fmla="*/ 683260 h 1036320"/>
              <a:gd name="connsiteX2" fmla="*/ 419100 w 1005840"/>
              <a:gd name="connsiteY2" fmla="*/ 281940 h 1036320"/>
              <a:gd name="connsiteX3" fmla="*/ 15240 w 1005840"/>
              <a:gd name="connsiteY3" fmla="*/ 228600 h 1036320"/>
              <a:gd name="connsiteX4" fmla="*/ 0 w 1005840"/>
              <a:gd name="connsiteY4" fmla="*/ 0 h 1036320"/>
              <a:gd name="connsiteX0" fmla="*/ 1005840 w 1818811"/>
              <a:gd name="connsiteY0" fmla="*/ 1036320 h 1427798"/>
              <a:gd name="connsiteX1" fmla="*/ 1818799 w 1818811"/>
              <a:gd name="connsiteY1" fmla="*/ 1427798 h 1427798"/>
              <a:gd name="connsiteX2" fmla="*/ 426085 w 1818811"/>
              <a:gd name="connsiteY2" fmla="*/ 683260 h 1427798"/>
              <a:gd name="connsiteX3" fmla="*/ 419100 w 1818811"/>
              <a:gd name="connsiteY3" fmla="*/ 281940 h 1427798"/>
              <a:gd name="connsiteX4" fmla="*/ 15240 w 1818811"/>
              <a:gd name="connsiteY4" fmla="*/ 228600 h 1427798"/>
              <a:gd name="connsiteX5" fmla="*/ 0 w 1818811"/>
              <a:gd name="connsiteY5" fmla="*/ 0 h 1427798"/>
              <a:gd name="connsiteX0" fmla="*/ 1818799 w 1818799"/>
              <a:gd name="connsiteY0" fmla="*/ 1427798 h 1427798"/>
              <a:gd name="connsiteX1" fmla="*/ 426085 w 1818799"/>
              <a:gd name="connsiteY1" fmla="*/ 683260 h 1427798"/>
              <a:gd name="connsiteX2" fmla="*/ 419100 w 1818799"/>
              <a:gd name="connsiteY2" fmla="*/ 281940 h 1427798"/>
              <a:gd name="connsiteX3" fmla="*/ 15240 w 1818799"/>
              <a:gd name="connsiteY3" fmla="*/ 228600 h 1427798"/>
              <a:gd name="connsiteX4" fmla="*/ 0 w 1818799"/>
              <a:gd name="connsiteY4" fmla="*/ 0 h 1427798"/>
              <a:gd name="connsiteX0" fmla="*/ 1468279 w 1468279"/>
              <a:gd name="connsiteY0" fmla="*/ 1237298 h 1237298"/>
              <a:gd name="connsiteX1" fmla="*/ 426085 w 1468279"/>
              <a:gd name="connsiteY1" fmla="*/ 683260 h 1237298"/>
              <a:gd name="connsiteX2" fmla="*/ 419100 w 1468279"/>
              <a:gd name="connsiteY2" fmla="*/ 281940 h 1237298"/>
              <a:gd name="connsiteX3" fmla="*/ 15240 w 1468279"/>
              <a:gd name="connsiteY3" fmla="*/ 228600 h 1237298"/>
              <a:gd name="connsiteX4" fmla="*/ 0 w 1468279"/>
              <a:gd name="connsiteY4" fmla="*/ 0 h 1237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8279" h="1237298">
                <a:moveTo>
                  <a:pt x="1468279" y="1237298"/>
                </a:moveTo>
                <a:lnTo>
                  <a:pt x="426085" y="683260"/>
                </a:lnTo>
                <a:lnTo>
                  <a:pt x="419100" y="281940"/>
                </a:lnTo>
                <a:cubicBezTo>
                  <a:pt x="262255" y="226060"/>
                  <a:pt x="149860" y="246380"/>
                  <a:pt x="15240" y="228600"/>
                </a:cubicBezTo>
                <a:lnTo>
                  <a:pt x="0" y="0"/>
                </a:lnTo>
              </a:path>
            </a:pathLst>
          </a:cu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/>
          <p:cNvSpPr/>
          <p:nvPr/>
        </p:nvSpPr>
        <p:spPr>
          <a:xfrm>
            <a:off x="3238503" y="2061482"/>
            <a:ext cx="3800475" cy="2771775"/>
          </a:xfrm>
          <a:custGeom>
            <a:avLst/>
            <a:gdLst>
              <a:gd name="connsiteX0" fmla="*/ 2714625 w 3800475"/>
              <a:gd name="connsiteY0" fmla="*/ 2771775 h 2771775"/>
              <a:gd name="connsiteX1" fmla="*/ 2628900 w 3800475"/>
              <a:gd name="connsiteY1" fmla="*/ 2000250 h 2771775"/>
              <a:gd name="connsiteX2" fmla="*/ 2628900 w 3800475"/>
              <a:gd name="connsiteY2" fmla="*/ 1466850 h 2771775"/>
              <a:gd name="connsiteX3" fmla="*/ 3781425 w 3800475"/>
              <a:gd name="connsiteY3" fmla="*/ 819150 h 2771775"/>
              <a:gd name="connsiteX4" fmla="*/ 3800475 w 3800475"/>
              <a:gd name="connsiteY4" fmla="*/ 561975 h 2771775"/>
              <a:gd name="connsiteX5" fmla="*/ 3343275 w 3800475"/>
              <a:gd name="connsiteY5" fmla="*/ 257175 h 2771775"/>
              <a:gd name="connsiteX6" fmla="*/ 2952750 w 3800475"/>
              <a:gd name="connsiteY6" fmla="*/ 47625 h 2771775"/>
              <a:gd name="connsiteX7" fmla="*/ 2514600 w 3800475"/>
              <a:gd name="connsiteY7" fmla="*/ 9525 h 2771775"/>
              <a:gd name="connsiteX8" fmla="*/ 2152650 w 3800475"/>
              <a:gd name="connsiteY8" fmla="*/ 0 h 2771775"/>
              <a:gd name="connsiteX9" fmla="*/ 1743075 w 3800475"/>
              <a:gd name="connsiteY9" fmla="*/ 66675 h 2771775"/>
              <a:gd name="connsiteX10" fmla="*/ 1038225 w 3800475"/>
              <a:gd name="connsiteY10" fmla="*/ 200025 h 2771775"/>
              <a:gd name="connsiteX11" fmla="*/ 285750 w 3800475"/>
              <a:gd name="connsiteY11" fmla="*/ 95250 h 2771775"/>
              <a:gd name="connsiteX12" fmla="*/ 0 w 3800475"/>
              <a:gd name="connsiteY12" fmla="*/ 762000 h 2771775"/>
              <a:gd name="connsiteX13" fmla="*/ 38100 w 3800475"/>
              <a:gd name="connsiteY13" fmla="*/ 1057275 h 2771775"/>
              <a:gd name="connsiteX14" fmla="*/ 771525 w 3800475"/>
              <a:gd name="connsiteY14" fmla="*/ 1200150 h 2771775"/>
              <a:gd name="connsiteX15" fmla="*/ 1685925 w 3800475"/>
              <a:gd name="connsiteY15" fmla="*/ 819150 h 2771775"/>
              <a:gd name="connsiteX16" fmla="*/ 1924050 w 3800475"/>
              <a:gd name="connsiteY16" fmla="*/ 904875 h 2771775"/>
              <a:gd name="connsiteX17" fmla="*/ 1790700 w 3800475"/>
              <a:gd name="connsiteY17" fmla="*/ 2619375 h 2771775"/>
              <a:gd name="connsiteX0" fmla="*/ 2714625 w 3800475"/>
              <a:gd name="connsiteY0" fmla="*/ 2771775 h 2771775"/>
              <a:gd name="connsiteX1" fmla="*/ 2628900 w 3800475"/>
              <a:gd name="connsiteY1" fmla="*/ 2000250 h 2771775"/>
              <a:gd name="connsiteX2" fmla="*/ 2628900 w 3800475"/>
              <a:gd name="connsiteY2" fmla="*/ 1466850 h 2771775"/>
              <a:gd name="connsiteX3" fmla="*/ 3781425 w 3800475"/>
              <a:gd name="connsiteY3" fmla="*/ 819150 h 2771775"/>
              <a:gd name="connsiteX4" fmla="*/ 3800475 w 3800475"/>
              <a:gd name="connsiteY4" fmla="*/ 561975 h 2771775"/>
              <a:gd name="connsiteX5" fmla="*/ 3343275 w 3800475"/>
              <a:gd name="connsiteY5" fmla="*/ 257175 h 2771775"/>
              <a:gd name="connsiteX6" fmla="*/ 2952750 w 3800475"/>
              <a:gd name="connsiteY6" fmla="*/ 47625 h 2771775"/>
              <a:gd name="connsiteX7" fmla="*/ 2514600 w 3800475"/>
              <a:gd name="connsiteY7" fmla="*/ 9525 h 2771775"/>
              <a:gd name="connsiteX8" fmla="*/ 2152650 w 3800475"/>
              <a:gd name="connsiteY8" fmla="*/ 0 h 2771775"/>
              <a:gd name="connsiteX9" fmla="*/ 1743075 w 3800475"/>
              <a:gd name="connsiteY9" fmla="*/ 66675 h 2771775"/>
              <a:gd name="connsiteX10" fmla="*/ 1038225 w 3800475"/>
              <a:gd name="connsiteY10" fmla="*/ 200025 h 2771775"/>
              <a:gd name="connsiteX11" fmla="*/ 285750 w 3800475"/>
              <a:gd name="connsiteY11" fmla="*/ 95250 h 2771775"/>
              <a:gd name="connsiteX12" fmla="*/ 0 w 3800475"/>
              <a:gd name="connsiteY12" fmla="*/ 762000 h 2771775"/>
              <a:gd name="connsiteX13" fmla="*/ 38100 w 3800475"/>
              <a:gd name="connsiteY13" fmla="*/ 1057275 h 2771775"/>
              <a:gd name="connsiteX14" fmla="*/ 755650 w 3800475"/>
              <a:gd name="connsiteY14" fmla="*/ 1225550 h 2771775"/>
              <a:gd name="connsiteX15" fmla="*/ 1685925 w 3800475"/>
              <a:gd name="connsiteY15" fmla="*/ 819150 h 2771775"/>
              <a:gd name="connsiteX16" fmla="*/ 1924050 w 3800475"/>
              <a:gd name="connsiteY16" fmla="*/ 904875 h 2771775"/>
              <a:gd name="connsiteX17" fmla="*/ 1790700 w 3800475"/>
              <a:gd name="connsiteY17" fmla="*/ 2619375 h 2771775"/>
              <a:gd name="connsiteX0" fmla="*/ 2714625 w 3800475"/>
              <a:gd name="connsiteY0" fmla="*/ 2771775 h 2771775"/>
              <a:gd name="connsiteX1" fmla="*/ 2628900 w 3800475"/>
              <a:gd name="connsiteY1" fmla="*/ 2000250 h 2771775"/>
              <a:gd name="connsiteX2" fmla="*/ 2628900 w 3800475"/>
              <a:gd name="connsiteY2" fmla="*/ 1466850 h 2771775"/>
              <a:gd name="connsiteX3" fmla="*/ 3781425 w 3800475"/>
              <a:gd name="connsiteY3" fmla="*/ 819150 h 2771775"/>
              <a:gd name="connsiteX4" fmla="*/ 3800475 w 3800475"/>
              <a:gd name="connsiteY4" fmla="*/ 561975 h 2771775"/>
              <a:gd name="connsiteX5" fmla="*/ 3343275 w 3800475"/>
              <a:gd name="connsiteY5" fmla="*/ 257175 h 2771775"/>
              <a:gd name="connsiteX6" fmla="*/ 2952750 w 3800475"/>
              <a:gd name="connsiteY6" fmla="*/ 47625 h 2771775"/>
              <a:gd name="connsiteX7" fmla="*/ 2514600 w 3800475"/>
              <a:gd name="connsiteY7" fmla="*/ 9525 h 2771775"/>
              <a:gd name="connsiteX8" fmla="*/ 2152650 w 3800475"/>
              <a:gd name="connsiteY8" fmla="*/ 0 h 2771775"/>
              <a:gd name="connsiteX9" fmla="*/ 1743075 w 3800475"/>
              <a:gd name="connsiteY9" fmla="*/ 66675 h 2771775"/>
              <a:gd name="connsiteX10" fmla="*/ 1038225 w 3800475"/>
              <a:gd name="connsiteY10" fmla="*/ 200025 h 2771775"/>
              <a:gd name="connsiteX11" fmla="*/ 285750 w 3800475"/>
              <a:gd name="connsiteY11" fmla="*/ 95250 h 2771775"/>
              <a:gd name="connsiteX12" fmla="*/ 0 w 3800475"/>
              <a:gd name="connsiteY12" fmla="*/ 762000 h 2771775"/>
              <a:gd name="connsiteX13" fmla="*/ 38100 w 3800475"/>
              <a:gd name="connsiteY13" fmla="*/ 1057275 h 2771775"/>
              <a:gd name="connsiteX14" fmla="*/ 755650 w 3800475"/>
              <a:gd name="connsiteY14" fmla="*/ 1225550 h 2771775"/>
              <a:gd name="connsiteX15" fmla="*/ 1685925 w 3800475"/>
              <a:gd name="connsiteY15" fmla="*/ 819150 h 2771775"/>
              <a:gd name="connsiteX16" fmla="*/ 1924050 w 3800475"/>
              <a:gd name="connsiteY16" fmla="*/ 904875 h 2771775"/>
              <a:gd name="connsiteX17" fmla="*/ 1790700 w 3800475"/>
              <a:gd name="connsiteY17" fmla="*/ 2619375 h 2771775"/>
              <a:gd name="connsiteX0" fmla="*/ 2714625 w 3800475"/>
              <a:gd name="connsiteY0" fmla="*/ 2771775 h 2771775"/>
              <a:gd name="connsiteX1" fmla="*/ 2628900 w 3800475"/>
              <a:gd name="connsiteY1" fmla="*/ 2000250 h 2771775"/>
              <a:gd name="connsiteX2" fmla="*/ 2628900 w 3800475"/>
              <a:gd name="connsiteY2" fmla="*/ 1466850 h 2771775"/>
              <a:gd name="connsiteX3" fmla="*/ 3781425 w 3800475"/>
              <a:gd name="connsiteY3" fmla="*/ 819150 h 2771775"/>
              <a:gd name="connsiteX4" fmla="*/ 3800475 w 3800475"/>
              <a:gd name="connsiteY4" fmla="*/ 561975 h 2771775"/>
              <a:gd name="connsiteX5" fmla="*/ 3343275 w 3800475"/>
              <a:gd name="connsiteY5" fmla="*/ 257175 h 2771775"/>
              <a:gd name="connsiteX6" fmla="*/ 2952750 w 3800475"/>
              <a:gd name="connsiteY6" fmla="*/ 47625 h 2771775"/>
              <a:gd name="connsiteX7" fmla="*/ 2514600 w 3800475"/>
              <a:gd name="connsiteY7" fmla="*/ 9525 h 2771775"/>
              <a:gd name="connsiteX8" fmla="*/ 2152650 w 3800475"/>
              <a:gd name="connsiteY8" fmla="*/ 0 h 2771775"/>
              <a:gd name="connsiteX9" fmla="*/ 1743075 w 3800475"/>
              <a:gd name="connsiteY9" fmla="*/ 66675 h 2771775"/>
              <a:gd name="connsiteX10" fmla="*/ 1038225 w 3800475"/>
              <a:gd name="connsiteY10" fmla="*/ 200025 h 2771775"/>
              <a:gd name="connsiteX11" fmla="*/ 285750 w 3800475"/>
              <a:gd name="connsiteY11" fmla="*/ 95250 h 2771775"/>
              <a:gd name="connsiteX12" fmla="*/ 0 w 3800475"/>
              <a:gd name="connsiteY12" fmla="*/ 762000 h 2771775"/>
              <a:gd name="connsiteX13" fmla="*/ 38100 w 3800475"/>
              <a:gd name="connsiteY13" fmla="*/ 1057275 h 2771775"/>
              <a:gd name="connsiteX14" fmla="*/ 755650 w 3800475"/>
              <a:gd name="connsiteY14" fmla="*/ 1225550 h 2771775"/>
              <a:gd name="connsiteX15" fmla="*/ 1701800 w 3800475"/>
              <a:gd name="connsiteY15" fmla="*/ 803275 h 2771775"/>
              <a:gd name="connsiteX16" fmla="*/ 1924050 w 3800475"/>
              <a:gd name="connsiteY16" fmla="*/ 904875 h 2771775"/>
              <a:gd name="connsiteX17" fmla="*/ 1790700 w 3800475"/>
              <a:gd name="connsiteY17" fmla="*/ 2619375 h 2771775"/>
              <a:gd name="connsiteX0" fmla="*/ 2714625 w 3800475"/>
              <a:gd name="connsiteY0" fmla="*/ 2771775 h 2771775"/>
              <a:gd name="connsiteX1" fmla="*/ 2628900 w 3800475"/>
              <a:gd name="connsiteY1" fmla="*/ 2000250 h 2771775"/>
              <a:gd name="connsiteX2" fmla="*/ 2628900 w 3800475"/>
              <a:gd name="connsiteY2" fmla="*/ 1466850 h 2771775"/>
              <a:gd name="connsiteX3" fmla="*/ 3781425 w 3800475"/>
              <a:gd name="connsiteY3" fmla="*/ 819150 h 2771775"/>
              <a:gd name="connsiteX4" fmla="*/ 3800475 w 3800475"/>
              <a:gd name="connsiteY4" fmla="*/ 561975 h 2771775"/>
              <a:gd name="connsiteX5" fmla="*/ 3343275 w 3800475"/>
              <a:gd name="connsiteY5" fmla="*/ 257175 h 2771775"/>
              <a:gd name="connsiteX6" fmla="*/ 2952750 w 3800475"/>
              <a:gd name="connsiteY6" fmla="*/ 47625 h 2771775"/>
              <a:gd name="connsiteX7" fmla="*/ 2514600 w 3800475"/>
              <a:gd name="connsiteY7" fmla="*/ 9525 h 2771775"/>
              <a:gd name="connsiteX8" fmla="*/ 2152650 w 3800475"/>
              <a:gd name="connsiteY8" fmla="*/ 0 h 2771775"/>
              <a:gd name="connsiteX9" fmla="*/ 1743075 w 3800475"/>
              <a:gd name="connsiteY9" fmla="*/ 66675 h 2771775"/>
              <a:gd name="connsiteX10" fmla="*/ 1038225 w 3800475"/>
              <a:gd name="connsiteY10" fmla="*/ 200025 h 2771775"/>
              <a:gd name="connsiteX11" fmla="*/ 285750 w 3800475"/>
              <a:gd name="connsiteY11" fmla="*/ 95250 h 2771775"/>
              <a:gd name="connsiteX12" fmla="*/ 0 w 3800475"/>
              <a:gd name="connsiteY12" fmla="*/ 762000 h 2771775"/>
              <a:gd name="connsiteX13" fmla="*/ 76200 w 3800475"/>
              <a:gd name="connsiteY13" fmla="*/ 1044575 h 2771775"/>
              <a:gd name="connsiteX14" fmla="*/ 755650 w 3800475"/>
              <a:gd name="connsiteY14" fmla="*/ 1225550 h 2771775"/>
              <a:gd name="connsiteX15" fmla="*/ 1701800 w 3800475"/>
              <a:gd name="connsiteY15" fmla="*/ 803275 h 2771775"/>
              <a:gd name="connsiteX16" fmla="*/ 1924050 w 3800475"/>
              <a:gd name="connsiteY16" fmla="*/ 904875 h 2771775"/>
              <a:gd name="connsiteX17" fmla="*/ 1790700 w 3800475"/>
              <a:gd name="connsiteY17" fmla="*/ 2619375 h 2771775"/>
              <a:gd name="connsiteX0" fmla="*/ 2714625 w 3800475"/>
              <a:gd name="connsiteY0" fmla="*/ 2771775 h 2771775"/>
              <a:gd name="connsiteX1" fmla="*/ 2628900 w 3800475"/>
              <a:gd name="connsiteY1" fmla="*/ 2000250 h 2771775"/>
              <a:gd name="connsiteX2" fmla="*/ 2628900 w 3800475"/>
              <a:gd name="connsiteY2" fmla="*/ 1466850 h 2771775"/>
              <a:gd name="connsiteX3" fmla="*/ 3781425 w 3800475"/>
              <a:gd name="connsiteY3" fmla="*/ 819150 h 2771775"/>
              <a:gd name="connsiteX4" fmla="*/ 3800475 w 3800475"/>
              <a:gd name="connsiteY4" fmla="*/ 561975 h 2771775"/>
              <a:gd name="connsiteX5" fmla="*/ 3343275 w 3800475"/>
              <a:gd name="connsiteY5" fmla="*/ 257175 h 2771775"/>
              <a:gd name="connsiteX6" fmla="*/ 2952750 w 3800475"/>
              <a:gd name="connsiteY6" fmla="*/ 47625 h 2771775"/>
              <a:gd name="connsiteX7" fmla="*/ 2514600 w 3800475"/>
              <a:gd name="connsiteY7" fmla="*/ 9525 h 2771775"/>
              <a:gd name="connsiteX8" fmla="*/ 2152650 w 3800475"/>
              <a:gd name="connsiteY8" fmla="*/ 0 h 2771775"/>
              <a:gd name="connsiteX9" fmla="*/ 1743075 w 3800475"/>
              <a:gd name="connsiteY9" fmla="*/ 66675 h 2771775"/>
              <a:gd name="connsiteX10" fmla="*/ 1038225 w 3800475"/>
              <a:gd name="connsiteY10" fmla="*/ 200025 h 2771775"/>
              <a:gd name="connsiteX11" fmla="*/ 285750 w 3800475"/>
              <a:gd name="connsiteY11" fmla="*/ 95250 h 2771775"/>
              <a:gd name="connsiteX12" fmla="*/ 0 w 3800475"/>
              <a:gd name="connsiteY12" fmla="*/ 762000 h 2771775"/>
              <a:gd name="connsiteX13" fmla="*/ 76200 w 3800475"/>
              <a:gd name="connsiteY13" fmla="*/ 1044575 h 2771775"/>
              <a:gd name="connsiteX14" fmla="*/ 755650 w 3800475"/>
              <a:gd name="connsiteY14" fmla="*/ 1225550 h 2771775"/>
              <a:gd name="connsiteX15" fmla="*/ 1701800 w 3800475"/>
              <a:gd name="connsiteY15" fmla="*/ 803275 h 2771775"/>
              <a:gd name="connsiteX16" fmla="*/ 1924050 w 3800475"/>
              <a:gd name="connsiteY16" fmla="*/ 904875 h 2771775"/>
              <a:gd name="connsiteX17" fmla="*/ 1790700 w 3800475"/>
              <a:gd name="connsiteY17" fmla="*/ 2619375 h 2771775"/>
              <a:gd name="connsiteX0" fmla="*/ 2714625 w 3800475"/>
              <a:gd name="connsiteY0" fmla="*/ 2771775 h 2771775"/>
              <a:gd name="connsiteX1" fmla="*/ 2628900 w 3800475"/>
              <a:gd name="connsiteY1" fmla="*/ 2000250 h 2771775"/>
              <a:gd name="connsiteX2" fmla="*/ 2628900 w 3800475"/>
              <a:gd name="connsiteY2" fmla="*/ 1466850 h 2771775"/>
              <a:gd name="connsiteX3" fmla="*/ 3781425 w 3800475"/>
              <a:gd name="connsiteY3" fmla="*/ 819150 h 2771775"/>
              <a:gd name="connsiteX4" fmla="*/ 3800475 w 3800475"/>
              <a:gd name="connsiteY4" fmla="*/ 561975 h 2771775"/>
              <a:gd name="connsiteX5" fmla="*/ 3343275 w 3800475"/>
              <a:gd name="connsiteY5" fmla="*/ 257175 h 2771775"/>
              <a:gd name="connsiteX6" fmla="*/ 2952750 w 3800475"/>
              <a:gd name="connsiteY6" fmla="*/ 47625 h 2771775"/>
              <a:gd name="connsiteX7" fmla="*/ 2514600 w 3800475"/>
              <a:gd name="connsiteY7" fmla="*/ 9525 h 2771775"/>
              <a:gd name="connsiteX8" fmla="*/ 2152650 w 3800475"/>
              <a:gd name="connsiteY8" fmla="*/ 0 h 2771775"/>
              <a:gd name="connsiteX9" fmla="*/ 1743075 w 3800475"/>
              <a:gd name="connsiteY9" fmla="*/ 66675 h 2771775"/>
              <a:gd name="connsiteX10" fmla="*/ 1038225 w 3800475"/>
              <a:gd name="connsiteY10" fmla="*/ 200025 h 2771775"/>
              <a:gd name="connsiteX11" fmla="*/ 285750 w 3800475"/>
              <a:gd name="connsiteY11" fmla="*/ 95250 h 2771775"/>
              <a:gd name="connsiteX12" fmla="*/ 0 w 3800475"/>
              <a:gd name="connsiteY12" fmla="*/ 762000 h 2771775"/>
              <a:gd name="connsiteX13" fmla="*/ 76200 w 3800475"/>
              <a:gd name="connsiteY13" fmla="*/ 1044575 h 2771775"/>
              <a:gd name="connsiteX14" fmla="*/ 755650 w 3800475"/>
              <a:gd name="connsiteY14" fmla="*/ 1225550 h 2771775"/>
              <a:gd name="connsiteX15" fmla="*/ 1701800 w 3800475"/>
              <a:gd name="connsiteY15" fmla="*/ 803275 h 2771775"/>
              <a:gd name="connsiteX16" fmla="*/ 1924050 w 3800475"/>
              <a:gd name="connsiteY16" fmla="*/ 904875 h 2771775"/>
              <a:gd name="connsiteX17" fmla="*/ 1790700 w 3800475"/>
              <a:gd name="connsiteY17" fmla="*/ 2619375 h 2771775"/>
              <a:gd name="connsiteX0" fmla="*/ 2714625 w 3800475"/>
              <a:gd name="connsiteY0" fmla="*/ 2771775 h 2771775"/>
              <a:gd name="connsiteX1" fmla="*/ 2628900 w 3800475"/>
              <a:gd name="connsiteY1" fmla="*/ 2000250 h 2771775"/>
              <a:gd name="connsiteX2" fmla="*/ 2628900 w 3800475"/>
              <a:gd name="connsiteY2" fmla="*/ 1466850 h 2771775"/>
              <a:gd name="connsiteX3" fmla="*/ 3781425 w 3800475"/>
              <a:gd name="connsiteY3" fmla="*/ 819150 h 2771775"/>
              <a:gd name="connsiteX4" fmla="*/ 3800475 w 3800475"/>
              <a:gd name="connsiteY4" fmla="*/ 561975 h 2771775"/>
              <a:gd name="connsiteX5" fmla="*/ 3343275 w 3800475"/>
              <a:gd name="connsiteY5" fmla="*/ 257175 h 2771775"/>
              <a:gd name="connsiteX6" fmla="*/ 2971800 w 3800475"/>
              <a:gd name="connsiteY6" fmla="*/ 76200 h 2771775"/>
              <a:gd name="connsiteX7" fmla="*/ 2514600 w 3800475"/>
              <a:gd name="connsiteY7" fmla="*/ 9525 h 2771775"/>
              <a:gd name="connsiteX8" fmla="*/ 2152650 w 3800475"/>
              <a:gd name="connsiteY8" fmla="*/ 0 h 2771775"/>
              <a:gd name="connsiteX9" fmla="*/ 1743075 w 3800475"/>
              <a:gd name="connsiteY9" fmla="*/ 66675 h 2771775"/>
              <a:gd name="connsiteX10" fmla="*/ 1038225 w 3800475"/>
              <a:gd name="connsiteY10" fmla="*/ 200025 h 2771775"/>
              <a:gd name="connsiteX11" fmla="*/ 285750 w 3800475"/>
              <a:gd name="connsiteY11" fmla="*/ 95250 h 2771775"/>
              <a:gd name="connsiteX12" fmla="*/ 0 w 3800475"/>
              <a:gd name="connsiteY12" fmla="*/ 762000 h 2771775"/>
              <a:gd name="connsiteX13" fmla="*/ 76200 w 3800475"/>
              <a:gd name="connsiteY13" fmla="*/ 1044575 h 2771775"/>
              <a:gd name="connsiteX14" fmla="*/ 755650 w 3800475"/>
              <a:gd name="connsiteY14" fmla="*/ 1225550 h 2771775"/>
              <a:gd name="connsiteX15" fmla="*/ 1701800 w 3800475"/>
              <a:gd name="connsiteY15" fmla="*/ 803275 h 2771775"/>
              <a:gd name="connsiteX16" fmla="*/ 1924050 w 3800475"/>
              <a:gd name="connsiteY16" fmla="*/ 904875 h 2771775"/>
              <a:gd name="connsiteX17" fmla="*/ 1790700 w 3800475"/>
              <a:gd name="connsiteY17" fmla="*/ 2619375 h 2771775"/>
              <a:gd name="connsiteX0" fmla="*/ 2714625 w 3800475"/>
              <a:gd name="connsiteY0" fmla="*/ 2771775 h 2771775"/>
              <a:gd name="connsiteX1" fmla="*/ 2628900 w 3800475"/>
              <a:gd name="connsiteY1" fmla="*/ 2000250 h 2771775"/>
              <a:gd name="connsiteX2" fmla="*/ 2628900 w 3800475"/>
              <a:gd name="connsiteY2" fmla="*/ 1466850 h 2771775"/>
              <a:gd name="connsiteX3" fmla="*/ 3781425 w 3800475"/>
              <a:gd name="connsiteY3" fmla="*/ 819150 h 2771775"/>
              <a:gd name="connsiteX4" fmla="*/ 3800475 w 3800475"/>
              <a:gd name="connsiteY4" fmla="*/ 561975 h 2771775"/>
              <a:gd name="connsiteX5" fmla="*/ 3343275 w 3800475"/>
              <a:gd name="connsiteY5" fmla="*/ 257175 h 2771775"/>
              <a:gd name="connsiteX6" fmla="*/ 2971800 w 3800475"/>
              <a:gd name="connsiteY6" fmla="*/ 76200 h 2771775"/>
              <a:gd name="connsiteX7" fmla="*/ 2514600 w 3800475"/>
              <a:gd name="connsiteY7" fmla="*/ 9525 h 2771775"/>
              <a:gd name="connsiteX8" fmla="*/ 2152650 w 3800475"/>
              <a:gd name="connsiteY8" fmla="*/ 0 h 2771775"/>
              <a:gd name="connsiteX9" fmla="*/ 1743075 w 3800475"/>
              <a:gd name="connsiteY9" fmla="*/ 66675 h 2771775"/>
              <a:gd name="connsiteX10" fmla="*/ 1038225 w 3800475"/>
              <a:gd name="connsiteY10" fmla="*/ 200025 h 2771775"/>
              <a:gd name="connsiteX11" fmla="*/ 285750 w 3800475"/>
              <a:gd name="connsiteY11" fmla="*/ 95250 h 2771775"/>
              <a:gd name="connsiteX12" fmla="*/ 0 w 3800475"/>
              <a:gd name="connsiteY12" fmla="*/ 762000 h 2771775"/>
              <a:gd name="connsiteX13" fmla="*/ 76200 w 3800475"/>
              <a:gd name="connsiteY13" fmla="*/ 1044575 h 2771775"/>
              <a:gd name="connsiteX14" fmla="*/ 755650 w 3800475"/>
              <a:gd name="connsiteY14" fmla="*/ 1225550 h 2771775"/>
              <a:gd name="connsiteX15" fmla="*/ 1701800 w 3800475"/>
              <a:gd name="connsiteY15" fmla="*/ 803275 h 2771775"/>
              <a:gd name="connsiteX16" fmla="*/ 1924050 w 3800475"/>
              <a:gd name="connsiteY16" fmla="*/ 904875 h 2771775"/>
              <a:gd name="connsiteX17" fmla="*/ 1790700 w 3800475"/>
              <a:gd name="connsiteY17" fmla="*/ 2619375 h 2771775"/>
              <a:gd name="connsiteX0" fmla="*/ 2714625 w 3800475"/>
              <a:gd name="connsiteY0" fmla="*/ 2771775 h 2771775"/>
              <a:gd name="connsiteX1" fmla="*/ 2628900 w 3800475"/>
              <a:gd name="connsiteY1" fmla="*/ 2000250 h 2771775"/>
              <a:gd name="connsiteX2" fmla="*/ 2628900 w 3800475"/>
              <a:gd name="connsiteY2" fmla="*/ 1466850 h 2771775"/>
              <a:gd name="connsiteX3" fmla="*/ 3781425 w 3800475"/>
              <a:gd name="connsiteY3" fmla="*/ 819150 h 2771775"/>
              <a:gd name="connsiteX4" fmla="*/ 3800475 w 3800475"/>
              <a:gd name="connsiteY4" fmla="*/ 561975 h 2771775"/>
              <a:gd name="connsiteX5" fmla="*/ 3375025 w 3800475"/>
              <a:gd name="connsiteY5" fmla="*/ 250825 h 2771775"/>
              <a:gd name="connsiteX6" fmla="*/ 2971800 w 3800475"/>
              <a:gd name="connsiteY6" fmla="*/ 76200 h 2771775"/>
              <a:gd name="connsiteX7" fmla="*/ 2514600 w 3800475"/>
              <a:gd name="connsiteY7" fmla="*/ 9525 h 2771775"/>
              <a:gd name="connsiteX8" fmla="*/ 2152650 w 3800475"/>
              <a:gd name="connsiteY8" fmla="*/ 0 h 2771775"/>
              <a:gd name="connsiteX9" fmla="*/ 1743075 w 3800475"/>
              <a:gd name="connsiteY9" fmla="*/ 66675 h 2771775"/>
              <a:gd name="connsiteX10" fmla="*/ 1038225 w 3800475"/>
              <a:gd name="connsiteY10" fmla="*/ 200025 h 2771775"/>
              <a:gd name="connsiteX11" fmla="*/ 285750 w 3800475"/>
              <a:gd name="connsiteY11" fmla="*/ 95250 h 2771775"/>
              <a:gd name="connsiteX12" fmla="*/ 0 w 3800475"/>
              <a:gd name="connsiteY12" fmla="*/ 762000 h 2771775"/>
              <a:gd name="connsiteX13" fmla="*/ 76200 w 3800475"/>
              <a:gd name="connsiteY13" fmla="*/ 1044575 h 2771775"/>
              <a:gd name="connsiteX14" fmla="*/ 755650 w 3800475"/>
              <a:gd name="connsiteY14" fmla="*/ 1225550 h 2771775"/>
              <a:gd name="connsiteX15" fmla="*/ 1701800 w 3800475"/>
              <a:gd name="connsiteY15" fmla="*/ 803275 h 2771775"/>
              <a:gd name="connsiteX16" fmla="*/ 1924050 w 3800475"/>
              <a:gd name="connsiteY16" fmla="*/ 904875 h 2771775"/>
              <a:gd name="connsiteX17" fmla="*/ 1790700 w 3800475"/>
              <a:gd name="connsiteY17" fmla="*/ 2619375 h 2771775"/>
              <a:gd name="connsiteX0" fmla="*/ 2714625 w 3800475"/>
              <a:gd name="connsiteY0" fmla="*/ 2771775 h 2771775"/>
              <a:gd name="connsiteX1" fmla="*/ 2628900 w 3800475"/>
              <a:gd name="connsiteY1" fmla="*/ 2000250 h 2771775"/>
              <a:gd name="connsiteX2" fmla="*/ 2654300 w 3800475"/>
              <a:gd name="connsiteY2" fmla="*/ 1406525 h 2771775"/>
              <a:gd name="connsiteX3" fmla="*/ 3781425 w 3800475"/>
              <a:gd name="connsiteY3" fmla="*/ 819150 h 2771775"/>
              <a:gd name="connsiteX4" fmla="*/ 3800475 w 3800475"/>
              <a:gd name="connsiteY4" fmla="*/ 561975 h 2771775"/>
              <a:gd name="connsiteX5" fmla="*/ 3375025 w 3800475"/>
              <a:gd name="connsiteY5" fmla="*/ 250825 h 2771775"/>
              <a:gd name="connsiteX6" fmla="*/ 2971800 w 3800475"/>
              <a:gd name="connsiteY6" fmla="*/ 76200 h 2771775"/>
              <a:gd name="connsiteX7" fmla="*/ 2514600 w 3800475"/>
              <a:gd name="connsiteY7" fmla="*/ 9525 h 2771775"/>
              <a:gd name="connsiteX8" fmla="*/ 2152650 w 3800475"/>
              <a:gd name="connsiteY8" fmla="*/ 0 h 2771775"/>
              <a:gd name="connsiteX9" fmla="*/ 1743075 w 3800475"/>
              <a:gd name="connsiteY9" fmla="*/ 66675 h 2771775"/>
              <a:gd name="connsiteX10" fmla="*/ 1038225 w 3800475"/>
              <a:gd name="connsiteY10" fmla="*/ 200025 h 2771775"/>
              <a:gd name="connsiteX11" fmla="*/ 285750 w 3800475"/>
              <a:gd name="connsiteY11" fmla="*/ 95250 h 2771775"/>
              <a:gd name="connsiteX12" fmla="*/ 0 w 3800475"/>
              <a:gd name="connsiteY12" fmla="*/ 762000 h 2771775"/>
              <a:gd name="connsiteX13" fmla="*/ 76200 w 3800475"/>
              <a:gd name="connsiteY13" fmla="*/ 1044575 h 2771775"/>
              <a:gd name="connsiteX14" fmla="*/ 755650 w 3800475"/>
              <a:gd name="connsiteY14" fmla="*/ 1225550 h 2771775"/>
              <a:gd name="connsiteX15" fmla="*/ 1701800 w 3800475"/>
              <a:gd name="connsiteY15" fmla="*/ 803275 h 2771775"/>
              <a:gd name="connsiteX16" fmla="*/ 1924050 w 3800475"/>
              <a:gd name="connsiteY16" fmla="*/ 904875 h 2771775"/>
              <a:gd name="connsiteX17" fmla="*/ 1790700 w 3800475"/>
              <a:gd name="connsiteY17" fmla="*/ 2619375 h 2771775"/>
              <a:gd name="connsiteX0" fmla="*/ 2714625 w 3800475"/>
              <a:gd name="connsiteY0" fmla="*/ 2771775 h 2771775"/>
              <a:gd name="connsiteX1" fmla="*/ 2628900 w 3800475"/>
              <a:gd name="connsiteY1" fmla="*/ 2000250 h 2771775"/>
              <a:gd name="connsiteX2" fmla="*/ 2654300 w 3800475"/>
              <a:gd name="connsiteY2" fmla="*/ 1406525 h 2771775"/>
              <a:gd name="connsiteX3" fmla="*/ 3781425 w 3800475"/>
              <a:gd name="connsiteY3" fmla="*/ 819150 h 2771775"/>
              <a:gd name="connsiteX4" fmla="*/ 3800475 w 3800475"/>
              <a:gd name="connsiteY4" fmla="*/ 561975 h 2771775"/>
              <a:gd name="connsiteX5" fmla="*/ 3375025 w 3800475"/>
              <a:gd name="connsiteY5" fmla="*/ 250825 h 2771775"/>
              <a:gd name="connsiteX6" fmla="*/ 2971800 w 3800475"/>
              <a:gd name="connsiteY6" fmla="*/ 76200 h 2771775"/>
              <a:gd name="connsiteX7" fmla="*/ 2514600 w 3800475"/>
              <a:gd name="connsiteY7" fmla="*/ 9525 h 2771775"/>
              <a:gd name="connsiteX8" fmla="*/ 2152650 w 3800475"/>
              <a:gd name="connsiteY8" fmla="*/ 0 h 2771775"/>
              <a:gd name="connsiteX9" fmla="*/ 1743075 w 3800475"/>
              <a:gd name="connsiteY9" fmla="*/ 66675 h 2771775"/>
              <a:gd name="connsiteX10" fmla="*/ 1038225 w 3800475"/>
              <a:gd name="connsiteY10" fmla="*/ 200025 h 2771775"/>
              <a:gd name="connsiteX11" fmla="*/ 285750 w 3800475"/>
              <a:gd name="connsiteY11" fmla="*/ 95250 h 2771775"/>
              <a:gd name="connsiteX12" fmla="*/ 0 w 3800475"/>
              <a:gd name="connsiteY12" fmla="*/ 762000 h 2771775"/>
              <a:gd name="connsiteX13" fmla="*/ 76200 w 3800475"/>
              <a:gd name="connsiteY13" fmla="*/ 1044575 h 2771775"/>
              <a:gd name="connsiteX14" fmla="*/ 755650 w 3800475"/>
              <a:gd name="connsiteY14" fmla="*/ 1225550 h 2771775"/>
              <a:gd name="connsiteX15" fmla="*/ 1701800 w 3800475"/>
              <a:gd name="connsiteY15" fmla="*/ 803275 h 2771775"/>
              <a:gd name="connsiteX16" fmla="*/ 1936750 w 3800475"/>
              <a:gd name="connsiteY16" fmla="*/ 908050 h 2771775"/>
              <a:gd name="connsiteX17" fmla="*/ 1790700 w 3800475"/>
              <a:gd name="connsiteY17" fmla="*/ 2619375 h 2771775"/>
              <a:gd name="connsiteX0" fmla="*/ 2714625 w 3800475"/>
              <a:gd name="connsiteY0" fmla="*/ 2771775 h 2771775"/>
              <a:gd name="connsiteX1" fmla="*/ 2628900 w 3800475"/>
              <a:gd name="connsiteY1" fmla="*/ 2000250 h 2771775"/>
              <a:gd name="connsiteX2" fmla="*/ 2654300 w 3800475"/>
              <a:gd name="connsiteY2" fmla="*/ 1406525 h 2771775"/>
              <a:gd name="connsiteX3" fmla="*/ 3781425 w 3800475"/>
              <a:gd name="connsiteY3" fmla="*/ 819150 h 2771775"/>
              <a:gd name="connsiteX4" fmla="*/ 3800475 w 3800475"/>
              <a:gd name="connsiteY4" fmla="*/ 561975 h 2771775"/>
              <a:gd name="connsiteX5" fmla="*/ 3375025 w 3800475"/>
              <a:gd name="connsiteY5" fmla="*/ 250825 h 2771775"/>
              <a:gd name="connsiteX6" fmla="*/ 2971800 w 3800475"/>
              <a:gd name="connsiteY6" fmla="*/ 76200 h 2771775"/>
              <a:gd name="connsiteX7" fmla="*/ 2514600 w 3800475"/>
              <a:gd name="connsiteY7" fmla="*/ 9525 h 2771775"/>
              <a:gd name="connsiteX8" fmla="*/ 2152650 w 3800475"/>
              <a:gd name="connsiteY8" fmla="*/ 0 h 2771775"/>
              <a:gd name="connsiteX9" fmla="*/ 1743075 w 3800475"/>
              <a:gd name="connsiteY9" fmla="*/ 66675 h 2771775"/>
              <a:gd name="connsiteX10" fmla="*/ 1038225 w 3800475"/>
              <a:gd name="connsiteY10" fmla="*/ 200025 h 2771775"/>
              <a:gd name="connsiteX11" fmla="*/ 285750 w 3800475"/>
              <a:gd name="connsiteY11" fmla="*/ 95250 h 2771775"/>
              <a:gd name="connsiteX12" fmla="*/ 0 w 3800475"/>
              <a:gd name="connsiteY12" fmla="*/ 762000 h 2771775"/>
              <a:gd name="connsiteX13" fmla="*/ 76200 w 3800475"/>
              <a:gd name="connsiteY13" fmla="*/ 1044575 h 2771775"/>
              <a:gd name="connsiteX14" fmla="*/ 755650 w 3800475"/>
              <a:gd name="connsiteY14" fmla="*/ 1225550 h 2771775"/>
              <a:gd name="connsiteX15" fmla="*/ 1701800 w 3800475"/>
              <a:gd name="connsiteY15" fmla="*/ 803275 h 2771775"/>
              <a:gd name="connsiteX16" fmla="*/ 1936750 w 3800475"/>
              <a:gd name="connsiteY16" fmla="*/ 908050 h 2771775"/>
              <a:gd name="connsiteX17" fmla="*/ 1790700 w 3800475"/>
              <a:gd name="connsiteY17" fmla="*/ 2619375 h 2771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800475" h="2771775">
                <a:moveTo>
                  <a:pt x="2714625" y="2771775"/>
                </a:moveTo>
                <a:lnTo>
                  <a:pt x="2628900" y="2000250"/>
                </a:lnTo>
                <a:lnTo>
                  <a:pt x="2654300" y="1406525"/>
                </a:lnTo>
                <a:lnTo>
                  <a:pt x="3781425" y="819150"/>
                </a:lnTo>
                <a:lnTo>
                  <a:pt x="3800475" y="561975"/>
                </a:lnTo>
                <a:lnTo>
                  <a:pt x="3375025" y="250825"/>
                </a:lnTo>
                <a:cubicBezTo>
                  <a:pt x="3251200" y="190500"/>
                  <a:pt x="3143250" y="114300"/>
                  <a:pt x="2971800" y="76200"/>
                </a:cubicBezTo>
                <a:lnTo>
                  <a:pt x="2514600" y="9525"/>
                </a:lnTo>
                <a:lnTo>
                  <a:pt x="2152650" y="0"/>
                </a:lnTo>
                <a:lnTo>
                  <a:pt x="1743075" y="66675"/>
                </a:lnTo>
                <a:lnTo>
                  <a:pt x="1038225" y="200025"/>
                </a:lnTo>
                <a:lnTo>
                  <a:pt x="285750" y="95250"/>
                </a:lnTo>
                <a:cubicBezTo>
                  <a:pt x="168275" y="317500"/>
                  <a:pt x="95250" y="539750"/>
                  <a:pt x="0" y="762000"/>
                </a:cubicBezTo>
                <a:lnTo>
                  <a:pt x="76200" y="1044575"/>
                </a:lnTo>
                <a:cubicBezTo>
                  <a:pt x="293158" y="1141942"/>
                  <a:pt x="494242" y="1185333"/>
                  <a:pt x="755650" y="1225550"/>
                </a:cubicBezTo>
                <a:lnTo>
                  <a:pt x="1701800" y="803275"/>
                </a:lnTo>
                <a:cubicBezTo>
                  <a:pt x="1780117" y="838200"/>
                  <a:pt x="1842558" y="854075"/>
                  <a:pt x="1936750" y="908050"/>
                </a:cubicBezTo>
                <a:lnTo>
                  <a:pt x="1790700" y="2619375"/>
                </a:lnTo>
              </a:path>
            </a:pathLst>
          </a:cu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線吹き出し 2 (枠付き) 1"/>
          <p:cNvSpPr/>
          <p:nvPr/>
        </p:nvSpPr>
        <p:spPr>
          <a:xfrm>
            <a:off x="6246793" y="3762394"/>
            <a:ext cx="1898474" cy="432000"/>
          </a:xfrm>
          <a:prstGeom prst="borderCallout2">
            <a:avLst>
              <a:gd name="adj1" fmla="val 71200"/>
              <a:gd name="adj2" fmla="val 100031"/>
              <a:gd name="adj3" fmla="val 34545"/>
              <a:gd name="adj4" fmla="val 132796"/>
              <a:gd name="adj5" fmla="val 194900"/>
              <a:gd name="adj6" fmla="val 122817"/>
            </a:avLst>
          </a:prstGeom>
          <a:ln w="19050">
            <a:solidFill>
              <a:schemeClr val="accent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大浜体育館建替整備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運営事業（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PFI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</a:p>
        </p:txBody>
      </p:sp>
      <p:sp>
        <p:nvSpPr>
          <p:cNvPr id="48" name="フリーフォーム 47"/>
          <p:cNvSpPr/>
          <p:nvPr/>
        </p:nvSpPr>
        <p:spPr>
          <a:xfrm>
            <a:off x="4971415" y="5242829"/>
            <a:ext cx="22860" cy="243840"/>
          </a:xfrm>
          <a:custGeom>
            <a:avLst/>
            <a:gdLst>
              <a:gd name="connsiteX0" fmla="*/ 22860 w 22860"/>
              <a:gd name="connsiteY0" fmla="*/ 0 h 243840"/>
              <a:gd name="connsiteX1" fmla="*/ 0 w 22860"/>
              <a:gd name="connsiteY1" fmla="*/ 243840 h 243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860" h="243840">
                <a:moveTo>
                  <a:pt x="22860" y="0"/>
                </a:moveTo>
                <a:lnTo>
                  <a:pt x="0" y="243840"/>
                </a:lnTo>
              </a:path>
            </a:pathLst>
          </a:custGeom>
          <a:noFill/>
          <a:ln w="635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 rot="20941290">
            <a:off x="1514002" y="2850893"/>
            <a:ext cx="1187920" cy="573522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線吹き出し 2 (枠付き) 50"/>
          <p:cNvSpPr/>
          <p:nvPr/>
        </p:nvSpPr>
        <p:spPr>
          <a:xfrm>
            <a:off x="635188" y="3670781"/>
            <a:ext cx="1944607" cy="558666"/>
          </a:xfrm>
          <a:prstGeom prst="borderCallout2">
            <a:avLst>
              <a:gd name="adj1" fmla="val -334"/>
              <a:gd name="adj2" fmla="val 25919"/>
              <a:gd name="adj3" fmla="val -30376"/>
              <a:gd name="adj4" fmla="val 16990"/>
              <a:gd name="adj5" fmla="val -91080"/>
              <a:gd name="adj6" fmla="val 60537"/>
            </a:avLst>
          </a:prstGeom>
          <a:ln w="19050">
            <a:solidFill>
              <a:schemeClr val="accent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堺市消防局戎島訓練所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美原区へ機能移転予定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6617420" y="3393785"/>
            <a:ext cx="1470320" cy="27699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eiryo UI" panose="020B0604030504040204" pitchFamily="50" charset="-128"/>
              </a:rPr>
              <a:t>大浜公園</a:t>
            </a:r>
            <a:endParaRPr kumimoji="1" lang="ja-JP" altLang="en-US" sz="12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2483664" y="5206315"/>
            <a:ext cx="1902153" cy="1608990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kumimoji="1" lang="ja-JP" altLang="en-US" sz="1000" dirty="0" smtClean="0">
                <a:solidFill>
                  <a:schemeClr val="tx1"/>
                </a:solidFill>
              </a:rPr>
              <a:t>旧堺</a:t>
            </a:r>
            <a:r>
              <a:rPr kumimoji="1" lang="ja-JP" altLang="en-US" sz="1000" dirty="0">
                <a:solidFill>
                  <a:schemeClr val="tx1"/>
                </a:solidFill>
              </a:rPr>
              <a:t>燈台</a:t>
            </a:r>
            <a:r>
              <a:rPr kumimoji="1" lang="en-US" altLang="ja-JP" sz="1000" dirty="0" smtClean="0">
                <a:solidFill>
                  <a:schemeClr val="tx1"/>
                </a:solidFill>
              </a:rPr>
              <a:t>&amp;</a:t>
            </a:r>
            <a:r>
              <a:rPr kumimoji="1" lang="ja-JP" altLang="en-US" sz="1000" dirty="0">
                <a:solidFill>
                  <a:schemeClr val="tx1"/>
                </a:solidFill>
              </a:rPr>
              <a:t>工場壁画アート</a:t>
            </a:r>
          </a:p>
        </p:txBody>
      </p:sp>
      <p:pic>
        <p:nvPicPr>
          <p:cNvPr id="45" name="図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622" y="5302713"/>
            <a:ext cx="1769230" cy="1224000"/>
          </a:xfrm>
          <a:prstGeom prst="rect">
            <a:avLst/>
          </a:prstGeom>
        </p:spPr>
      </p:pic>
      <p:sp>
        <p:nvSpPr>
          <p:cNvPr id="62" name="正方形/長方形 61"/>
          <p:cNvSpPr/>
          <p:nvPr/>
        </p:nvSpPr>
        <p:spPr>
          <a:xfrm>
            <a:off x="493477" y="5206316"/>
            <a:ext cx="1917968" cy="1608989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kumimoji="1" lang="ja-JP" altLang="en-US" sz="1000" dirty="0">
                <a:solidFill>
                  <a:schemeClr val="tx1"/>
                </a:solidFill>
              </a:rPr>
              <a:t>堺旧港親水護岸（遊歩道）</a:t>
            </a:r>
          </a:p>
        </p:txBody>
      </p:sp>
      <p:pic>
        <p:nvPicPr>
          <p:cNvPr id="61" name="Picture 7" descr="F:\臨海整備室\05.堺旧港関係\風景写真（20170214観光より都政経由で入手）\8-02_0031　2014年10月18日.JPG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r="3670" b="1651"/>
          <a:stretch/>
        </p:blipFill>
        <p:spPr bwMode="auto">
          <a:xfrm>
            <a:off x="576366" y="5302713"/>
            <a:ext cx="1764000" cy="1224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フリーフォーム 5"/>
          <p:cNvSpPr/>
          <p:nvPr/>
        </p:nvSpPr>
        <p:spPr>
          <a:xfrm>
            <a:off x="5272088" y="1050245"/>
            <a:ext cx="276225" cy="942975"/>
          </a:xfrm>
          <a:custGeom>
            <a:avLst/>
            <a:gdLst>
              <a:gd name="connsiteX0" fmla="*/ 0 w 304800"/>
              <a:gd name="connsiteY0" fmla="*/ 900113 h 900113"/>
              <a:gd name="connsiteX1" fmla="*/ 52387 w 304800"/>
              <a:gd name="connsiteY1" fmla="*/ 619125 h 900113"/>
              <a:gd name="connsiteX2" fmla="*/ 128587 w 304800"/>
              <a:gd name="connsiteY2" fmla="*/ 409575 h 900113"/>
              <a:gd name="connsiteX3" fmla="*/ 180975 w 304800"/>
              <a:gd name="connsiteY3" fmla="*/ 180975 h 900113"/>
              <a:gd name="connsiteX4" fmla="*/ 233362 w 304800"/>
              <a:gd name="connsiteY4" fmla="*/ 61913 h 900113"/>
              <a:gd name="connsiteX5" fmla="*/ 304800 w 304800"/>
              <a:gd name="connsiteY5" fmla="*/ 0 h 900113"/>
              <a:gd name="connsiteX0" fmla="*/ 0 w 304800"/>
              <a:gd name="connsiteY0" fmla="*/ 900113 h 900113"/>
              <a:gd name="connsiteX1" fmla="*/ 52387 w 304800"/>
              <a:gd name="connsiteY1" fmla="*/ 619125 h 900113"/>
              <a:gd name="connsiteX2" fmla="*/ 66674 w 304800"/>
              <a:gd name="connsiteY2" fmla="*/ 404813 h 900113"/>
              <a:gd name="connsiteX3" fmla="*/ 180975 w 304800"/>
              <a:gd name="connsiteY3" fmla="*/ 180975 h 900113"/>
              <a:gd name="connsiteX4" fmla="*/ 233362 w 304800"/>
              <a:gd name="connsiteY4" fmla="*/ 61913 h 900113"/>
              <a:gd name="connsiteX5" fmla="*/ 304800 w 304800"/>
              <a:gd name="connsiteY5" fmla="*/ 0 h 900113"/>
              <a:gd name="connsiteX0" fmla="*/ 0 w 304800"/>
              <a:gd name="connsiteY0" fmla="*/ 900113 h 900113"/>
              <a:gd name="connsiteX1" fmla="*/ 52387 w 304800"/>
              <a:gd name="connsiteY1" fmla="*/ 619125 h 900113"/>
              <a:gd name="connsiteX2" fmla="*/ 66674 w 304800"/>
              <a:gd name="connsiteY2" fmla="*/ 404813 h 900113"/>
              <a:gd name="connsiteX3" fmla="*/ 157162 w 304800"/>
              <a:gd name="connsiteY3" fmla="*/ 176213 h 900113"/>
              <a:gd name="connsiteX4" fmla="*/ 233362 w 304800"/>
              <a:gd name="connsiteY4" fmla="*/ 61913 h 900113"/>
              <a:gd name="connsiteX5" fmla="*/ 304800 w 304800"/>
              <a:gd name="connsiteY5" fmla="*/ 0 h 900113"/>
              <a:gd name="connsiteX0" fmla="*/ 0 w 304800"/>
              <a:gd name="connsiteY0" fmla="*/ 900113 h 900113"/>
              <a:gd name="connsiteX1" fmla="*/ 42862 w 304800"/>
              <a:gd name="connsiteY1" fmla="*/ 619125 h 900113"/>
              <a:gd name="connsiteX2" fmla="*/ 66674 w 304800"/>
              <a:gd name="connsiteY2" fmla="*/ 404813 h 900113"/>
              <a:gd name="connsiteX3" fmla="*/ 157162 w 304800"/>
              <a:gd name="connsiteY3" fmla="*/ 176213 h 900113"/>
              <a:gd name="connsiteX4" fmla="*/ 233362 w 304800"/>
              <a:gd name="connsiteY4" fmla="*/ 61913 h 900113"/>
              <a:gd name="connsiteX5" fmla="*/ 304800 w 304800"/>
              <a:gd name="connsiteY5" fmla="*/ 0 h 900113"/>
              <a:gd name="connsiteX0" fmla="*/ 0 w 276225"/>
              <a:gd name="connsiteY0" fmla="*/ 942975 h 942975"/>
              <a:gd name="connsiteX1" fmla="*/ 42862 w 276225"/>
              <a:gd name="connsiteY1" fmla="*/ 661987 h 942975"/>
              <a:gd name="connsiteX2" fmla="*/ 66674 w 276225"/>
              <a:gd name="connsiteY2" fmla="*/ 447675 h 942975"/>
              <a:gd name="connsiteX3" fmla="*/ 157162 w 276225"/>
              <a:gd name="connsiteY3" fmla="*/ 219075 h 942975"/>
              <a:gd name="connsiteX4" fmla="*/ 233362 w 276225"/>
              <a:gd name="connsiteY4" fmla="*/ 104775 h 942975"/>
              <a:gd name="connsiteX5" fmla="*/ 276225 w 276225"/>
              <a:gd name="connsiteY5" fmla="*/ 0 h 942975"/>
              <a:gd name="connsiteX0" fmla="*/ 0 w 276225"/>
              <a:gd name="connsiteY0" fmla="*/ 942975 h 942975"/>
              <a:gd name="connsiteX1" fmla="*/ 42862 w 276225"/>
              <a:gd name="connsiteY1" fmla="*/ 661987 h 942975"/>
              <a:gd name="connsiteX2" fmla="*/ 66674 w 276225"/>
              <a:gd name="connsiteY2" fmla="*/ 447675 h 942975"/>
              <a:gd name="connsiteX3" fmla="*/ 157162 w 276225"/>
              <a:gd name="connsiteY3" fmla="*/ 219075 h 942975"/>
              <a:gd name="connsiteX4" fmla="*/ 214312 w 276225"/>
              <a:gd name="connsiteY4" fmla="*/ 104775 h 942975"/>
              <a:gd name="connsiteX5" fmla="*/ 276225 w 276225"/>
              <a:gd name="connsiteY5" fmla="*/ 0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6225" h="942975">
                <a:moveTo>
                  <a:pt x="0" y="942975"/>
                </a:moveTo>
                <a:lnTo>
                  <a:pt x="42862" y="661987"/>
                </a:lnTo>
                <a:lnTo>
                  <a:pt x="66674" y="447675"/>
                </a:lnTo>
                <a:lnTo>
                  <a:pt x="157162" y="219075"/>
                </a:lnTo>
                <a:lnTo>
                  <a:pt x="214312" y="104775"/>
                </a:lnTo>
                <a:lnTo>
                  <a:pt x="276225" y="0"/>
                </a:lnTo>
              </a:path>
            </a:pathLst>
          </a:custGeom>
          <a:noFill/>
          <a:ln w="57150">
            <a:solidFill>
              <a:srgbClr val="FF0000"/>
            </a:solidFill>
            <a:prstDash val="sysDot"/>
            <a:headEnd type="none" w="med" len="med"/>
            <a:tailEnd type="non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/>
          <p:cNvSpPr/>
          <p:nvPr/>
        </p:nvSpPr>
        <p:spPr>
          <a:xfrm>
            <a:off x="4939507" y="1807068"/>
            <a:ext cx="309563" cy="267494"/>
          </a:xfrm>
          <a:custGeom>
            <a:avLst/>
            <a:gdLst>
              <a:gd name="connsiteX0" fmla="*/ 4762 w 285750"/>
              <a:gd name="connsiteY0" fmla="*/ 228600 h 228600"/>
              <a:gd name="connsiteX1" fmla="*/ 223837 w 285750"/>
              <a:gd name="connsiteY1" fmla="*/ 200025 h 228600"/>
              <a:gd name="connsiteX2" fmla="*/ 285750 w 285750"/>
              <a:gd name="connsiteY2" fmla="*/ 33338 h 228600"/>
              <a:gd name="connsiteX3" fmla="*/ 266700 w 285750"/>
              <a:gd name="connsiteY3" fmla="*/ 0 h 228600"/>
              <a:gd name="connsiteX4" fmla="*/ 38100 w 285750"/>
              <a:gd name="connsiteY4" fmla="*/ 104775 h 228600"/>
              <a:gd name="connsiteX5" fmla="*/ 0 w 285750"/>
              <a:gd name="connsiteY5" fmla="*/ 123825 h 228600"/>
              <a:gd name="connsiteX6" fmla="*/ 4762 w 285750"/>
              <a:gd name="connsiteY6" fmla="*/ 228600 h 228600"/>
              <a:gd name="connsiteX0" fmla="*/ 26193 w 285750"/>
              <a:gd name="connsiteY0" fmla="*/ 242888 h 242888"/>
              <a:gd name="connsiteX1" fmla="*/ 223837 w 285750"/>
              <a:gd name="connsiteY1" fmla="*/ 200025 h 242888"/>
              <a:gd name="connsiteX2" fmla="*/ 285750 w 285750"/>
              <a:gd name="connsiteY2" fmla="*/ 33338 h 242888"/>
              <a:gd name="connsiteX3" fmla="*/ 266700 w 285750"/>
              <a:gd name="connsiteY3" fmla="*/ 0 h 242888"/>
              <a:gd name="connsiteX4" fmla="*/ 38100 w 285750"/>
              <a:gd name="connsiteY4" fmla="*/ 104775 h 242888"/>
              <a:gd name="connsiteX5" fmla="*/ 0 w 285750"/>
              <a:gd name="connsiteY5" fmla="*/ 123825 h 242888"/>
              <a:gd name="connsiteX6" fmla="*/ 26193 w 285750"/>
              <a:gd name="connsiteY6" fmla="*/ 242888 h 242888"/>
              <a:gd name="connsiteX0" fmla="*/ 26193 w 285750"/>
              <a:gd name="connsiteY0" fmla="*/ 242888 h 242888"/>
              <a:gd name="connsiteX1" fmla="*/ 223837 w 285750"/>
              <a:gd name="connsiteY1" fmla="*/ 200025 h 242888"/>
              <a:gd name="connsiteX2" fmla="*/ 285750 w 285750"/>
              <a:gd name="connsiteY2" fmla="*/ 33338 h 242888"/>
              <a:gd name="connsiteX3" fmla="*/ 266700 w 285750"/>
              <a:gd name="connsiteY3" fmla="*/ 0 h 242888"/>
              <a:gd name="connsiteX4" fmla="*/ 161925 w 285750"/>
              <a:gd name="connsiteY4" fmla="*/ 45244 h 242888"/>
              <a:gd name="connsiteX5" fmla="*/ 0 w 285750"/>
              <a:gd name="connsiteY5" fmla="*/ 123825 h 242888"/>
              <a:gd name="connsiteX6" fmla="*/ 26193 w 285750"/>
              <a:gd name="connsiteY6" fmla="*/ 242888 h 242888"/>
              <a:gd name="connsiteX0" fmla="*/ 26193 w 285750"/>
              <a:gd name="connsiteY0" fmla="*/ 245269 h 245269"/>
              <a:gd name="connsiteX1" fmla="*/ 223837 w 285750"/>
              <a:gd name="connsiteY1" fmla="*/ 202406 h 245269"/>
              <a:gd name="connsiteX2" fmla="*/ 285750 w 285750"/>
              <a:gd name="connsiteY2" fmla="*/ 35719 h 245269"/>
              <a:gd name="connsiteX3" fmla="*/ 247650 w 285750"/>
              <a:gd name="connsiteY3" fmla="*/ 0 h 245269"/>
              <a:gd name="connsiteX4" fmla="*/ 161925 w 285750"/>
              <a:gd name="connsiteY4" fmla="*/ 47625 h 245269"/>
              <a:gd name="connsiteX5" fmla="*/ 0 w 285750"/>
              <a:gd name="connsiteY5" fmla="*/ 126206 h 245269"/>
              <a:gd name="connsiteX6" fmla="*/ 26193 w 285750"/>
              <a:gd name="connsiteY6" fmla="*/ 245269 h 245269"/>
              <a:gd name="connsiteX0" fmla="*/ 26193 w 276225"/>
              <a:gd name="connsiteY0" fmla="*/ 245269 h 245269"/>
              <a:gd name="connsiteX1" fmla="*/ 223837 w 276225"/>
              <a:gd name="connsiteY1" fmla="*/ 202406 h 245269"/>
              <a:gd name="connsiteX2" fmla="*/ 276225 w 276225"/>
              <a:gd name="connsiteY2" fmla="*/ 33337 h 245269"/>
              <a:gd name="connsiteX3" fmla="*/ 247650 w 276225"/>
              <a:gd name="connsiteY3" fmla="*/ 0 h 245269"/>
              <a:gd name="connsiteX4" fmla="*/ 161925 w 276225"/>
              <a:gd name="connsiteY4" fmla="*/ 47625 h 245269"/>
              <a:gd name="connsiteX5" fmla="*/ 0 w 276225"/>
              <a:gd name="connsiteY5" fmla="*/ 126206 h 245269"/>
              <a:gd name="connsiteX6" fmla="*/ 26193 w 276225"/>
              <a:gd name="connsiteY6" fmla="*/ 245269 h 245269"/>
              <a:gd name="connsiteX0" fmla="*/ 26193 w 276225"/>
              <a:gd name="connsiteY0" fmla="*/ 245269 h 245269"/>
              <a:gd name="connsiteX1" fmla="*/ 233362 w 276225"/>
              <a:gd name="connsiteY1" fmla="*/ 204787 h 245269"/>
              <a:gd name="connsiteX2" fmla="*/ 276225 w 276225"/>
              <a:gd name="connsiteY2" fmla="*/ 33337 h 245269"/>
              <a:gd name="connsiteX3" fmla="*/ 247650 w 276225"/>
              <a:gd name="connsiteY3" fmla="*/ 0 h 245269"/>
              <a:gd name="connsiteX4" fmla="*/ 161925 w 276225"/>
              <a:gd name="connsiteY4" fmla="*/ 47625 h 245269"/>
              <a:gd name="connsiteX5" fmla="*/ 0 w 276225"/>
              <a:gd name="connsiteY5" fmla="*/ 126206 h 245269"/>
              <a:gd name="connsiteX6" fmla="*/ 26193 w 276225"/>
              <a:gd name="connsiteY6" fmla="*/ 245269 h 245269"/>
              <a:gd name="connsiteX0" fmla="*/ 50006 w 300038"/>
              <a:gd name="connsiteY0" fmla="*/ 245269 h 245269"/>
              <a:gd name="connsiteX1" fmla="*/ 257175 w 300038"/>
              <a:gd name="connsiteY1" fmla="*/ 204787 h 245269"/>
              <a:gd name="connsiteX2" fmla="*/ 300038 w 300038"/>
              <a:gd name="connsiteY2" fmla="*/ 33337 h 245269"/>
              <a:gd name="connsiteX3" fmla="*/ 271463 w 300038"/>
              <a:gd name="connsiteY3" fmla="*/ 0 h 245269"/>
              <a:gd name="connsiteX4" fmla="*/ 185738 w 300038"/>
              <a:gd name="connsiteY4" fmla="*/ 47625 h 245269"/>
              <a:gd name="connsiteX5" fmla="*/ 0 w 300038"/>
              <a:gd name="connsiteY5" fmla="*/ 145256 h 245269"/>
              <a:gd name="connsiteX6" fmla="*/ 50006 w 300038"/>
              <a:gd name="connsiteY6" fmla="*/ 245269 h 245269"/>
              <a:gd name="connsiteX0" fmla="*/ 7143 w 300038"/>
              <a:gd name="connsiteY0" fmla="*/ 245269 h 245269"/>
              <a:gd name="connsiteX1" fmla="*/ 257175 w 300038"/>
              <a:gd name="connsiteY1" fmla="*/ 204787 h 245269"/>
              <a:gd name="connsiteX2" fmla="*/ 300038 w 300038"/>
              <a:gd name="connsiteY2" fmla="*/ 33337 h 245269"/>
              <a:gd name="connsiteX3" fmla="*/ 271463 w 300038"/>
              <a:gd name="connsiteY3" fmla="*/ 0 h 245269"/>
              <a:gd name="connsiteX4" fmla="*/ 185738 w 300038"/>
              <a:gd name="connsiteY4" fmla="*/ 47625 h 245269"/>
              <a:gd name="connsiteX5" fmla="*/ 0 w 300038"/>
              <a:gd name="connsiteY5" fmla="*/ 145256 h 245269"/>
              <a:gd name="connsiteX6" fmla="*/ 7143 w 300038"/>
              <a:gd name="connsiteY6" fmla="*/ 245269 h 245269"/>
              <a:gd name="connsiteX0" fmla="*/ 16668 w 300038"/>
              <a:gd name="connsiteY0" fmla="*/ 245269 h 245269"/>
              <a:gd name="connsiteX1" fmla="*/ 257175 w 300038"/>
              <a:gd name="connsiteY1" fmla="*/ 204787 h 245269"/>
              <a:gd name="connsiteX2" fmla="*/ 300038 w 300038"/>
              <a:gd name="connsiteY2" fmla="*/ 33337 h 245269"/>
              <a:gd name="connsiteX3" fmla="*/ 271463 w 300038"/>
              <a:gd name="connsiteY3" fmla="*/ 0 h 245269"/>
              <a:gd name="connsiteX4" fmla="*/ 185738 w 300038"/>
              <a:gd name="connsiteY4" fmla="*/ 47625 h 245269"/>
              <a:gd name="connsiteX5" fmla="*/ 0 w 300038"/>
              <a:gd name="connsiteY5" fmla="*/ 145256 h 245269"/>
              <a:gd name="connsiteX6" fmla="*/ 16668 w 300038"/>
              <a:gd name="connsiteY6" fmla="*/ 245269 h 245269"/>
              <a:gd name="connsiteX0" fmla="*/ 16668 w 309563"/>
              <a:gd name="connsiteY0" fmla="*/ 245269 h 245269"/>
              <a:gd name="connsiteX1" fmla="*/ 257175 w 309563"/>
              <a:gd name="connsiteY1" fmla="*/ 204787 h 245269"/>
              <a:gd name="connsiteX2" fmla="*/ 309563 w 309563"/>
              <a:gd name="connsiteY2" fmla="*/ 39687 h 245269"/>
              <a:gd name="connsiteX3" fmla="*/ 271463 w 309563"/>
              <a:gd name="connsiteY3" fmla="*/ 0 h 245269"/>
              <a:gd name="connsiteX4" fmla="*/ 185738 w 309563"/>
              <a:gd name="connsiteY4" fmla="*/ 47625 h 245269"/>
              <a:gd name="connsiteX5" fmla="*/ 0 w 309563"/>
              <a:gd name="connsiteY5" fmla="*/ 145256 h 245269"/>
              <a:gd name="connsiteX6" fmla="*/ 16668 w 309563"/>
              <a:gd name="connsiteY6" fmla="*/ 245269 h 245269"/>
              <a:gd name="connsiteX0" fmla="*/ 16668 w 309563"/>
              <a:gd name="connsiteY0" fmla="*/ 267494 h 267494"/>
              <a:gd name="connsiteX1" fmla="*/ 257175 w 309563"/>
              <a:gd name="connsiteY1" fmla="*/ 227012 h 267494"/>
              <a:gd name="connsiteX2" fmla="*/ 309563 w 309563"/>
              <a:gd name="connsiteY2" fmla="*/ 61912 h 267494"/>
              <a:gd name="connsiteX3" fmla="*/ 287338 w 309563"/>
              <a:gd name="connsiteY3" fmla="*/ 0 h 267494"/>
              <a:gd name="connsiteX4" fmla="*/ 185738 w 309563"/>
              <a:gd name="connsiteY4" fmla="*/ 69850 h 267494"/>
              <a:gd name="connsiteX5" fmla="*/ 0 w 309563"/>
              <a:gd name="connsiteY5" fmla="*/ 167481 h 267494"/>
              <a:gd name="connsiteX6" fmla="*/ 16668 w 309563"/>
              <a:gd name="connsiteY6" fmla="*/ 267494 h 267494"/>
              <a:gd name="connsiteX0" fmla="*/ 16668 w 309563"/>
              <a:gd name="connsiteY0" fmla="*/ 267494 h 267494"/>
              <a:gd name="connsiteX1" fmla="*/ 257175 w 309563"/>
              <a:gd name="connsiteY1" fmla="*/ 227012 h 267494"/>
              <a:gd name="connsiteX2" fmla="*/ 309563 w 309563"/>
              <a:gd name="connsiteY2" fmla="*/ 61912 h 267494"/>
              <a:gd name="connsiteX3" fmla="*/ 287338 w 309563"/>
              <a:gd name="connsiteY3" fmla="*/ 0 h 267494"/>
              <a:gd name="connsiteX4" fmla="*/ 169863 w 309563"/>
              <a:gd name="connsiteY4" fmla="*/ 66675 h 267494"/>
              <a:gd name="connsiteX5" fmla="*/ 0 w 309563"/>
              <a:gd name="connsiteY5" fmla="*/ 167481 h 267494"/>
              <a:gd name="connsiteX6" fmla="*/ 16668 w 309563"/>
              <a:gd name="connsiteY6" fmla="*/ 267494 h 267494"/>
              <a:gd name="connsiteX0" fmla="*/ 16668 w 309563"/>
              <a:gd name="connsiteY0" fmla="*/ 267494 h 267494"/>
              <a:gd name="connsiteX1" fmla="*/ 247650 w 309563"/>
              <a:gd name="connsiteY1" fmla="*/ 214312 h 267494"/>
              <a:gd name="connsiteX2" fmla="*/ 309563 w 309563"/>
              <a:gd name="connsiteY2" fmla="*/ 61912 h 267494"/>
              <a:gd name="connsiteX3" fmla="*/ 287338 w 309563"/>
              <a:gd name="connsiteY3" fmla="*/ 0 h 267494"/>
              <a:gd name="connsiteX4" fmla="*/ 169863 w 309563"/>
              <a:gd name="connsiteY4" fmla="*/ 66675 h 267494"/>
              <a:gd name="connsiteX5" fmla="*/ 0 w 309563"/>
              <a:gd name="connsiteY5" fmla="*/ 167481 h 267494"/>
              <a:gd name="connsiteX6" fmla="*/ 16668 w 309563"/>
              <a:gd name="connsiteY6" fmla="*/ 267494 h 267494"/>
              <a:gd name="connsiteX0" fmla="*/ 16668 w 309563"/>
              <a:gd name="connsiteY0" fmla="*/ 267494 h 267494"/>
              <a:gd name="connsiteX1" fmla="*/ 247650 w 309563"/>
              <a:gd name="connsiteY1" fmla="*/ 214312 h 267494"/>
              <a:gd name="connsiteX2" fmla="*/ 309563 w 309563"/>
              <a:gd name="connsiteY2" fmla="*/ 58737 h 267494"/>
              <a:gd name="connsiteX3" fmla="*/ 287338 w 309563"/>
              <a:gd name="connsiteY3" fmla="*/ 0 h 267494"/>
              <a:gd name="connsiteX4" fmla="*/ 169863 w 309563"/>
              <a:gd name="connsiteY4" fmla="*/ 66675 h 267494"/>
              <a:gd name="connsiteX5" fmla="*/ 0 w 309563"/>
              <a:gd name="connsiteY5" fmla="*/ 167481 h 267494"/>
              <a:gd name="connsiteX6" fmla="*/ 16668 w 309563"/>
              <a:gd name="connsiteY6" fmla="*/ 267494 h 267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9563" h="267494">
                <a:moveTo>
                  <a:pt x="16668" y="267494"/>
                </a:moveTo>
                <a:lnTo>
                  <a:pt x="247650" y="214312"/>
                </a:lnTo>
                <a:lnTo>
                  <a:pt x="309563" y="58737"/>
                </a:lnTo>
                <a:lnTo>
                  <a:pt x="287338" y="0"/>
                </a:lnTo>
                <a:lnTo>
                  <a:pt x="169863" y="66675"/>
                </a:lnTo>
                <a:lnTo>
                  <a:pt x="0" y="167481"/>
                </a:lnTo>
                <a:lnTo>
                  <a:pt x="16668" y="267494"/>
                </a:lnTo>
                <a:close/>
              </a:path>
            </a:pathLst>
          </a:custGeom>
          <a:solidFill>
            <a:srgbClr val="00B050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/>
          <p:cNvSpPr/>
          <p:nvPr/>
        </p:nvSpPr>
        <p:spPr>
          <a:xfrm>
            <a:off x="3353594" y="2036877"/>
            <a:ext cx="917576" cy="153987"/>
          </a:xfrm>
          <a:custGeom>
            <a:avLst/>
            <a:gdLst>
              <a:gd name="connsiteX0" fmla="*/ 850900 w 869950"/>
              <a:gd name="connsiteY0" fmla="*/ 158750 h 158750"/>
              <a:gd name="connsiteX1" fmla="*/ 869950 w 869950"/>
              <a:gd name="connsiteY1" fmla="*/ 38100 h 158750"/>
              <a:gd name="connsiteX2" fmla="*/ 596900 w 869950"/>
              <a:gd name="connsiteY2" fmla="*/ 31750 h 158750"/>
              <a:gd name="connsiteX3" fmla="*/ 95250 w 869950"/>
              <a:gd name="connsiteY3" fmla="*/ 0 h 158750"/>
              <a:gd name="connsiteX4" fmla="*/ 19050 w 869950"/>
              <a:gd name="connsiteY4" fmla="*/ 38100 h 158750"/>
              <a:gd name="connsiteX5" fmla="*/ 0 w 869950"/>
              <a:gd name="connsiteY5" fmla="*/ 63500 h 158750"/>
              <a:gd name="connsiteX6" fmla="*/ 76200 w 869950"/>
              <a:gd name="connsiteY6" fmla="*/ 107950 h 158750"/>
              <a:gd name="connsiteX7" fmla="*/ 120650 w 869950"/>
              <a:gd name="connsiteY7" fmla="*/ 63500 h 158750"/>
              <a:gd name="connsiteX8" fmla="*/ 850900 w 869950"/>
              <a:gd name="connsiteY8" fmla="*/ 158750 h 158750"/>
              <a:gd name="connsiteX0" fmla="*/ 781844 w 869950"/>
              <a:gd name="connsiteY0" fmla="*/ 127794 h 127794"/>
              <a:gd name="connsiteX1" fmla="*/ 869950 w 869950"/>
              <a:gd name="connsiteY1" fmla="*/ 38100 h 127794"/>
              <a:gd name="connsiteX2" fmla="*/ 596900 w 869950"/>
              <a:gd name="connsiteY2" fmla="*/ 31750 h 127794"/>
              <a:gd name="connsiteX3" fmla="*/ 95250 w 869950"/>
              <a:gd name="connsiteY3" fmla="*/ 0 h 127794"/>
              <a:gd name="connsiteX4" fmla="*/ 19050 w 869950"/>
              <a:gd name="connsiteY4" fmla="*/ 38100 h 127794"/>
              <a:gd name="connsiteX5" fmla="*/ 0 w 869950"/>
              <a:gd name="connsiteY5" fmla="*/ 63500 h 127794"/>
              <a:gd name="connsiteX6" fmla="*/ 76200 w 869950"/>
              <a:gd name="connsiteY6" fmla="*/ 107950 h 127794"/>
              <a:gd name="connsiteX7" fmla="*/ 120650 w 869950"/>
              <a:gd name="connsiteY7" fmla="*/ 63500 h 127794"/>
              <a:gd name="connsiteX8" fmla="*/ 781844 w 869950"/>
              <a:gd name="connsiteY8" fmla="*/ 127794 h 127794"/>
              <a:gd name="connsiteX0" fmla="*/ 781844 w 781844"/>
              <a:gd name="connsiteY0" fmla="*/ 127794 h 127794"/>
              <a:gd name="connsiteX1" fmla="*/ 769938 w 781844"/>
              <a:gd name="connsiteY1" fmla="*/ 38100 h 127794"/>
              <a:gd name="connsiteX2" fmla="*/ 596900 w 781844"/>
              <a:gd name="connsiteY2" fmla="*/ 31750 h 127794"/>
              <a:gd name="connsiteX3" fmla="*/ 95250 w 781844"/>
              <a:gd name="connsiteY3" fmla="*/ 0 h 127794"/>
              <a:gd name="connsiteX4" fmla="*/ 19050 w 781844"/>
              <a:gd name="connsiteY4" fmla="*/ 38100 h 127794"/>
              <a:gd name="connsiteX5" fmla="*/ 0 w 781844"/>
              <a:gd name="connsiteY5" fmla="*/ 63500 h 127794"/>
              <a:gd name="connsiteX6" fmla="*/ 76200 w 781844"/>
              <a:gd name="connsiteY6" fmla="*/ 107950 h 127794"/>
              <a:gd name="connsiteX7" fmla="*/ 120650 w 781844"/>
              <a:gd name="connsiteY7" fmla="*/ 63500 h 127794"/>
              <a:gd name="connsiteX8" fmla="*/ 781844 w 781844"/>
              <a:gd name="connsiteY8" fmla="*/ 127794 h 127794"/>
              <a:gd name="connsiteX0" fmla="*/ 903287 w 903287"/>
              <a:gd name="connsiteY0" fmla="*/ 144463 h 144463"/>
              <a:gd name="connsiteX1" fmla="*/ 769938 w 903287"/>
              <a:gd name="connsiteY1" fmla="*/ 38100 h 144463"/>
              <a:gd name="connsiteX2" fmla="*/ 596900 w 903287"/>
              <a:gd name="connsiteY2" fmla="*/ 31750 h 144463"/>
              <a:gd name="connsiteX3" fmla="*/ 95250 w 903287"/>
              <a:gd name="connsiteY3" fmla="*/ 0 h 144463"/>
              <a:gd name="connsiteX4" fmla="*/ 19050 w 903287"/>
              <a:gd name="connsiteY4" fmla="*/ 38100 h 144463"/>
              <a:gd name="connsiteX5" fmla="*/ 0 w 903287"/>
              <a:gd name="connsiteY5" fmla="*/ 63500 h 144463"/>
              <a:gd name="connsiteX6" fmla="*/ 76200 w 903287"/>
              <a:gd name="connsiteY6" fmla="*/ 107950 h 144463"/>
              <a:gd name="connsiteX7" fmla="*/ 120650 w 903287"/>
              <a:gd name="connsiteY7" fmla="*/ 63500 h 144463"/>
              <a:gd name="connsiteX8" fmla="*/ 903287 w 903287"/>
              <a:gd name="connsiteY8" fmla="*/ 144463 h 144463"/>
              <a:gd name="connsiteX0" fmla="*/ 879475 w 879475"/>
              <a:gd name="connsiteY0" fmla="*/ 149226 h 149226"/>
              <a:gd name="connsiteX1" fmla="*/ 769938 w 879475"/>
              <a:gd name="connsiteY1" fmla="*/ 38100 h 149226"/>
              <a:gd name="connsiteX2" fmla="*/ 596900 w 879475"/>
              <a:gd name="connsiteY2" fmla="*/ 31750 h 149226"/>
              <a:gd name="connsiteX3" fmla="*/ 95250 w 879475"/>
              <a:gd name="connsiteY3" fmla="*/ 0 h 149226"/>
              <a:gd name="connsiteX4" fmla="*/ 19050 w 879475"/>
              <a:gd name="connsiteY4" fmla="*/ 38100 h 149226"/>
              <a:gd name="connsiteX5" fmla="*/ 0 w 879475"/>
              <a:gd name="connsiteY5" fmla="*/ 63500 h 149226"/>
              <a:gd name="connsiteX6" fmla="*/ 76200 w 879475"/>
              <a:gd name="connsiteY6" fmla="*/ 107950 h 149226"/>
              <a:gd name="connsiteX7" fmla="*/ 120650 w 879475"/>
              <a:gd name="connsiteY7" fmla="*/ 63500 h 149226"/>
              <a:gd name="connsiteX8" fmla="*/ 879475 w 879475"/>
              <a:gd name="connsiteY8" fmla="*/ 149226 h 149226"/>
              <a:gd name="connsiteX0" fmla="*/ 879475 w 896144"/>
              <a:gd name="connsiteY0" fmla="*/ 149226 h 149226"/>
              <a:gd name="connsiteX1" fmla="*/ 896144 w 896144"/>
              <a:gd name="connsiteY1" fmla="*/ 66675 h 149226"/>
              <a:gd name="connsiteX2" fmla="*/ 596900 w 896144"/>
              <a:gd name="connsiteY2" fmla="*/ 31750 h 149226"/>
              <a:gd name="connsiteX3" fmla="*/ 95250 w 896144"/>
              <a:gd name="connsiteY3" fmla="*/ 0 h 149226"/>
              <a:gd name="connsiteX4" fmla="*/ 19050 w 896144"/>
              <a:gd name="connsiteY4" fmla="*/ 38100 h 149226"/>
              <a:gd name="connsiteX5" fmla="*/ 0 w 896144"/>
              <a:gd name="connsiteY5" fmla="*/ 63500 h 149226"/>
              <a:gd name="connsiteX6" fmla="*/ 76200 w 896144"/>
              <a:gd name="connsiteY6" fmla="*/ 107950 h 149226"/>
              <a:gd name="connsiteX7" fmla="*/ 120650 w 896144"/>
              <a:gd name="connsiteY7" fmla="*/ 63500 h 149226"/>
              <a:gd name="connsiteX8" fmla="*/ 879475 w 896144"/>
              <a:gd name="connsiteY8" fmla="*/ 149226 h 149226"/>
              <a:gd name="connsiteX0" fmla="*/ 879475 w 896144"/>
              <a:gd name="connsiteY0" fmla="*/ 149226 h 149226"/>
              <a:gd name="connsiteX1" fmla="*/ 896144 w 896144"/>
              <a:gd name="connsiteY1" fmla="*/ 66675 h 149226"/>
              <a:gd name="connsiteX2" fmla="*/ 582613 w 896144"/>
              <a:gd name="connsiteY2" fmla="*/ 55562 h 149226"/>
              <a:gd name="connsiteX3" fmla="*/ 95250 w 896144"/>
              <a:gd name="connsiteY3" fmla="*/ 0 h 149226"/>
              <a:gd name="connsiteX4" fmla="*/ 19050 w 896144"/>
              <a:gd name="connsiteY4" fmla="*/ 38100 h 149226"/>
              <a:gd name="connsiteX5" fmla="*/ 0 w 896144"/>
              <a:gd name="connsiteY5" fmla="*/ 63500 h 149226"/>
              <a:gd name="connsiteX6" fmla="*/ 76200 w 896144"/>
              <a:gd name="connsiteY6" fmla="*/ 107950 h 149226"/>
              <a:gd name="connsiteX7" fmla="*/ 120650 w 896144"/>
              <a:gd name="connsiteY7" fmla="*/ 63500 h 149226"/>
              <a:gd name="connsiteX8" fmla="*/ 879475 w 896144"/>
              <a:gd name="connsiteY8" fmla="*/ 149226 h 149226"/>
              <a:gd name="connsiteX0" fmla="*/ 886618 w 896144"/>
              <a:gd name="connsiteY0" fmla="*/ 151607 h 151607"/>
              <a:gd name="connsiteX1" fmla="*/ 896144 w 896144"/>
              <a:gd name="connsiteY1" fmla="*/ 66675 h 151607"/>
              <a:gd name="connsiteX2" fmla="*/ 582613 w 896144"/>
              <a:gd name="connsiteY2" fmla="*/ 55562 h 151607"/>
              <a:gd name="connsiteX3" fmla="*/ 95250 w 896144"/>
              <a:gd name="connsiteY3" fmla="*/ 0 h 151607"/>
              <a:gd name="connsiteX4" fmla="*/ 19050 w 896144"/>
              <a:gd name="connsiteY4" fmla="*/ 38100 h 151607"/>
              <a:gd name="connsiteX5" fmla="*/ 0 w 896144"/>
              <a:gd name="connsiteY5" fmla="*/ 63500 h 151607"/>
              <a:gd name="connsiteX6" fmla="*/ 76200 w 896144"/>
              <a:gd name="connsiteY6" fmla="*/ 107950 h 151607"/>
              <a:gd name="connsiteX7" fmla="*/ 120650 w 896144"/>
              <a:gd name="connsiteY7" fmla="*/ 63500 h 151607"/>
              <a:gd name="connsiteX8" fmla="*/ 886618 w 896144"/>
              <a:gd name="connsiteY8" fmla="*/ 151607 h 151607"/>
              <a:gd name="connsiteX0" fmla="*/ 886618 w 896144"/>
              <a:gd name="connsiteY0" fmla="*/ 153988 h 153988"/>
              <a:gd name="connsiteX1" fmla="*/ 896144 w 896144"/>
              <a:gd name="connsiteY1" fmla="*/ 69056 h 153988"/>
              <a:gd name="connsiteX2" fmla="*/ 582613 w 896144"/>
              <a:gd name="connsiteY2" fmla="*/ 57943 h 153988"/>
              <a:gd name="connsiteX3" fmla="*/ 130969 w 896144"/>
              <a:gd name="connsiteY3" fmla="*/ 0 h 153988"/>
              <a:gd name="connsiteX4" fmla="*/ 19050 w 896144"/>
              <a:gd name="connsiteY4" fmla="*/ 40481 h 153988"/>
              <a:gd name="connsiteX5" fmla="*/ 0 w 896144"/>
              <a:gd name="connsiteY5" fmla="*/ 65881 h 153988"/>
              <a:gd name="connsiteX6" fmla="*/ 76200 w 896144"/>
              <a:gd name="connsiteY6" fmla="*/ 110331 h 153988"/>
              <a:gd name="connsiteX7" fmla="*/ 120650 w 896144"/>
              <a:gd name="connsiteY7" fmla="*/ 65881 h 153988"/>
              <a:gd name="connsiteX8" fmla="*/ 886618 w 896144"/>
              <a:gd name="connsiteY8" fmla="*/ 153988 h 153988"/>
              <a:gd name="connsiteX0" fmla="*/ 886618 w 886619"/>
              <a:gd name="connsiteY0" fmla="*/ 153988 h 153988"/>
              <a:gd name="connsiteX1" fmla="*/ 886619 w 886619"/>
              <a:gd name="connsiteY1" fmla="*/ 80963 h 153988"/>
              <a:gd name="connsiteX2" fmla="*/ 582613 w 886619"/>
              <a:gd name="connsiteY2" fmla="*/ 57943 h 153988"/>
              <a:gd name="connsiteX3" fmla="*/ 130969 w 886619"/>
              <a:gd name="connsiteY3" fmla="*/ 0 h 153988"/>
              <a:gd name="connsiteX4" fmla="*/ 19050 w 886619"/>
              <a:gd name="connsiteY4" fmla="*/ 40481 h 153988"/>
              <a:gd name="connsiteX5" fmla="*/ 0 w 886619"/>
              <a:gd name="connsiteY5" fmla="*/ 65881 h 153988"/>
              <a:gd name="connsiteX6" fmla="*/ 76200 w 886619"/>
              <a:gd name="connsiteY6" fmla="*/ 110331 h 153988"/>
              <a:gd name="connsiteX7" fmla="*/ 120650 w 886619"/>
              <a:gd name="connsiteY7" fmla="*/ 65881 h 153988"/>
              <a:gd name="connsiteX8" fmla="*/ 886618 w 886619"/>
              <a:gd name="connsiteY8" fmla="*/ 153988 h 153988"/>
              <a:gd name="connsiteX0" fmla="*/ 886618 w 886619"/>
              <a:gd name="connsiteY0" fmla="*/ 153988 h 153988"/>
              <a:gd name="connsiteX1" fmla="*/ 886619 w 886619"/>
              <a:gd name="connsiteY1" fmla="*/ 80963 h 153988"/>
              <a:gd name="connsiteX2" fmla="*/ 582613 w 886619"/>
              <a:gd name="connsiteY2" fmla="*/ 57943 h 153988"/>
              <a:gd name="connsiteX3" fmla="*/ 130969 w 886619"/>
              <a:gd name="connsiteY3" fmla="*/ 0 h 153988"/>
              <a:gd name="connsiteX4" fmla="*/ 19050 w 886619"/>
              <a:gd name="connsiteY4" fmla="*/ 40481 h 153988"/>
              <a:gd name="connsiteX5" fmla="*/ 0 w 886619"/>
              <a:gd name="connsiteY5" fmla="*/ 65881 h 153988"/>
              <a:gd name="connsiteX6" fmla="*/ 76200 w 886619"/>
              <a:gd name="connsiteY6" fmla="*/ 110331 h 153988"/>
              <a:gd name="connsiteX7" fmla="*/ 120650 w 886619"/>
              <a:gd name="connsiteY7" fmla="*/ 65881 h 153988"/>
              <a:gd name="connsiteX8" fmla="*/ 886618 w 886619"/>
              <a:gd name="connsiteY8" fmla="*/ 153988 h 153988"/>
              <a:gd name="connsiteX0" fmla="*/ 886618 w 886619"/>
              <a:gd name="connsiteY0" fmla="*/ 153988 h 153988"/>
              <a:gd name="connsiteX1" fmla="*/ 886619 w 886619"/>
              <a:gd name="connsiteY1" fmla="*/ 80963 h 153988"/>
              <a:gd name="connsiteX2" fmla="*/ 582613 w 886619"/>
              <a:gd name="connsiteY2" fmla="*/ 57943 h 153988"/>
              <a:gd name="connsiteX3" fmla="*/ 130969 w 886619"/>
              <a:gd name="connsiteY3" fmla="*/ 0 h 153988"/>
              <a:gd name="connsiteX4" fmla="*/ 19050 w 886619"/>
              <a:gd name="connsiteY4" fmla="*/ 40481 h 153988"/>
              <a:gd name="connsiteX5" fmla="*/ 0 w 886619"/>
              <a:gd name="connsiteY5" fmla="*/ 65881 h 153988"/>
              <a:gd name="connsiteX6" fmla="*/ 76200 w 886619"/>
              <a:gd name="connsiteY6" fmla="*/ 110331 h 153988"/>
              <a:gd name="connsiteX7" fmla="*/ 120650 w 886619"/>
              <a:gd name="connsiteY7" fmla="*/ 65881 h 153988"/>
              <a:gd name="connsiteX8" fmla="*/ 886618 w 886619"/>
              <a:gd name="connsiteY8" fmla="*/ 153988 h 153988"/>
              <a:gd name="connsiteX0" fmla="*/ 886618 w 886619"/>
              <a:gd name="connsiteY0" fmla="*/ 153988 h 153988"/>
              <a:gd name="connsiteX1" fmla="*/ 886619 w 886619"/>
              <a:gd name="connsiteY1" fmla="*/ 80963 h 153988"/>
              <a:gd name="connsiteX2" fmla="*/ 582613 w 886619"/>
              <a:gd name="connsiteY2" fmla="*/ 57943 h 153988"/>
              <a:gd name="connsiteX3" fmla="*/ 130969 w 886619"/>
              <a:gd name="connsiteY3" fmla="*/ 0 h 153988"/>
              <a:gd name="connsiteX4" fmla="*/ 19050 w 886619"/>
              <a:gd name="connsiteY4" fmla="*/ 40481 h 153988"/>
              <a:gd name="connsiteX5" fmla="*/ 0 w 886619"/>
              <a:gd name="connsiteY5" fmla="*/ 65881 h 153988"/>
              <a:gd name="connsiteX6" fmla="*/ 76200 w 886619"/>
              <a:gd name="connsiteY6" fmla="*/ 110331 h 153988"/>
              <a:gd name="connsiteX7" fmla="*/ 120650 w 886619"/>
              <a:gd name="connsiteY7" fmla="*/ 65881 h 153988"/>
              <a:gd name="connsiteX8" fmla="*/ 886618 w 886619"/>
              <a:gd name="connsiteY8" fmla="*/ 153988 h 153988"/>
              <a:gd name="connsiteX0" fmla="*/ 886618 w 886619"/>
              <a:gd name="connsiteY0" fmla="*/ 153988 h 153988"/>
              <a:gd name="connsiteX1" fmla="*/ 886619 w 886619"/>
              <a:gd name="connsiteY1" fmla="*/ 80963 h 153988"/>
              <a:gd name="connsiteX2" fmla="*/ 582613 w 886619"/>
              <a:gd name="connsiteY2" fmla="*/ 57943 h 153988"/>
              <a:gd name="connsiteX3" fmla="*/ 130969 w 886619"/>
              <a:gd name="connsiteY3" fmla="*/ 0 h 153988"/>
              <a:gd name="connsiteX4" fmla="*/ 19050 w 886619"/>
              <a:gd name="connsiteY4" fmla="*/ 40481 h 153988"/>
              <a:gd name="connsiteX5" fmla="*/ 0 w 886619"/>
              <a:gd name="connsiteY5" fmla="*/ 65881 h 153988"/>
              <a:gd name="connsiteX6" fmla="*/ 76200 w 886619"/>
              <a:gd name="connsiteY6" fmla="*/ 110331 h 153988"/>
              <a:gd name="connsiteX7" fmla="*/ 120650 w 886619"/>
              <a:gd name="connsiteY7" fmla="*/ 65881 h 153988"/>
              <a:gd name="connsiteX8" fmla="*/ 886618 w 886619"/>
              <a:gd name="connsiteY8" fmla="*/ 153988 h 153988"/>
              <a:gd name="connsiteX0" fmla="*/ 886618 w 886619"/>
              <a:gd name="connsiteY0" fmla="*/ 153988 h 153988"/>
              <a:gd name="connsiteX1" fmla="*/ 886619 w 886619"/>
              <a:gd name="connsiteY1" fmla="*/ 80963 h 153988"/>
              <a:gd name="connsiteX2" fmla="*/ 582613 w 886619"/>
              <a:gd name="connsiteY2" fmla="*/ 57943 h 153988"/>
              <a:gd name="connsiteX3" fmla="*/ 130969 w 886619"/>
              <a:gd name="connsiteY3" fmla="*/ 0 h 153988"/>
              <a:gd name="connsiteX4" fmla="*/ 47625 w 886619"/>
              <a:gd name="connsiteY4" fmla="*/ 28575 h 153988"/>
              <a:gd name="connsiteX5" fmla="*/ 0 w 886619"/>
              <a:gd name="connsiteY5" fmla="*/ 65881 h 153988"/>
              <a:gd name="connsiteX6" fmla="*/ 76200 w 886619"/>
              <a:gd name="connsiteY6" fmla="*/ 110331 h 153988"/>
              <a:gd name="connsiteX7" fmla="*/ 120650 w 886619"/>
              <a:gd name="connsiteY7" fmla="*/ 65881 h 153988"/>
              <a:gd name="connsiteX8" fmla="*/ 886618 w 886619"/>
              <a:gd name="connsiteY8" fmla="*/ 153988 h 153988"/>
              <a:gd name="connsiteX0" fmla="*/ 886618 w 886619"/>
              <a:gd name="connsiteY0" fmla="*/ 149225 h 149225"/>
              <a:gd name="connsiteX1" fmla="*/ 886619 w 886619"/>
              <a:gd name="connsiteY1" fmla="*/ 76200 h 149225"/>
              <a:gd name="connsiteX2" fmla="*/ 582613 w 886619"/>
              <a:gd name="connsiteY2" fmla="*/ 53180 h 149225"/>
              <a:gd name="connsiteX3" fmla="*/ 130969 w 886619"/>
              <a:gd name="connsiteY3" fmla="*/ 0 h 149225"/>
              <a:gd name="connsiteX4" fmla="*/ 47625 w 886619"/>
              <a:gd name="connsiteY4" fmla="*/ 23812 h 149225"/>
              <a:gd name="connsiteX5" fmla="*/ 0 w 886619"/>
              <a:gd name="connsiteY5" fmla="*/ 61118 h 149225"/>
              <a:gd name="connsiteX6" fmla="*/ 76200 w 886619"/>
              <a:gd name="connsiteY6" fmla="*/ 105568 h 149225"/>
              <a:gd name="connsiteX7" fmla="*/ 120650 w 886619"/>
              <a:gd name="connsiteY7" fmla="*/ 61118 h 149225"/>
              <a:gd name="connsiteX8" fmla="*/ 886618 w 886619"/>
              <a:gd name="connsiteY8" fmla="*/ 149225 h 149225"/>
              <a:gd name="connsiteX0" fmla="*/ 886618 w 886619"/>
              <a:gd name="connsiteY0" fmla="*/ 149225 h 149225"/>
              <a:gd name="connsiteX1" fmla="*/ 886619 w 886619"/>
              <a:gd name="connsiteY1" fmla="*/ 76200 h 149225"/>
              <a:gd name="connsiteX2" fmla="*/ 582613 w 886619"/>
              <a:gd name="connsiteY2" fmla="*/ 53180 h 149225"/>
              <a:gd name="connsiteX3" fmla="*/ 130969 w 886619"/>
              <a:gd name="connsiteY3" fmla="*/ 0 h 149225"/>
              <a:gd name="connsiteX4" fmla="*/ 47625 w 886619"/>
              <a:gd name="connsiteY4" fmla="*/ 19049 h 149225"/>
              <a:gd name="connsiteX5" fmla="*/ 0 w 886619"/>
              <a:gd name="connsiteY5" fmla="*/ 61118 h 149225"/>
              <a:gd name="connsiteX6" fmla="*/ 76200 w 886619"/>
              <a:gd name="connsiteY6" fmla="*/ 105568 h 149225"/>
              <a:gd name="connsiteX7" fmla="*/ 120650 w 886619"/>
              <a:gd name="connsiteY7" fmla="*/ 61118 h 149225"/>
              <a:gd name="connsiteX8" fmla="*/ 886618 w 886619"/>
              <a:gd name="connsiteY8" fmla="*/ 149225 h 149225"/>
              <a:gd name="connsiteX0" fmla="*/ 838993 w 838994"/>
              <a:gd name="connsiteY0" fmla="*/ 149225 h 149225"/>
              <a:gd name="connsiteX1" fmla="*/ 838994 w 838994"/>
              <a:gd name="connsiteY1" fmla="*/ 76200 h 149225"/>
              <a:gd name="connsiteX2" fmla="*/ 534988 w 838994"/>
              <a:gd name="connsiteY2" fmla="*/ 53180 h 149225"/>
              <a:gd name="connsiteX3" fmla="*/ 83344 w 838994"/>
              <a:gd name="connsiteY3" fmla="*/ 0 h 149225"/>
              <a:gd name="connsiteX4" fmla="*/ 0 w 838994"/>
              <a:gd name="connsiteY4" fmla="*/ 19049 h 149225"/>
              <a:gd name="connsiteX5" fmla="*/ 28575 w 838994"/>
              <a:gd name="connsiteY5" fmla="*/ 105568 h 149225"/>
              <a:gd name="connsiteX6" fmla="*/ 73025 w 838994"/>
              <a:gd name="connsiteY6" fmla="*/ 61118 h 149225"/>
              <a:gd name="connsiteX7" fmla="*/ 838993 w 838994"/>
              <a:gd name="connsiteY7" fmla="*/ 149225 h 149225"/>
              <a:gd name="connsiteX0" fmla="*/ 838993 w 838994"/>
              <a:gd name="connsiteY0" fmla="*/ 149225 h 149225"/>
              <a:gd name="connsiteX1" fmla="*/ 838994 w 838994"/>
              <a:gd name="connsiteY1" fmla="*/ 76200 h 149225"/>
              <a:gd name="connsiteX2" fmla="*/ 534988 w 838994"/>
              <a:gd name="connsiteY2" fmla="*/ 53180 h 149225"/>
              <a:gd name="connsiteX3" fmla="*/ 83344 w 838994"/>
              <a:gd name="connsiteY3" fmla="*/ 0 h 149225"/>
              <a:gd name="connsiteX4" fmla="*/ 0 w 838994"/>
              <a:gd name="connsiteY4" fmla="*/ 19049 h 149225"/>
              <a:gd name="connsiteX5" fmla="*/ 73025 w 838994"/>
              <a:gd name="connsiteY5" fmla="*/ 61118 h 149225"/>
              <a:gd name="connsiteX6" fmla="*/ 838993 w 838994"/>
              <a:gd name="connsiteY6" fmla="*/ 149225 h 149225"/>
              <a:gd name="connsiteX0" fmla="*/ 808037 w 808038"/>
              <a:gd name="connsiteY0" fmla="*/ 149225 h 149225"/>
              <a:gd name="connsiteX1" fmla="*/ 808038 w 808038"/>
              <a:gd name="connsiteY1" fmla="*/ 76200 h 149225"/>
              <a:gd name="connsiteX2" fmla="*/ 504032 w 808038"/>
              <a:gd name="connsiteY2" fmla="*/ 53180 h 149225"/>
              <a:gd name="connsiteX3" fmla="*/ 52388 w 808038"/>
              <a:gd name="connsiteY3" fmla="*/ 0 h 149225"/>
              <a:gd name="connsiteX4" fmla="*/ 0 w 808038"/>
              <a:gd name="connsiteY4" fmla="*/ 19049 h 149225"/>
              <a:gd name="connsiteX5" fmla="*/ 42069 w 808038"/>
              <a:gd name="connsiteY5" fmla="*/ 61118 h 149225"/>
              <a:gd name="connsiteX6" fmla="*/ 808037 w 808038"/>
              <a:gd name="connsiteY6" fmla="*/ 149225 h 149225"/>
              <a:gd name="connsiteX0" fmla="*/ 879475 w 879476"/>
              <a:gd name="connsiteY0" fmla="*/ 149225 h 149225"/>
              <a:gd name="connsiteX1" fmla="*/ 879476 w 879476"/>
              <a:gd name="connsiteY1" fmla="*/ 76200 h 149225"/>
              <a:gd name="connsiteX2" fmla="*/ 575470 w 879476"/>
              <a:gd name="connsiteY2" fmla="*/ 53180 h 149225"/>
              <a:gd name="connsiteX3" fmla="*/ 123826 w 879476"/>
              <a:gd name="connsiteY3" fmla="*/ 0 h 149225"/>
              <a:gd name="connsiteX4" fmla="*/ 0 w 879476"/>
              <a:gd name="connsiteY4" fmla="*/ 21431 h 149225"/>
              <a:gd name="connsiteX5" fmla="*/ 113507 w 879476"/>
              <a:gd name="connsiteY5" fmla="*/ 61118 h 149225"/>
              <a:gd name="connsiteX6" fmla="*/ 879475 w 879476"/>
              <a:gd name="connsiteY6" fmla="*/ 149225 h 149225"/>
              <a:gd name="connsiteX0" fmla="*/ 879475 w 879476"/>
              <a:gd name="connsiteY0" fmla="*/ 149225 h 149225"/>
              <a:gd name="connsiteX1" fmla="*/ 879476 w 879476"/>
              <a:gd name="connsiteY1" fmla="*/ 76200 h 149225"/>
              <a:gd name="connsiteX2" fmla="*/ 575470 w 879476"/>
              <a:gd name="connsiteY2" fmla="*/ 53180 h 149225"/>
              <a:gd name="connsiteX3" fmla="*/ 123826 w 879476"/>
              <a:gd name="connsiteY3" fmla="*/ 0 h 149225"/>
              <a:gd name="connsiteX4" fmla="*/ 0 w 879476"/>
              <a:gd name="connsiteY4" fmla="*/ 21431 h 149225"/>
              <a:gd name="connsiteX5" fmla="*/ 68263 w 879476"/>
              <a:gd name="connsiteY5" fmla="*/ 51593 h 149225"/>
              <a:gd name="connsiteX6" fmla="*/ 879475 w 879476"/>
              <a:gd name="connsiteY6" fmla="*/ 149225 h 149225"/>
              <a:gd name="connsiteX0" fmla="*/ 905669 w 905670"/>
              <a:gd name="connsiteY0" fmla="*/ 149225 h 149225"/>
              <a:gd name="connsiteX1" fmla="*/ 905670 w 905670"/>
              <a:gd name="connsiteY1" fmla="*/ 76200 h 149225"/>
              <a:gd name="connsiteX2" fmla="*/ 601664 w 905670"/>
              <a:gd name="connsiteY2" fmla="*/ 53180 h 149225"/>
              <a:gd name="connsiteX3" fmla="*/ 150020 w 905670"/>
              <a:gd name="connsiteY3" fmla="*/ 0 h 149225"/>
              <a:gd name="connsiteX4" fmla="*/ 0 w 905670"/>
              <a:gd name="connsiteY4" fmla="*/ 38100 h 149225"/>
              <a:gd name="connsiteX5" fmla="*/ 94457 w 905670"/>
              <a:gd name="connsiteY5" fmla="*/ 51593 h 149225"/>
              <a:gd name="connsiteX6" fmla="*/ 905669 w 905670"/>
              <a:gd name="connsiteY6" fmla="*/ 149225 h 149225"/>
              <a:gd name="connsiteX0" fmla="*/ 905669 w 905670"/>
              <a:gd name="connsiteY0" fmla="*/ 149225 h 149225"/>
              <a:gd name="connsiteX1" fmla="*/ 905670 w 905670"/>
              <a:gd name="connsiteY1" fmla="*/ 76200 h 149225"/>
              <a:gd name="connsiteX2" fmla="*/ 601664 w 905670"/>
              <a:gd name="connsiteY2" fmla="*/ 53180 h 149225"/>
              <a:gd name="connsiteX3" fmla="*/ 150020 w 905670"/>
              <a:gd name="connsiteY3" fmla="*/ 0 h 149225"/>
              <a:gd name="connsiteX4" fmla="*/ 0 w 905670"/>
              <a:gd name="connsiteY4" fmla="*/ 38100 h 149225"/>
              <a:gd name="connsiteX5" fmla="*/ 73026 w 905670"/>
              <a:gd name="connsiteY5" fmla="*/ 82549 h 149225"/>
              <a:gd name="connsiteX6" fmla="*/ 905669 w 905670"/>
              <a:gd name="connsiteY6" fmla="*/ 149225 h 149225"/>
              <a:gd name="connsiteX0" fmla="*/ 905669 w 905670"/>
              <a:gd name="connsiteY0" fmla="*/ 149225 h 149225"/>
              <a:gd name="connsiteX1" fmla="*/ 905670 w 905670"/>
              <a:gd name="connsiteY1" fmla="*/ 76200 h 149225"/>
              <a:gd name="connsiteX2" fmla="*/ 601664 w 905670"/>
              <a:gd name="connsiteY2" fmla="*/ 53180 h 149225"/>
              <a:gd name="connsiteX3" fmla="*/ 150020 w 905670"/>
              <a:gd name="connsiteY3" fmla="*/ 0 h 149225"/>
              <a:gd name="connsiteX4" fmla="*/ 0 w 905670"/>
              <a:gd name="connsiteY4" fmla="*/ 38100 h 149225"/>
              <a:gd name="connsiteX5" fmla="*/ 73026 w 905670"/>
              <a:gd name="connsiteY5" fmla="*/ 82549 h 149225"/>
              <a:gd name="connsiteX6" fmla="*/ 905669 w 905670"/>
              <a:gd name="connsiteY6" fmla="*/ 149225 h 149225"/>
              <a:gd name="connsiteX0" fmla="*/ 917575 w 917576"/>
              <a:gd name="connsiteY0" fmla="*/ 149225 h 149225"/>
              <a:gd name="connsiteX1" fmla="*/ 917576 w 917576"/>
              <a:gd name="connsiteY1" fmla="*/ 76200 h 149225"/>
              <a:gd name="connsiteX2" fmla="*/ 613570 w 917576"/>
              <a:gd name="connsiteY2" fmla="*/ 53180 h 149225"/>
              <a:gd name="connsiteX3" fmla="*/ 161926 w 917576"/>
              <a:gd name="connsiteY3" fmla="*/ 0 h 149225"/>
              <a:gd name="connsiteX4" fmla="*/ 0 w 917576"/>
              <a:gd name="connsiteY4" fmla="*/ 54768 h 149225"/>
              <a:gd name="connsiteX5" fmla="*/ 84932 w 917576"/>
              <a:gd name="connsiteY5" fmla="*/ 82549 h 149225"/>
              <a:gd name="connsiteX6" fmla="*/ 917575 w 917576"/>
              <a:gd name="connsiteY6" fmla="*/ 149225 h 149225"/>
              <a:gd name="connsiteX0" fmla="*/ 917575 w 917576"/>
              <a:gd name="connsiteY0" fmla="*/ 149225 h 149225"/>
              <a:gd name="connsiteX1" fmla="*/ 917576 w 917576"/>
              <a:gd name="connsiteY1" fmla="*/ 76200 h 149225"/>
              <a:gd name="connsiteX2" fmla="*/ 613570 w 917576"/>
              <a:gd name="connsiteY2" fmla="*/ 53180 h 149225"/>
              <a:gd name="connsiteX3" fmla="*/ 161926 w 917576"/>
              <a:gd name="connsiteY3" fmla="*/ 0 h 149225"/>
              <a:gd name="connsiteX4" fmla="*/ 0 w 917576"/>
              <a:gd name="connsiteY4" fmla="*/ 54768 h 149225"/>
              <a:gd name="connsiteX5" fmla="*/ 68263 w 917576"/>
              <a:gd name="connsiteY5" fmla="*/ 96837 h 149225"/>
              <a:gd name="connsiteX6" fmla="*/ 917575 w 917576"/>
              <a:gd name="connsiteY6" fmla="*/ 149225 h 149225"/>
              <a:gd name="connsiteX0" fmla="*/ 917575 w 917576"/>
              <a:gd name="connsiteY0" fmla="*/ 149225 h 149225"/>
              <a:gd name="connsiteX1" fmla="*/ 917576 w 917576"/>
              <a:gd name="connsiteY1" fmla="*/ 76200 h 149225"/>
              <a:gd name="connsiteX2" fmla="*/ 613570 w 917576"/>
              <a:gd name="connsiteY2" fmla="*/ 53180 h 149225"/>
              <a:gd name="connsiteX3" fmla="*/ 161926 w 917576"/>
              <a:gd name="connsiteY3" fmla="*/ 0 h 149225"/>
              <a:gd name="connsiteX4" fmla="*/ 0 w 917576"/>
              <a:gd name="connsiteY4" fmla="*/ 54768 h 149225"/>
              <a:gd name="connsiteX5" fmla="*/ 68263 w 917576"/>
              <a:gd name="connsiteY5" fmla="*/ 96837 h 149225"/>
              <a:gd name="connsiteX6" fmla="*/ 917575 w 917576"/>
              <a:gd name="connsiteY6" fmla="*/ 149225 h 149225"/>
              <a:gd name="connsiteX0" fmla="*/ 917575 w 917576"/>
              <a:gd name="connsiteY0" fmla="*/ 153987 h 153987"/>
              <a:gd name="connsiteX1" fmla="*/ 917576 w 917576"/>
              <a:gd name="connsiteY1" fmla="*/ 80962 h 153987"/>
              <a:gd name="connsiteX2" fmla="*/ 613570 w 917576"/>
              <a:gd name="connsiteY2" fmla="*/ 57942 h 153987"/>
              <a:gd name="connsiteX3" fmla="*/ 157164 w 917576"/>
              <a:gd name="connsiteY3" fmla="*/ 0 h 153987"/>
              <a:gd name="connsiteX4" fmla="*/ 0 w 917576"/>
              <a:gd name="connsiteY4" fmla="*/ 59530 h 153987"/>
              <a:gd name="connsiteX5" fmla="*/ 68263 w 917576"/>
              <a:gd name="connsiteY5" fmla="*/ 101599 h 153987"/>
              <a:gd name="connsiteX6" fmla="*/ 917575 w 917576"/>
              <a:gd name="connsiteY6" fmla="*/ 153987 h 153987"/>
              <a:gd name="connsiteX0" fmla="*/ 917575 w 917576"/>
              <a:gd name="connsiteY0" fmla="*/ 153987 h 153987"/>
              <a:gd name="connsiteX1" fmla="*/ 917576 w 917576"/>
              <a:gd name="connsiteY1" fmla="*/ 80962 h 153987"/>
              <a:gd name="connsiteX2" fmla="*/ 613570 w 917576"/>
              <a:gd name="connsiteY2" fmla="*/ 57942 h 153987"/>
              <a:gd name="connsiteX3" fmla="*/ 100014 w 917576"/>
              <a:gd name="connsiteY3" fmla="*/ 0 h 153987"/>
              <a:gd name="connsiteX4" fmla="*/ 0 w 917576"/>
              <a:gd name="connsiteY4" fmla="*/ 59530 h 153987"/>
              <a:gd name="connsiteX5" fmla="*/ 68263 w 917576"/>
              <a:gd name="connsiteY5" fmla="*/ 101599 h 153987"/>
              <a:gd name="connsiteX6" fmla="*/ 917575 w 917576"/>
              <a:gd name="connsiteY6" fmla="*/ 153987 h 153987"/>
              <a:gd name="connsiteX0" fmla="*/ 917575 w 917576"/>
              <a:gd name="connsiteY0" fmla="*/ 153987 h 153987"/>
              <a:gd name="connsiteX1" fmla="*/ 917576 w 917576"/>
              <a:gd name="connsiteY1" fmla="*/ 80962 h 153987"/>
              <a:gd name="connsiteX2" fmla="*/ 589758 w 917576"/>
              <a:gd name="connsiteY2" fmla="*/ 46036 h 153987"/>
              <a:gd name="connsiteX3" fmla="*/ 100014 w 917576"/>
              <a:gd name="connsiteY3" fmla="*/ 0 h 153987"/>
              <a:gd name="connsiteX4" fmla="*/ 0 w 917576"/>
              <a:gd name="connsiteY4" fmla="*/ 59530 h 153987"/>
              <a:gd name="connsiteX5" fmla="*/ 68263 w 917576"/>
              <a:gd name="connsiteY5" fmla="*/ 101599 h 153987"/>
              <a:gd name="connsiteX6" fmla="*/ 917575 w 917576"/>
              <a:gd name="connsiteY6" fmla="*/ 153987 h 153987"/>
              <a:gd name="connsiteX0" fmla="*/ 917575 w 917576"/>
              <a:gd name="connsiteY0" fmla="*/ 153987 h 153987"/>
              <a:gd name="connsiteX1" fmla="*/ 917576 w 917576"/>
              <a:gd name="connsiteY1" fmla="*/ 80962 h 153987"/>
              <a:gd name="connsiteX2" fmla="*/ 589758 w 917576"/>
              <a:gd name="connsiteY2" fmla="*/ 46036 h 153987"/>
              <a:gd name="connsiteX3" fmla="*/ 100014 w 917576"/>
              <a:gd name="connsiteY3" fmla="*/ 0 h 153987"/>
              <a:gd name="connsiteX4" fmla="*/ 0 w 917576"/>
              <a:gd name="connsiteY4" fmla="*/ 59530 h 153987"/>
              <a:gd name="connsiteX5" fmla="*/ 68263 w 917576"/>
              <a:gd name="connsiteY5" fmla="*/ 101599 h 153987"/>
              <a:gd name="connsiteX6" fmla="*/ 917575 w 917576"/>
              <a:gd name="connsiteY6" fmla="*/ 153987 h 153987"/>
              <a:gd name="connsiteX0" fmla="*/ 917575 w 917576"/>
              <a:gd name="connsiteY0" fmla="*/ 153987 h 153987"/>
              <a:gd name="connsiteX1" fmla="*/ 917576 w 917576"/>
              <a:gd name="connsiteY1" fmla="*/ 80962 h 153987"/>
              <a:gd name="connsiteX2" fmla="*/ 587377 w 917576"/>
              <a:gd name="connsiteY2" fmla="*/ 41273 h 153987"/>
              <a:gd name="connsiteX3" fmla="*/ 100014 w 917576"/>
              <a:gd name="connsiteY3" fmla="*/ 0 h 153987"/>
              <a:gd name="connsiteX4" fmla="*/ 0 w 917576"/>
              <a:gd name="connsiteY4" fmla="*/ 59530 h 153987"/>
              <a:gd name="connsiteX5" fmla="*/ 68263 w 917576"/>
              <a:gd name="connsiteY5" fmla="*/ 101599 h 153987"/>
              <a:gd name="connsiteX6" fmla="*/ 917575 w 917576"/>
              <a:gd name="connsiteY6" fmla="*/ 153987 h 153987"/>
              <a:gd name="connsiteX0" fmla="*/ 917575 w 917576"/>
              <a:gd name="connsiteY0" fmla="*/ 153987 h 153987"/>
              <a:gd name="connsiteX1" fmla="*/ 917576 w 917576"/>
              <a:gd name="connsiteY1" fmla="*/ 80962 h 153987"/>
              <a:gd name="connsiteX2" fmla="*/ 587377 w 917576"/>
              <a:gd name="connsiteY2" fmla="*/ 41273 h 153987"/>
              <a:gd name="connsiteX3" fmla="*/ 100014 w 917576"/>
              <a:gd name="connsiteY3" fmla="*/ 0 h 153987"/>
              <a:gd name="connsiteX4" fmla="*/ 0 w 917576"/>
              <a:gd name="connsiteY4" fmla="*/ 59530 h 153987"/>
              <a:gd name="connsiteX5" fmla="*/ 68263 w 917576"/>
              <a:gd name="connsiteY5" fmla="*/ 101599 h 153987"/>
              <a:gd name="connsiteX6" fmla="*/ 917575 w 917576"/>
              <a:gd name="connsiteY6" fmla="*/ 153987 h 153987"/>
              <a:gd name="connsiteX0" fmla="*/ 917575 w 917576"/>
              <a:gd name="connsiteY0" fmla="*/ 153987 h 153987"/>
              <a:gd name="connsiteX1" fmla="*/ 917576 w 917576"/>
              <a:gd name="connsiteY1" fmla="*/ 80962 h 153987"/>
              <a:gd name="connsiteX2" fmla="*/ 587377 w 917576"/>
              <a:gd name="connsiteY2" fmla="*/ 41273 h 153987"/>
              <a:gd name="connsiteX3" fmla="*/ 100014 w 917576"/>
              <a:gd name="connsiteY3" fmla="*/ 0 h 153987"/>
              <a:gd name="connsiteX4" fmla="*/ 0 w 917576"/>
              <a:gd name="connsiteY4" fmla="*/ 59530 h 153987"/>
              <a:gd name="connsiteX5" fmla="*/ 68263 w 917576"/>
              <a:gd name="connsiteY5" fmla="*/ 101599 h 153987"/>
              <a:gd name="connsiteX6" fmla="*/ 917575 w 917576"/>
              <a:gd name="connsiteY6" fmla="*/ 153987 h 153987"/>
              <a:gd name="connsiteX0" fmla="*/ 917575 w 917576"/>
              <a:gd name="connsiteY0" fmla="*/ 153987 h 153987"/>
              <a:gd name="connsiteX1" fmla="*/ 917576 w 917576"/>
              <a:gd name="connsiteY1" fmla="*/ 80962 h 153987"/>
              <a:gd name="connsiteX2" fmla="*/ 587377 w 917576"/>
              <a:gd name="connsiteY2" fmla="*/ 41273 h 153987"/>
              <a:gd name="connsiteX3" fmla="*/ 100014 w 917576"/>
              <a:gd name="connsiteY3" fmla="*/ 0 h 153987"/>
              <a:gd name="connsiteX4" fmla="*/ 0 w 917576"/>
              <a:gd name="connsiteY4" fmla="*/ 59530 h 153987"/>
              <a:gd name="connsiteX5" fmla="*/ 80963 w 917576"/>
              <a:gd name="connsiteY5" fmla="*/ 104774 h 153987"/>
              <a:gd name="connsiteX6" fmla="*/ 917575 w 917576"/>
              <a:gd name="connsiteY6" fmla="*/ 153987 h 153987"/>
              <a:gd name="connsiteX0" fmla="*/ 917575 w 917576"/>
              <a:gd name="connsiteY0" fmla="*/ 153987 h 153987"/>
              <a:gd name="connsiteX1" fmla="*/ 917576 w 917576"/>
              <a:gd name="connsiteY1" fmla="*/ 80962 h 153987"/>
              <a:gd name="connsiteX2" fmla="*/ 587377 w 917576"/>
              <a:gd name="connsiteY2" fmla="*/ 41273 h 153987"/>
              <a:gd name="connsiteX3" fmla="*/ 100014 w 917576"/>
              <a:gd name="connsiteY3" fmla="*/ 0 h 153987"/>
              <a:gd name="connsiteX4" fmla="*/ 0 w 917576"/>
              <a:gd name="connsiteY4" fmla="*/ 59530 h 153987"/>
              <a:gd name="connsiteX5" fmla="*/ 80963 w 917576"/>
              <a:gd name="connsiteY5" fmla="*/ 104774 h 153987"/>
              <a:gd name="connsiteX6" fmla="*/ 917575 w 917576"/>
              <a:gd name="connsiteY6" fmla="*/ 153987 h 153987"/>
              <a:gd name="connsiteX0" fmla="*/ 917575 w 917576"/>
              <a:gd name="connsiteY0" fmla="*/ 153987 h 153987"/>
              <a:gd name="connsiteX1" fmla="*/ 917576 w 917576"/>
              <a:gd name="connsiteY1" fmla="*/ 80962 h 153987"/>
              <a:gd name="connsiteX2" fmla="*/ 587377 w 917576"/>
              <a:gd name="connsiteY2" fmla="*/ 41273 h 153987"/>
              <a:gd name="connsiteX3" fmla="*/ 100014 w 917576"/>
              <a:gd name="connsiteY3" fmla="*/ 0 h 153987"/>
              <a:gd name="connsiteX4" fmla="*/ 0 w 917576"/>
              <a:gd name="connsiteY4" fmla="*/ 59530 h 153987"/>
              <a:gd name="connsiteX5" fmla="*/ 80963 w 917576"/>
              <a:gd name="connsiteY5" fmla="*/ 104774 h 153987"/>
              <a:gd name="connsiteX6" fmla="*/ 917575 w 917576"/>
              <a:gd name="connsiteY6" fmla="*/ 153987 h 153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6" h="153987">
                <a:moveTo>
                  <a:pt x="917575" y="153987"/>
                </a:moveTo>
                <a:cubicBezTo>
                  <a:pt x="917575" y="129645"/>
                  <a:pt x="917576" y="105304"/>
                  <a:pt x="917576" y="80962"/>
                </a:cubicBezTo>
                <a:cubicBezTo>
                  <a:pt x="811478" y="66145"/>
                  <a:pt x="688712" y="58471"/>
                  <a:pt x="587377" y="41273"/>
                </a:cubicBezTo>
                <a:cubicBezTo>
                  <a:pt x="419366" y="6878"/>
                  <a:pt x="263262" y="15345"/>
                  <a:pt x="100014" y="0"/>
                </a:cubicBezTo>
                <a:lnTo>
                  <a:pt x="0" y="59530"/>
                </a:lnTo>
                <a:lnTo>
                  <a:pt x="80963" y="104774"/>
                </a:lnTo>
                <a:cubicBezTo>
                  <a:pt x="238655" y="36511"/>
                  <a:pt x="608277" y="125412"/>
                  <a:pt x="917575" y="153987"/>
                </a:cubicBezTo>
                <a:close/>
              </a:path>
            </a:pathLst>
          </a:custGeom>
          <a:solidFill>
            <a:schemeClr val="accent5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角丸四角形 13"/>
          <p:cNvSpPr/>
          <p:nvPr/>
        </p:nvSpPr>
        <p:spPr>
          <a:xfrm rot="17514051">
            <a:off x="3154216" y="2322259"/>
            <a:ext cx="225407" cy="110382"/>
          </a:xfrm>
          <a:prstGeom prst="roundRect">
            <a:avLst/>
          </a:prstGeom>
          <a:solidFill>
            <a:schemeClr val="accent5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/>
          <p:cNvSpPr/>
          <p:nvPr/>
        </p:nvSpPr>
        <p:spPr>
          <a:xfrm>
            <a:off x="3297556" y="2816477"/>
            <a:ext cx="1912224" cy="1849772"/>
          </a:xfrm>
          <a:custGeom>
            <a:avLst/>
            <a:gdLst>
              <a:gd name="connsiteX0" fmla="*/ 2110740 w 2209800"/>
              <a:gd name="connsiteY0" fmla="*/ 0 h 2590800"/>
              <a:gd name="connsiteX1" fmla="*/ 2156460 w 2209800"/>
              <a:gd name="connsiteY1" fmla="*/ 190500 h 2590800"/>
              <a:gd name="connsiteX2" fmla="*/ 1287780 w 2209800"/>
              <a:gd name="connsiteY2" fmla="*/ 320040 h 2590800"/>
              <a:gd name="connsiteX3" fmla="*/ 548640 w 2209800"/>
              <a:gd name="connsiteY3" fmla="*/ 198120 h 2590800"/>
              <a:gd name="connsiteX4" fmla="*/ 236220 w 2209800"/>
              <a:gd name="connsiteY4" fmla="*/ 762000 h 2590800"/>
              <a:gd name="connsiteX5" fmla="*/ 251460 w 2209800"/>
              <a:gd name="connsiteY5" fmla="*/ 1051560 h 2590800"/>
              <a:gd name="connsiteX6" fmla="*/ 807720 w 2209800"/>
              <a:gd name="connsiteY6" fmla="*/ 1226820 h 2590800"/>
              <a:gd name="connsiteX7" fmla="*/ 1577340 w 2209800"/>
              <a:gd name="connsiteY7" fmla="*/ 876300 h 2590800"/>
              <a:gd name="connsiteX8" fmla="*/ 1912620 w 2209800"/>
              <a:gd name="connsiteY8" fmla="*/ 784860 h 2590800"/>
              <a:gd name="connsiteX9" fmla="*/ 2209800 w 2209800"/>
              <a:gd name="connsiteY9" fmla="*/ 914400 h 2590800"/>
              <a:gd name="connsiteX10" fmla="*/ 2095500 w 2209800"/>
              <a:gd name="connsiteY10" fmla="*/ 2590800 h 2590800"/>
              <a:gd name="connsiteX11" fmla="*/ 1935480 w 2209800"/>
              <a:gd name="connsiteY11" fmla="*/ 2583180 h 2590800"/>
              <a:gd name="connsiteX12" fmla="*/ 2042160 w 2209800"/>
              <a:gd name="connsiteY12" fmla="*/ 975360 h 2590800"/>
              <a:gd name="connsiteX13" fmla="*/ 1844040 w 2209800"/>
              <a:gd name="connsiteY13" fmla="*/ 937260 h 2590800"/>
              <a:gd name="connsiteX14" fmla="*/ 807720 w 2209800"/>
              <a:gd name="connsiteY14" fmla="*/ 1341120 h 2590800"/>
              <a:gd name="connsiteX15" fmla="*/ 53340 w 2209800"/>
              <a:gd name="connsiteY15" fmla="*/ 1158240 h 2590800"/>
              <a:gd name="connsiteX16" fmla="*/ 0 w 2209800"/>
              <a:gd name="connsiteY16" fmla="*/ 792480 h 2590800"/>
              <a:gd name="connsiteX17" fmla="*/ 419100 w 2209800"/>
              <a:gd name="connsiteY17" fmla="*/ 99060 h 2590800"/>
              <a:gd name="connsiteX18" fmla="*/ 1234440 w 2209800"/>
              <a:gd name="connsiteY18" fmla="*/ 213360 h 2590800"/>
              <a:gd name="connsiteX19" fmla="*/ 2080260 w 2209800"/>
              <a:gd name="connsiteY19" fmla="*/ 60960 h 2590800"/>
              <a:gd name="connsiteX0" fmla="*/ 2110740 w 2209800"/>
              <a:gd name="connsiteY0" fmla="*/ 0 h 3429000"/>
              <a:gd name="connsiteX1" fmla="*/ 2156460 w 2209800"/>
              <a:gd name="connsiteY1" fmla="*/ 190500 h 3429000"/>
              <a:gd name="connsiteX2" fmla="*/ 1287780 w 2209800"/>
              <a:gd name="connsiteY2" fmla="*/ 320040 h 3429000"/>
              <a:gd name="connsiteX3" fmla="*/ 548640 w 2209800"/>
              <a:gd name="connsiteY3" fmla="*/ 198120 h 3429000"/>
              <a:gd name="connsiteX4" fmla="*/ 236220 w 2209800"/>
              <a:gd name="connsiteY4" fmla="*/ 762000 h 3429000"/>
              <a:gd name="connsiteX5" fmla="*/ 251460 w 2209800"/>
              <a:gd name="connsiteY5" fmla="*/ 1051560 h 3429000"/>
              <a:gd name="connsiteX6" fmla="*/ 807720 w 2209800"/>
              <a:gd name="connsiteY6" fmla="*/ 1226820 h 3429000"/>
              <a:gd name="connsiteX7" fmla="*/ 1577340 w 2209800"/>
              <a:gd name="connsiteY7" fmla="*/ 876300 h 3429000"/>
              <a:gd name="connsiteX8" fmla="*/ 1912620 w 2209800"/>
              <a:gd name="connsiteY8" fmla="*/ 784860 h 3429000"/>
              <a:gd name="connsiteX9" fmla="*/ 2209800 w 2209800"/>
              <a:gd name="connsiteY9" fmla="*/ 914400 h 3429000"/>
              <a:gd name="connsiteX10" fmla="*/ 2028825 w 2209800"/>
              <a:gd name="connsiteY10" fmla="*/ 3429000 h 3429000"/>
              <a:gd name="connsiteX11" fmla="*/ 1935480 w 2209800"/>
              <a:gd name="connsiteY11" fmla="*/ 2583180 h 3429000"/>
              <a:gd name="connsiteX12" fmla="*/ 2042160 w 2209800"/>
              <a:gd name="connsiteY12" fmla="*/ 975360 h 3429000"/>
              <a:gd name="connsiteX13" fmla="*/ 1844040 w 2209800"/>
              <a:gd name="connsiteY13" fmla="*/ 937260 h 3429000"/>
              <a:gd name="connsiteX14" fmla="*/ 807720 w 2209800"/>
              <a:gd name="connsiteY14" fmla="*/ 1341120 h 3429000"/>
              <a:gd name="connsiteX15" fmla="*/ 53340 w 2209800"/>
              <a:gd name="connsiteY15" fmla="*/ 1158240 h 3429000"/>
              <a:gd name="connsiteX16" fmla="*/ 0 w 2209800"/>
              <a:gd name="connsiteY16" fmla="*/ 792480 h 3429000"/>
              <a:gd name="connsiteX17" fmla="*/ 419100 w 2209800"/>
              <a:gd name="connsiteY17" fmla="*/ 99060 h 3429000"/>
              <a:gd name="connsiteX18" fmla="*/ 1234440 w 2209800"/>
              <a:gd name="connsiteY18" fmla="*/ 213360 h 3429000"/>
              <a:gd name="connsiteX19" fmla="*/ 2080260 w 2209800"/>
              <a:gd name="connsiteY19" fmla="*/ 60960 h 3429000"/>
              <a:gd name="connsiteX0" fmla="*/ 2110740 w 2209800"/>
              <a:gd name="connsiteY0" fmla="*/ 0 h 3429000"/>
              <a:gd name="connsiteX1" fmla="*/ 2156460 w 2209800"/>
              <a:gd name="connsiteY1" fmla="*/ 190500 h 3429000"/>
              <a:gd name="connsiteX2" fmla="*/ 1287780 w 2209800"/>
              <a:gd name="connsiteY2" fmla="*/ 320040 h 3429000"/>
              <a:gd name="connsiteX3" fmla="*/ 548640 w 2209800"/>
              <a:gd name="connsiteY3" fmla="*/ 198120 h 3429000"/>
              <a:gd name="connsiteX4" fmla="*/ 236220 w 2209800"/>
              <a:gd name="connsiteY4" fmla="*/ 762000 h 3429000"/>
              <a:gd name="connsiteX5" fmla="*/ 251460 w 2209800"/>
              <a:gd name="connsiteY5" fmla="*/ 1051560 h 3429000"/>
              <a:gd name="connsiteX6" fmla="*/ 807720 w 2209800"/>
              <a:gd name="connsiteY6" fmla="*/ 1226820 h 3429000"/>
              <a:gd name="connsiteX7" fmla="*/ 1577340 w 2209800"/>
              <a:gd name="connsiteY7" fmla="*/ 876300 h 3429000"/>
              <a:gd name="connsiteX8" fmla="*/ 1912620 w 2209800"/>
              <a:gd name="connsiteY8" fmla="*/ 784860 h 3429000"/>
              <a:gd name="connsiteX9" fmla="*/ 2209800 w 2209800"/>
              <a:gd name="connsiteY9" fmla="*/ 914400 h 3429000"/>
              <a:gd name="connsiteX10" fmla="*/ 2028825 w 2209800"/>
              <a:gd name="connsiteY10" fmla="*/ 3429000 h 3429000"/>
              <a:gd name="connsiteX11" fmla="*/ 1868805 w 2209800"/>
              <a:gd name="connsiteY11" fmla="*/ 3373755 h 3429000"/>
              <a:gd name="connsiteX12" fmla="*/ 2042160 w 2209800"/>
              <a:gd name="connsiteY12" fmla="*/ 975360 h 3429000"/>
              <a:gd name="connsiteX13" fmla="*/ 1844040 w 2209800"/>
              <a:gd name="connsiteY13" fmla="*/ 937260 h 3429000"/>
              <a:gd name="connsiteX14" fmla="*/ 807720 w 2209800"/>
              <a:gd name="connsiteY14" fmla="*/ 1341120 h 3429000"/>
              <a:gd name="connsiteX15" fmla="*/ 53340 w 2209800"/>
              <a:gd name="connsiteY15" fmla="*/ 1158240 h 3429000"/>
              <a:gd name="connsiteX16" fmla="*/ 0 w 2209800"/>
              <a:gd name="connsiteY16" fmla="*/ 792480 h 3429000"/>
              <a:gd name="connsiteX17" fmla="*/ 419100 w 2209800"/>
              <a:gd name="connsiteY17" fmla="*/ 99060 h 3429000"/>
              <a:gd name="connsiteX18" fmla="*/ 1234440 w 2209800"/>
              <a:gd name="connsiteY18" fmla="*/ 213360 h 3429000"/>
              <a:gd name="connsiteX19" fmla="*/ 2080260 w 2209800"/>
              <a:gd name="connsiteY19" fmla="*/ 60960 h 3429000"/>
              <a:gd name="connsiteX0" fmla="*/ 2110740 w 2209800"/>
              <a:gd name="connsiteY0" fmla="*/ 0 h 3373755"/>
              <a:gd name="connsiteX1" fmla="*/ 2156460 w 2209800"/>
              <a:gd name="connsiteY1" fmla="*/ 190500 h 3373755"/>
              <a:gd name="connsiteX2" fmla="*/ 1287780 w 2209800"/>
              <a:gd name="connsiteY2" fmla="*/ 320040 h 3373755"/>
              <a:gd name="connsiteX3" fmla="*/ 548640 w 2209800"/>
              <a:gd name="connsiteY3" fmla="*/ 198120 h 3373755"/>
              <a:gd name="connsiteX4" fmla="*/ 236220 w 2209800"/>
              <a:gd name="connsiteY4" fmla="*/ 762000 h 3373755"/>
              <a:gd name="connsiteX5" fmla="*/ 251460 w 2209800"/>
              <a:gd name="connsiteY5" fmla="*/ 1051560 h 3373755"/>
              <a:gd name="connsiteX6" fmla="*/ 807720 w 2209800"/>
              <a:gd name="connsiteY6" fmla="*/ 1226820 h 3373755"/>
              <a:gd name="connsiteX7" fmla="*/ 1577340 w 2209800"/>
              <a:gd name="connsiteY7" fmla="*/ 876300 h 3373755"/>
              <a:gd name="connsiteX8" fmla="*/ 1912620 w 2209800"/>
              <a:gd name="connsiteY8" fmla="*/ 784860 h 3373755"/>
              <a:gd name="connsiteX9" fmla="*/ 2209800 w 2209800"/>
              <a:gd name="connsiteY9" fmla="*/ 914400 h 3373755"/>
              <a:gd name="connsiteX10" fmla="*/ 2085975 w 2209800"/>
              <a:gd name="connsiteY10" fmla="*/ 2667000 h 3373755"/>
              <a:gd name="connsiteX11" fmla="*/ 1868805 w 2209800"/>
              <a:gd name="connsiteY11" fmla="*/ 3373755 h 3373755"/>
              <a:gd name="connsiteX12" fmla="*/ 2042160 w 2209800"/>
              <a:gd name="connsiteY12" fmla="*/ 975360 h 3373755"/>
              <a:gd name="connsiteX13" fmla="*/ 1844040 w 2209800"/>
              <a:gd name="connsiteY13" fmla="*/ 937260 h 3373755"/>
              <a:gd name="connsiteX14" fmla="*/ 807720 w 2209800"/>
              <a:gd name="connsiteY14" fmla="*/ 1341120 h 3373755"/>
              <a:gd name="connsiteX15" fmla="*/ 53340 w 2209800"/>
              <a:gd name="connsiteY15" fmla="*/ 1158240 h 3373755"/>
              <a:gd name="connsiteX16" fmla="*/ 0 w 2209800"/>
              <a:gd name="connsiteY16" fmla="*/ 792480 h 3373755"/>
              <a:gd name="connsiteX17" fmla="*/ 419100 w 2209800"/>
              <a:gd name="connsiteY17" fmla="*/ 99060 h 3373755"/>
              <a:gd name="connsiteX18" fmla="*/ 1234440 w 2209800"/>
              <a:gd name="connsiteY18" fmla="*/ 213360 h 3373755"/>
              <a:gd name="connsiteX19" fmla="*/ 2080260 w 2209800"/>
              <a:gd name="connsiteY19" fmla="*/ 60960 h 3373755"/>
              <a:gd name="connsiteX0" fmla="*/ 2110740 w 2209800"/>
              <a:gd name="connsiteY0" fmla="*/ 0 h 2667000"/>
              <a:gd name="connsiteX1" fmla="*/ 2156460 w 2209800"/>
              <a:gd name="connsiteY1" fmla="*/ 190500 h 2667000"/>
              <a:gd name="connsiteX2" fmla="*/ 1287780 w 2209800"/>
              <a:gd name="connsiteY2" fmla="*/ 320040 h 2667000"/>
              <a:gd name="connsiteX3" fmla="*/ 548640 w 2209800"/>
              <a:gd name="connsiteY3" fmla="*/ 198120 h 2667000"/>
              <a:gd name="connsiteX4" fmla="*/ 236220 w 2209800"/>
              <a:gd name="connsiteY4" fmla="*/ 762000 h 2667000"/>
              <a:gd name="connsiteX5" fmla="*/ 251460 w 2209800"/>
              <a:gd name="connsiteY5" fmla="*/ 1051560 h 2667000"/>
              <a:gd name="connsiteX6" fmla="*/ 807720 w 2209800"/>
              <a:gd name="connsiteY6" fmla="*/ 1226820 h 2667000"/>
              <a:gd name="connsiteX7" fmla="*/ 1577340 w 2209800"/>
              <a:gd name="connsiteY7" fmla="*/ 876300 h 2667000"/>
              <a:gd name="connsiteX8" fmla="*/ 1912620 w 2209800"/>
              <a:gd name="connsiteY8" fmla="*/ 784860 h 2667000"/>
              <a:gd name="connsiteX9" fmla="*/ 2209800 w 2209800"/>
              <a:gd name="connsiteY9" fmla="*/ 914400 h 2667000"/>
              <a:gd name="connsiteX10" fmla="*/ 2085975 w 2209800"/>
              <a:gd name="connsiteY10" fmla="*/ 2667000 h 2667000"/>
              <a:gd name="connsiteX11" fmla="*/ 1932305 w 2209800"/>
              <a:gd name="connsiteY11" fmla="*/ 2637155 h 2667000"/>
              <a:gd name="connsiteX12" fmla="*/ 2042160 w 2209800"/>
              <a:gd name="connsiteY12" fmla="*/ 975360 h 2667000"/>
              <a:gd name="connsiteX13" fmla="*/ 1844040 w 2209800"/>
              <a:gd name="connsiteY13" fmla="*/ 937260 h 2667000"/>
              <a:gd name="connsiteX14" fmla="*/ 807720 w 2209800"/>
              <a:gd name="connsiteY14" fmla="*/ 1341120 h 2667000"/>
              <a:gd name="connsiteX15" fmla="*/ 53340 w 2209800"/>
              <a:gd name="connsiteY15" fmla="*/ 1158240 h 2667000"/>
              <a:gd name="connsiteX16" fmla="*/ 0 w 2209800"/>
              <a:gd name="connsiteY16" fmla="*/ 792480 h 2667000"/>
              <a:gd name="connsiteX17" fmla="*/ 419100 w 2209800"/>
              <a:gd name="connsiteY17" fmla="*/ 99060 h 2667000"/>
              <a:gd name="connsiteX18" fmla="*/ 1234440 w 2209800"/>
              <a:gd name="connsiteY18" fmla="*/ 213360 h 2667000"/>
              <a:gd name="connsiteX19" fmla="*/ 2080260 w 2209800"/>
              <a:gd name="connsiteY19" fmla="*/ 60960 h 2667000"/>
              <a:gd name="connsiteX0" fmla="*/ 2110740 w 2171700"/>
              <a:gd name="connsiteY0" fmla="*/ 0 h 2667000"/>
              <a:gd name="connsiteX1" fmla="*/ 2156460 w 2171700"/>
              <a:gd name="connsiteY1" fmla="*/ 190500 h 2667000"/>
              <a:gd name="connsiteX2" fmla="*/ 1287780 w 2171700"/>
              <a:gd name="connsiteY2" fmla="*/ 320040 h 2667000"/>
              <a:gd name="connsiteX3" fmla="*/ 548640 w 2171700"/>
              <a:gd name="connsiteY3" fmla="*/ 198120 h 2667000"/>
              <a:gd name="connsiteX4" fmla="*/ 236220 w 2171700"/>
              <a:gd name="connsiteY4" fmla="*/ 762000 h 2667000"/>
              <a:gd name="connsiteX5" fmla="*/ 251460 w 2171700"/>
              <a:gd name="connsiteY5" fmla="*/ 1051560 h 2667000"/>
              <a:gd name="connsiteX6" fmla="*/ 807720 w 2171700"/>
              <a:gd name="connsiteY6" fmla="*/ 1226820 h 2667000"/>
              <a:gd name="connsiteX7" fmla="*/ 1577340 w 2171700"/>
              <a:gd name="connsiteY7" fmla="*/ 876300 h 2667000"/>
              <a:gd name="connsiteX8" fmla="*/ 1912620 w 2171700"/>
              <a:gd name="connsiteY8" fmla="*/ 784860 h 2667000"/>
              <a:gd name="connsiteX9" fmla="*/ 2171700 w 2171700"/>
              <a:gd name="connsiteY9" fmla="*/ 901700 h 2667000"/>
              <a:gd name="connsiteX10" fmla="*/ 2085975 w 2171700"/>
              <a:gd name="connsiteY10" fmla="*/ 2667000 h 2667000"/>
              <a:gd name="connsiteX11" fmla="*/ 1932305 w 2171700"/>
              <a:gd name="connsiteY11" fmla="*/ 2637155 h 2667000"/>
              <a:gd name="connsiteX12" fmla="*/ 2042160 w 2171700"/>
              <a:gd name="connsiteY12" fmla="*/ 975360 h 2667000"/>
              <a:gd name="connsiteX13" fmla="*/ 1844040 w 2171700"/>
              <a:gd name="connsiteY13" fmla="*/ 937260 h 2667000"/>
              <a:gd name="connsiteX14" fmla="*/ 807720 w 2171700"/>
              <a:gd name="connsiteY14" fmla="*/ 1341120 h 2667000"/>
              <a:gd name="connsiteX15" fmla="*/ 53340 w 2171700"/>
              <a:gd name="connsiteY15" fmla="*/ 1158240 h 2667000"/>
              <a:gd name="connsiteX16" fmla="*/ 0 w 2171700"/>
              <a:gd name="connsiteY16" fmla="*/ 792480 h 2667000"/>
              <a:gd name="connsiteX17" fmla="*/ 419100 w 2171700"/>
              <a:gd name="connsiteY17" fmla="*/ 99060 h 2667000"/>
              <a:gd name="connsiteX18" fmla="*/ 1234440 w 2171700"/>
              <a:gd name="connsiteY18" fmla="*/ 213360 h 2667000"/>
              <a:gd name="connsiteX19" fmla="*/ 2080260 w 2171700"/>
              <a:gd name="connsiteY19" fmla="*/ 60960 h 2667000"/>
              <a:gd name="connsiteX0" fmla="*/ 2110740 w 2171700"/>
              <a:gd name="connsiteY0" fmla="*/ 0 h 2667000"/>
              <a:gd name="connsiteX1" fmla="*/ 2156460 w 2171700"/>
              <a:gd name="connsiteY1" fmla="*/ 190500 h 2667000"/>
              <a:gd name="connsiteX2" fmla="*/ 1287780 w 2171700"/>
              <a:gd name="connsiteY2" fmla="*/ 320040 h 2667000"/>
              <a:gd name="connsiteX3" fmla="*/ 548640 w 2171700"/>
              <a:gd name="connsiteY3" fmla="*/ 198120 h 2667000"/>
              <a:gd name="connsiteX4" fmla="*/ 236220 w 2171700"/>
              <a:gd name="connsiteY4" fmla="*/ 762000 h 2667000"/>
              <a:gd name="connsiteX5" fmla="*/ 251460 w 2171700"/>
              <a:gd name="connsiteY5" fmla="*/ 1051560 h 2667000"/>
              <a:gd name="connsiteX6" fmla="*/ 807720 w 2171700"/>
              <a:gd name="connsiteY6" fmla="*/ 1226820 h 2667000"/>
              <a:gd name="connsiteX7" fmla="*/ 1577340 w 2171700"/>
              <a:gd name="connsiteY7" fmla="*/ 876300 h 2667000"/>
              <a:gd name="connsiteX8" fmla="*/ 1912620 w 2171700"/>
              <a:gd name="connsiteY8" fmla="*/ 784860 h 2667000"/>
              <a:gd name="connsiteX9" fmla="*/ 2171700 w 2171700"/>
              <a:gd name="connsiteY9" fmla="*/ 901700 h 2667000"/>
              <a:gd name="connsiteX10" fmla="*/ 2085975 w 2171700"/>
              <a:gd name="connsiteY10" fmla="*/ 2667000 h 2667000"/>
              <a:gd name="connsiteX11" fmla="*/ 1932305 w 2171700"/>
              <a:gd name="connsiteY11" fmla="*/ 2637155 h 2667000"/>
              <a:gd name="connsiteX12" fmla="*/ 2035810 w 2171700"/>
              <a:gd name="connsiteY12" fmla="*/ 1007110 h 2667000"/>
              <a:gd name="connsiteX13" fmla="*/ 1844040 w 2171700"/>
              <a:gd name="connsiteY13" fmla="*/ 937260 h 2667000"/>
              <a:gd name="connsiteX14" fmla="*/ 807720 w 2171700"/>
              <a:gd name="connsiteY14" fmla="*/ 1341120 h 2667000"/>
              <a:gd name="connsiteX15" fmla="*/ 53340 w 2171700"/>
              <a:gd name="connsiteY15" fmla="*/ 1158240 h 2667000"/>
              <a:gd name="connsiteX16" fmla="*/ 0 w 2171700"/>
              <a:gd name="connsiteY16" fmla="*/ 792480 h 2667000"/>
              <a:gd name="connsiteX17" fmla="*/ 419100 w 2171700"/>
              <a:gd name="connsiteY17" fmla="*/ 99060 h 2667000"/>
              <a:gd name="connsiteX18" fmla="*/ 1234440 w 2171700"/>
              <a:gd name="connsiteY18" fmla="*/ 213360 h 2667000"/>
              <a:gd name="connsiteX19" fmla="*/ 2080260 w 2171700"/>
              <a:gd name="connsiteY19" fmla="*/ 60960 h 2667000"/>
              <a:gd name="connsiteX0" fmla="*/ 2110740 w 2156460"/>
              <a:gd name="connsiteY0" fmla="*/ 0 h 2667000"/>
              <a:gd name="connsiteX1" fmla="*/ 2156460 w 2156460"/>
              <a:gd name="connsiteY1" fmla="*/ 190500 h 2667000"/>
              <a:gd name="connsiteX2" fmla="*/ 1287780 w 2156460"/>
              <a:gd name="connsiteY2" fmla="*/ 320040 h 2667000"/>
              <a:gd name="connsiteX3" fmla="*/ 548640 w 2156460"/>
              <a:gd name="connsiteY3" fmla="*/ 198120 h 2667000"/>
              <a:gd name="connsiteX4" fmla="*/ 236220 w 2156460"/>
              <a:gd name="connsiteY4" fmla="*/ 762000 h 2667000"/>
              <a:gd name="connsiteX5" fmla="*/ 251460 w 2156460"/>
              <a:gd name="connsiteY5" fmla="*/ 1051560 h 2667000"/>
              <a:gd name="connsiteX6" fmla="*/ 807720 w 2156460"/>
              <a:gd name="connsiteY6" fmla="*/ 1226820 h 2667000"/>
              <a:gd name="connsiteX7" fmla="*/ 1577340 w 2156460"/>
              <a:gd name="connsiteY7" fmla="*/ 876300 h 2667000"/>
              <a:gd name="connsiteX8" fmla="*/ 1912620 w 2156460"/>
              <a:gd name="connsiteY8" fmla="*/ 784860 h 2667000"/>
              <a:gd name="connsiteX9" fmla="*/ 2146300 w 2156460"/>
              <a:gd name="connsiteY9" fmla="*/ 939800 h 2667000"/>
              <a:gd name="connsiteX10" fmla="*/ 2085975 w 2156460"/>
              <a:gd name="connsiteY10" fmla="*/ 2667000 h 2667000"/>
              <a:gd name="connsiteX11" fmla="*/ 1932305 w 2156460"/>
              <a:gd name="connsiteY11" fmla="*/ 2637155 h 2667000"/>
              <a:gd name="connsiteX12" fmla="*/ 2035810 w 2156460"/>
              <a:gd name="connsiteY12" fmla="*/ 1007110 h 2667000"/>
              <a:gd name="connsiteX13" fmla="*/ 1844040 w 2156460"/>
              <a:gd name="connsiteY13" fmla="*/ 937260 h 2667000"/>
              <a:gd name="connsiteX14" fmla="*/ 807720 w 2156460"/>
              <a:gd name="connsiteY14" fmla="*/ 1341120 h 2667000"/>
              <a:gd name="connsiteX15" fmla="*/ 53340 w 2156460"/>
              <a:gd name="connsiteY15" fmla="*/ 1158240 h 2667000"/>
              <a:gd name="connsiteX16" fmla="*/ 0 w 2156460"/>
              <a:gd name="connsiteY16" fmla="*/ 792480 h 2667000"/>
              <a:gd name="connsiteX17" fmla="*/ 419100 w 2156460"/>
              <a:gd name="connsiteY17" fmla="*/ 99060 h 2667000"/>
              <a:gd name="connsiteX18" fmla="*/ 1234440 w 2156460"/>
              <a:gd name="connsiteY18" fmla="*/ 213360 h 2667000"/>
              <a:gd name="connsiteX19" fmla="*/ 2080260 w 2156460"/>
              <a:gd name="connsiteY19" fmla="*/ 60960 h 2667000"/>
              <a:gd name="connsiteX0" fmla="*/ 2110740 w 2156460"/>
              <a:gd name="connsiteY0" fmla="*/ 0 h 2667000"/>
              <a:gd name="connsiteX1" fmla="*/ 2156460 w 2156460"/>
              <a:gd name="connsiteY1" fmla="*/ 190500 h 2667000"/>
              <a:gd name="connsiteX2" fmla="*/ 1287780 w 2156460"/>
              <a:gd name="connsiteY2" fmla="*/ 320040 h 2667000"/>
              <a:gd name="connsiteX3" fmla="*/ 548640 w 2156460"/>
              <a:gd name="connsiteY3" fmla="*/ 198120 h 2667000"/>
              <a:gd name="connsiteX4" fmla="*/ 236220 w 2156460"/>
              <a:gd name="connsiteY4" fmla="*/ 762000 h 2667000"/>
              <a:gd name="connsiteX5" fmla="*/ 251460 w 2156460"/>
              <a:gd name="connsiteY5" fmla="*/ 1051560 h 2667000"/>
              <a:gd name="connsiteX6" fmla="*/ 807720 w 2156460"/>
              <a:gd name="connsiteY6" fmla="*/ 1226820 h 2667000"/>
              <a:gd name="connsiteX7" fmla="*/ 1577340 w 2156460"/>
              <a:gd name="connsiteY7" fmla="*/ 876300 h 2667000"/>
              <a:gd name="connsiteX8" fmla="*/ 1887220 w 2156460"/>
              <a:gd name="connsiteY8" fmla="*/ 810260 h 2667000"/>
              <a:gd name="connsiteX9" fmla="*/ 2146300 w 2156460"/>
              <a:gd name="connsiteY9" fmla="*/ 939800 h 2667000"/>
              <a:gd name="connsiteX10" fmla="*/ 2085975 w 2156460"/>
              <a:gd name="connsiteY10" fmla="*/ 2667000 h 2667000"/>
              <a:gd name="connsiteX11" fmla="*/ 1932305 w 2156460"/>
              <a:gd name="connsiteY11" fmla="*/ 2637155 h 2667000"/>
              <a:gd name="connsiteX12" fmla="*/ 2035810 w 2156460"/>
              <a:gd name="connsiteY12" fmla="*/ 1007110 h 2667000"/>
              <a:gd name="connsiteX13" fmla="*/ 1844040 w 2156460"/>
              <a:gd name="connsiteY13" fmla="*/ 937260 h 2667000"/>
              <a:gd name="connsiteX14" fmla="*/ 807720 w 2156460"/>
              <a:gd name="connsiteY14" fmla="*/ 1341120 h 2667000"/>
              <a:gd name="connsiteX15" fmla="*/ 53340 w 2156460"/>
              <a:gd name="connsiteY15" fmla="*/ 1158240 h 2667000"/>
              <a:gd name="connsiteX16" fmla="*/ 0 w 2156460"/>
              <a:gd name="connsiteY16" fmla="*/ 792480 h 2667000"/>
              <a:gd name="connsiteX17" fmla="*/ 419100 w 2156460"/>
              <a:gd name="connsiteY17" fmla="*/ 99060 h 2667000"/>
              <a:gd name="connsiteX18" fmla="*/ 1234440 w 2156460"/>
              <a:gd name="connsiteY18" fmla="*/ 213360 h 2667000"/>
              <a:gd name="connsiteX19" fmla="*/ 2080260 w 2156460"/>
              <a:gd name="connsiteY19" fmla="*/ 60960 h 2667000"/>
              <a:gd name="connsiteX0" fmla="*/ 2110740 w 2156460"/>
              <a:gd name="connsiteY0" fmla="*/ 0 h 2667000"/>
              <a:gd name="connsiteX1" fmla="*/ 2156460 w 2156460"/>
              <a:gd name="connsiteY1" fmla="*/ 190500 h 2667000"/>
              <a:gd name="connsiteX2" fmla="*/ 1287780 w 2156460"/>
              <a:gd name="connsiteY2" fmla="*/ 320040 h 2667000"/>
              <a:gd name="connsiteX3" fmla="*/ 548640 w 2156460"/>
              <a:gd name="connsiteY3" fmla="*/ 198120 h 2667000"/>
              <a:gd name="connsiteX4" fmla="*/ 236220 w 2156460"/>
              <a:gd name="connsiteY4" fmla="*/ 762000 h 2667000"/>
              <a:gd name="connsiteX5" fmla="*/ 251460 w 2156460"/>
              <a:gd name="connsiteY5" fmla="*/ 1051560 h 2667000"/>
              <a:gd name="connsiteX6" fmla="*/ 807720 w 2156460"/>
              <a:gd name="connsiteY6" fmla="*/ 1226820 h 2667000"/>
              <a:gd name="connsiteX7" fmla="*/ 1564640 w 2156460"/>
              <a:gd name="connsiteY7" fmla="*/ 901700 h 2667000"/>
              <a:gd name="connsiteX8" fmla="*/ 1887220 w 2156460"/>
              <a:gd name="connsiteY8" fmla="*/ 810260 h 2667000"/>
              <a:gd name="connsiteX9" fmla="*/ 2146300 w 2156460"/>
              <a:gd name="connsiteY9" fmla="*/ 939800 h 2667000"/>
              <a:gd name="connsiteX10" fmla="*/ 2085975 w 2156460"/>
              <a:gd name="connsiteY10" fmla="*/ 2667000 h 2667000"/>
              <a:gd name="connsiteX11" fmla="*/ 1932305 w 2156460"/>
              <a:gd name="connsiteY11" fmla="*/ 2637155 h 2667000"/>
              <a:gd name="connsiteX12" fmla="*/ 2035810 w 2156460"/>
              <a:gd name="connsiteY12" fmla="*/ 1007110 h 2667000"/>
              <a:gd name="connsiteX13" fmla="*/ 1844040 w 2156460"/>
              <a:gd name="connsiteY13" fmla="*/ 937260 h 2667000"/>
              <a:gd name="connsiteX14" fmla="*/ 807720 w 2156460"/>
              <a:gd name="connsiteY14" fmla="*/ 1341120 h 2667000"/>
              <a:gd name="connsiteX15" fmla="*/ 53340 w 2156460"/>
              <a:gd name="connsiteY15" fmla="*/ 1158240 h 2667000"/>
              <a:gd name="connsiteX16" fmla="*/ 0 w 2156460"/>
              <a:gd name="connsiteY16" fmla="*/ 792480 h 2667000"/>
              <a:gd name="connsiteX17" fmla="*/ 419100 w 2156460"/>
              <a:gd name="connsiteY17" fmla="*/ 99060 h 2667000"/>
              <a:gd name="connsiteX18" fmla="*/ 1234440 w 2156460"/>
              <a:gd name="connsiteY18" fmla="*/ 213360 h 2667000"/>
              <a:gd name="connsiteX19" fmla="*/ 2080260 w 2156460"/>
              <a:gd name="connsiteY19" fmla="*/ 60960 h 2667000"/>
              <a:gd name="connsiteX0" fmla="*/ 2110740 w 2156460"/>
              <a:gd name="connsiteY0" fmla="*/ 0 h 2667000"/>
              <a:gd name="connsiteX1" fmla="*/ 2156460 w 2156460"/>
              <a:gd name="connsiteY1" fmla="*/ 190500 h 2667000"/>
              <a:gd name="connsiteX2" fmla="*/ 1287780 w 2156460"/>
              <a:gd name="connsiteY2" fmla="*/ 320040 h 2667000"/>
              <a:gd name="connsiteX3" fmla="*/ 548640 w 2156460"/>
              <a:gd name="connsiteY3" fmla="*/ 198120 h 2667000"/>
              <a:gd name="connsiteX4" fmla="*/ 236220 w 2156460"/>
              <a:gd name="connsiteY4" fmla="*/ 762000 h 2667000"/>
              <a:gd name="connsiteX5" fmla="*/ 251460 w 2156460"/>
              <a:gd name="connsiteY5" fmla="*/ 1051560 h 2667000"/>
              <a:gd name="connsiteX6" fmla="*/ 807720 w 2156460"/>
              <a:gd name="connsiteY6" fmla="*/ 1226820 h 2667000"/>
              <a:gd name="connsiteX7" fmla="*/ 1564640 w 2156460"/>
              <a:gd name="connsiteY7" fmla="*/ 901700 h 2667000"/>
              <a:gd name="connsiteX8" fmla="*/ 1887220 w 2156460"/>
              <a:gd name="connsiteY8" fmla="*/ 810260 h 2667000"/>
              <a:gd name="connsiteX9" fmla="*/ 2146300 w 2156460"/>
              <a:gd name="connsiteY9" fmla="*/ 939800 h 2667000"/>
              <a:gd name="connsiteX10" fmla="*/ 2085975 w 2156460"/>
              <a:gd name="connsiteY10" fmla="*/ 2667000 h 2667000"/>
              <a:gd name="connsiteX11" fmla="*/ 1932305 w 2156460"/>
              <a:gd name="connsiteY11" fmla="*/ 2637155 h 2667000"/>
              <a:gd name="connsiteX12" fmla="*/ 2035810 w 2156460"/>
              <a:gd name="connsiteY12" fmla="*/ 1007110 h 2667000"/>
              <a:gd name="connsiteX13" fmla="*/ 1878965 w 2156460"/>
              <a:gd name="connsiteY13" fmla="*/ 902335 h 2667000"/>
              <a:gd name="connsiteX14" fmla="*/ 807720 w 2156460"/>
              <a:gd name="connsiteY14" fmla="*/ 1341120 h 2667000"/>
              <a:gd name="connsiteX15" fmla="*/ 53340 w 2156460"/>
              <a:gd name="connsiteY15" fmla="*/ 1158240 h 2667000"/>
              <a:gd name="connsiteX16" fmla="*/ 0 w 2156460"/>
              <a:gd name="connsiteY16" fmla="*/ 792480 h 2667000"/>
              <a:gd name="connsiteX17" fmla="*/ 419100 w 2156460"/>
              <a:gd name="connsiteY17" fmla="*/ 99060 h 2667000"/>
              <a:gd name="connsiteX18" fmla="*/ 1234440 w 2156460"/>
              <a:gd name="connsiteY18" fmla="*/ 213360 h 2667000"/>
              <a:gd name="connsiteX19" fmla="*/ 2080260 w 2156460"/>
              <a:gd name="connsiteY19" fmla="*/ 60960 h 2667000"/>
              <a:gd name="connsiteX0" fmla="*/ 2110740 w 2156460"/>
              <a:gd name="connsiteY0" fmla="*/ 0 h 2667000"/>
              <a:gd name="connsiteX1" fmla="*/ 2156460 w 2156460"/>
              <a:gd name="connsiteY1" fmla="*/ 190500 h 2667000"/>
              <a:gd name="connsiteX2" fmla="*/ 1287780 w 2156460"/>
              <a:gd name="connsiteY2" fmla="*/ 320040 h 2667000"/>
              <a:gd name="connsiteX3" fmla="*/ 548640 w 2156460"/>
              <a:gd name="connsiteY3" fmla="*/ 198120 h 2667000"/>
              <a:gd name="connsiteX4" fmla="*/ 236220 w 2156460"/>
              <a:gd name="connsiteY4" fmla="*/ 762000 h 2667000"/>
              <a:gd name="connsiteX5" fmla="*/ 251460 w 2156460"/>
              <a:gd name="connsiteY5" fmla="*/ 1051560 h 2667000"/>
              <a:gd name="connsiteX6" fmla="*/ 807720 w 2156460"/>
              <a:gd name="connsiteY6" fmla="*/ 1226820 h 2667000"/>
              <a:gd name="connsiteX7" fmla="*/ 1564640 w 2156460"/>
              <a:gd name="connsiteY7" fmla="*/ 901700 h 2667000"/>
              <a:gd name="connsiteX8" fmla="*/ 1887220 w 2156460"/>
              <a:gd name="connsiteY8" fmla="*/ 810260 h 2667000"/>
              <a:gd name="connsiteX9" fmla="*/ 2146300 w 2156460"/>
              <a:gd name="connsiteY9" fmla="*/ 939800 h 2667000"/>
              <a:gd name="connsiteX10" fmla="*/ 2085975 w 2156460"/>
              <a:gd name="connsiteY10" fmla="*/ 2667000 h 2667000"/>
              <a:gd name="connsiteX11" fmla="*/ 1932305 w 2156460"/>
              <a:gd name="connsiteY11" fmla="*/ 2637155 h 2667000"/>
              <a:gd name="connsiteX12" fmla="*/ 2061210 w 2156460"/>
              <a:gd name="connsiteY12" fmla="*/ 981710 h 2667000"/>
              <a:gd name="connsiteX13" fmla="*/ 1878965 w 2156460"/>
              <a:gd name="connsiteY13" fmla="*/ 902335 h 2667000"/>
              <a:gd name="connsiteX14" fmla="*/ 807720 w 2156460"/>
              <a:gd name="connsiteY14" fmla="*/ 1341120 h 2667000"/>
              <a:gd name="connsiteX15" fmla="*/ 53340 w 2156460"/>
              <a:gd name="connsiteY15" fmla="*/ 1158240 h 2667000"/>
              <a:gd name="connsiteX16" fmla="*/ 0 w 2156460"/>
              <a:gd name="connsiteY16" fmla="*/ 792480 h 2667000"/>
              <a:gd name="connsiteX17" fmla="*/ 419100 w 2156460"/>
              <a:gd name="connsiteY17" fmla="*/ 99060 h 2667000"/>
              <a:gd name="connsiteX18" fmla="*/ 1234440 w 2156460"/>
              <a:gd name="connsiteY18" fmla="*/ 213360 h 2667000"/>
              <a:gd name="connsiteX19" fmla="*/ 2080260 w 2156460"/>
              <a:gd name="connsiteY19" fmla="*/ 60960 h 2667000"/>
              <a:gd name="connsiteX0" fmla="*/ 2110740 w 2156460"/>
              <a:gd name="connsiteY0" fmla="*/ 0 h 2663825"/>
              <a:gd name="connsiteX1" fmla="*/ 2156460 w 2156460"/>
              <a:gd name="connsiteY1" fmla="*/ 190500 h 2663825"/>
              <a:gd name="connsiteX2" fmla="*/ 1287780 w 2156460"/>
              <a:gd name="connsiteY2" fmla="*/ 320040 h 2663825"/>
              <a:gd name="connsiteX3" fmla="*/ 548640 w 2156460"/>
              <a:gd name="connsiteY3" fmla="*/ 198120 h 2663825"/>
              <a:gd name="connsiteX4" fmla="*/ 236220 w 2156460"/>
              <a:gd name="connsiteY4" fmla="*/ 762000 h 2663825"/>
              <a:gd name="connsiteX5" fmla="*/ 251460 w 2156460"/>
              <a:gd name="connsiteY5" fmla="*/ 1051560 h 2663825"/>
              <a:gd name="connsiteX6" fmla="*/ 807720 w 2156460"/>
              <a:gd name="connsiteY6" fmla="*/ 1226820 h 2663825"/>
              <a:gd name="connsiteX7" fmla="*/ 1564640 w 2156460"/>
              <a:gd name="connsiteY7" fmla="*/ 901700 h 2663825"/>
              <a:gd name="connsiteX8" fmla="*/ 1887220 w 2156460"/>
              <a:gd name="connsiteY8" fmla="*/ 810260 h 2663825"/>
              <a:gd name="connsiteX9" fmla="*/ 2146300 w 2156460"/>
              <a:gd name="connsiteY9" fmla="*/ 939800 h 2663825"/>
              <a:gd name="connsiteX10" fmla="*/ 2041525 w 2156460"/>
              <a:gd name="connsiteY10" fmla="*/ 2663825 h 2663825"/>
              <a:gd name="connsiteX11" fmla="*/ 1932305 w 2156460"/>
              <a:gd name="connsiteY11" fmla="*/ 2637155 h 2663825"/>
              <a:gd name="connsiteX12" fmla="*/ 2061210 w 2156460"/>
              <a:gd name="connsiteY12" fmla="*/ 981710 h 2663825"/>
              <a:gd name="connsiteX13" fmla="*/ 1878965 w 2156460"/>
              <a:gd name="connsiteY13" fmla="*/ 902335 h 2663825"/>
              <a:gd name="connsiteX14" fmla="*/ 807720 w 2156460"/>
              <a:gd name="connsiteY14" fmla="*/ 1341120 h 2663825"/>
              <a:gd name="connsiteX15" fmla="*/ 53340 w 2156460"/>
              <a:gd name="connsiteY15" fmla="*/ 1158240 h 2663825"/>
              <a:gd name="connsiteX16" fmla="*/ 0 w 2156460"/>
              <a:gd name="connsiteY16" fmla="*/ 792480 h 2663825"/>
              <a:gd name="connsiteX17" fmla="*/ 419100 w 2156460"/>
              <a:gd name="connsiteY17" fmla="*/ 99060 h 2663825"/>
              <a:gd name="connsiteX18" fmla="*/ 1234440 w 2156460"/>
              <a:gd name="connsiteY18" fmla="*/ 213360 h 2663825"/>
              <a:gd name="connsiteX19" fmla="*/ 2080260 w 2156460"/>
              <a:gd name="connsiteY19" fmla="*/ 60960 h 2663825"/>
              <a:gd name="connsiteX0" fmla="*/ 2110740 w 2156460"/>
              <a:gd name="connsiteY0" fmla="*/ 0 h 2663825"/>
              <a:gd name="connsiteX1" fmla="*/ 2156460 w 2156460"/>
              <a:gd name="connsiteY1" fmla="*/ 190500 h 2663825"/>
              <a:gd name="connsiteX2" fmla="*/ 1287780 w 2156460"/>
              <a:gd name="connsiteY2" fmla="*/ 320040 h 2663825"/>
              <a:gd name="connsiteX3" fmla="*/ 548640 w 2156460"/>
              <a:gd name="connsiteY3" fmla="*/ 198120 h 2663825"/>
              <a:gd name="connsiteX4" fmla="*/ 236220 w 2156460"/>
              <a:gd name="connsiteY4" fmla="*/ 762000 h 2663825"/>
              <a:gd name="connsiteX5" fmla="*/ 251460 w 2156460"/>
              <a:gd name="connsiteY5" fmla="*/ 1051560 h 2663825"/>
              <a:gd name="connsiteX6" fmla="*/ 807720 w 2156460"/>
              <a:gd name="connsiteY6" fmla="*/ 1226820 h 2663825"/>
              <a:gd name="connsiteX7" fmla="*/ 1564640 w 2156460"/>
              <a:gd name="connsiteY7" fmla="*/ 901700 h 2663825"/>
              <a:gd name="connsiteX8" fmla="*/ 1887220 w 2156460"/>
              <a:gd name="connsiteY8" fmla="*/ 810260 h 2663825"/>
              <a:gd name="connsiteX9" fmla="*/ 2146300 w 2156460"/>
              <a:gd name="connsiteY9" fmla="*/ 939800 h 2663825"/>
              <a:gd name="connsiteX10" fmla="*/ 2028825 w 2156460"/>
              <a:gd name="connsiteY10" fmla="*/ 2663825 h 2663825"/>
              <a:gd name="connsiteX11" fmla="*/ 1932305 w 2156460"/>
              <a:gd name="connsiteY11" fmla="*/ 2637155 h 2663825"/>
              <a:gd name="connsiteX12" fmla="*/ 2061210 w 2156460"/>
              <a:gd name="connsiteY12" fmla="*/ 981710 h 2663825"/>
              <a:gd name="connsiteX13" fmla="*/ 1878965 w 2156460"/>
              <a:gd name="connsiteY13" fmla="*/ 902335 h 2663825"/>
              <a:gd name="connsiteX14" fmla="*/ 807720 w 2156460"/>
              <a:gd name="connsiteY14" fmla="*/ 1341120 h 2663825"/>
              <a:gd name="connsiteX15" fmla="*/ 53340 w 2156460"/>
              <a:gd name="connsiteY15" fmla="*/ 1158240 h 2663825"/>
              <a:gd name="connsiteX16" fmla="*/ 0 w 2156460"/>
              <a:gd name="connsiteY16" fmla="*/ 792480 h 2663825"/>
              <a:gd name="connsiteX17" fmla="*/ 419100 w 2156460"/>
              <a:gd name="connsiteY17" fmla="*/ 99060 h 2663825"/>
              <a:gd name="connsiteX18" fmla="*/ 1234440 w 2156460"/>
              <a:gd name="connsiteY18" fmla="*/ 213360 h 2663825"/>
              <a:gd name="connsiteX19" fmla="*/ 2080260 w 2156460"/>
              <a:gd name="connsiteY19" fmla="*/ 60960 h 2663825"/>
              <a:gd name="connsiteX0" fmla="*/ 2110740 w 2156460"/>
              <a:gd name="connsiteY0" fmla="*/ 0 h 2663825"/>
              <a:gd name="connsiteX1" fmla="*/ 2156460 w 2156460"/>
              <a:gd name="connsiteY1" fmla="*/ 190500 h 2663825"/>
              <a:gd name="connsiteX2" fmla="*/ 1287780 w 2156460"/>
              <a:gd name="connsiteY2" fmla="*/ 320040 h 2663825"/>
              <a:gd name="connsiteX3" fmla="*/ 548640 w 2156460"/>
              <a:gd name="connsiteY3" fmla="*/ 198120 h 2663825"/>
              <a:gd name="connsiteX4" fmla="*/ 236220 w 2156460"/>
              <a:gd name="connsiteY4" fmla="*/ 762000 h 2663825"/>
              <a:gd name="connsiteX5" fmla="*/ 251460 w 2156460"/>
              <a:gd name="connsiteY5" fmla="*/ 1051560 h 2663825"/>
              <a:gd name="connsiteX6" fmla="*/ 807720 w 2156460"/>
              <a:gd name="connsiteY6" fmla="*/ 1226820 h 2663825"/>
              <a:gd name="connsiteX7" fmla="*/ 1523365 w 2156460"/>
              <a:gd name="connsiteY7" fmla="*/ 942975 h 2663825"/>
              <a:gd name="connsiteX8" fmla="*/ 1887220 w 2156460"/>
              <a:gd name="connsiteY8" fmla="*/ 810260 h 2663825"/>
              <a:gd name="connsiteX9" fmla="*/ 2146300 w 2156460"/>
              <a:gd name="connsiteY9" fmla="*/ 939800 h 2663825"/>
              <a:gd name="connsiteX10" fmla="*/ 2028825 w 2156460"/>
              <a:gd name="connsiteY10" fmla="*/ 2663825 h 2663825"/>
              <a:gd name="connsiteX11" fmla="*/ 1932305 w 2156460"/>
              <a:gd name="connsiteY11" fmla="*/ 2637155 h 2663825"/>
              <a:gd name="connsiteX12" fmla="*/ 2061210 w 2156460"/>
              <a:gd name="connsiteY12" fmla="*/ 981710 h 2663825"/>
              <a:gd name="connsiteX13" fmla="*/ 1878965 w 2156460"/>
              <a:gd name="connsiteY13" fmla="*/ 902335 h 2663825"/>
              <a:gd name="connsiteX14" fmla="*/ 807720 w 2156460"/>
              <a:gd name="connsiteY14" fmla="*/ 1341120 h 2663825"/>
              <a:gd name="connsiteX15" fmla="*/ 53340 w 2156460"/>
              <a:gd name="connsiteY15" fmla="*/ 1158240 h 2663825"/>
              <a:gd name="connsiteX16" fmla="*/ 0 w 2156460"/>
              <a:gd name="connsiteY16" fmla="*/ 792480 h 2663825"/>
              <a:gd name="connsiteX17" fmla="*/ 419100 w 2156460"/>
              <a:gd name="connsiteY17" fmla="*/ 99060 h 2663825"/>
              <a:gd name="connsiteX18" fmla="*/ 1234440 w 2156460"/>
              <a:gd name="connsiteY18" fmla="*/ 213360 h 2663825"/>
              <a:gd name="connsiteX19" fmla="*/ 2080260 w 2156460"/>
              <a:gd name="connsiteY19" fmla="*/ 60960 h 2663825"/>
              <a:gd name="connsiteX0" fmla="*/ 2110740 w 2156460"/>
              <a:gd name="connsiteY0" fmla="*/ 0 h 2663825"/>
              <a:gd name="connsiteX1" fmla="*/ 2156460 w 2156460"/>
              <a:gd name="connsiteY1" fmla="*/ 190500 h 2663825"/>
              <a:gd name="connsiteX2" fmla="*/ 1287780 w 2156460"/>
              <a:gd name="connsiteY2" fmla="*/ 320040 h 2663825"/>
              <a:gd name="connsiteX3" fmla="*/ 548640 w 2156460"/>
              <a:gd name="connsiteY3" fmla="*/ 198120 h 2663825"/>
              <a:gd name="connsiteX4" fmla="*/ 236220 w 2156460"/>
              <a:gd name="connsiteY4" fmla="*/ 762000 h 2663825"/>
              <a:gd name="connsiteX5" fmla="*/ 251460 w 2156460"/>
              <a:gd name="connsiteY5" fmla="*/ 1051560 h 2663825"/>
              <a:gd name="connsiteX6" fmla="*/ 807720 w 2156460"/>
              <a:gd name="connsiteY6" fmla="*/ 1226820 h 2663825"/>
              <a:gd name="connsiteX7" fmla="*/ 1887220 w 2156460"/>
              <a:gd name="connsiteY7" fmla="*/ 810260 h 2663825"/>
              <a:gd name="connsiteX8" fmla="*/ 2146300 w 2156460"/>
              <a:gd name="connsiteY8" fmla="*/ 939800 h 2663825"/>
              <a:gd name="connsiteX9" fmla="*/ 2028825 w 2156460"/>
              <a:gd name="connsiteY9" fmla="*/ 2663825 h 2663825"/>
              <a:gd name="connsiteX10" fmla="*/ 1932305 w 2156460"/>
              <a:gd name="connsiteY10" fmla="*/ 2637155 h 2663825"/>
              <a:gd name="connsiteX11" fmla="*/ 2061210 w 2156460"/>
              <a:gd name="connsiteY11" fmla="*/ 981710 h 2663825"/>
              <a:gd name="connsiteX12" fmla="*/ 1878965 w 2156460"/>
              <a:gd name="connsiteY12" fmla="*/ 902335 h 2663825"/>
              <a:gd name="connsiteX13" fmla="*/ 807720 w 2156460"/>
              <a:gd name="connsiteY13" fmla="*/ 1341120 h 2663825"/>
              <a:gd name="connsiteX14" fmla="*/ 53340 w 2156460"/>
              <a:gd name="connsiteY14" fmla="*/ 1158240 h 2663825"/>
              <a:gd name="connsiteX15" fmla="*/ 0 w 2156460"/>
              <a:gd name="connsiteY15" fmla="*/ 792480 h 2663825"/>
              <a:gd name="connsiteX16" fmla="*/ 419100 w 2156460"/>
              <a:gd name="connsiteY16" fmla="*/ 99060 h 2663825"/>
              <a:gd name="connsiteX17" fmla="*/ 1234440 w 2156460"/>
              <a:gd name="connsiteY17" fmla="*/ 213360 h 2663825"/>
              <a:gd name="connsiteX18" fmla="*/ 2080260 w 2156460"/>
              <a:gd name="connsiteY18" fmla="*/ 60960 h 2663825"/>
              <a:gd name="connsiteX0" fmla="*/ 2110740 w 2156460"/>
              <a:gd name="connsiteY0" fmla="*/ 0 h 2663825"/>
              <a:gd name="connsiteX1" fmla="*/ 2156460 w 2156460"/>
              <a:gd name="connsiteY1" fmla="*/ 190500 h 2663825"/>
              <a:gd name="connsiteX2" fmla="*/ 1287780 w 2156460"/>
              <a:gd name="connsiteY2" fmla="*/ 320040 h 2663825"/>
              <a:gd name="connsiteX3" fmla="*/ 548640 w 2156460"/>
              <a:gd name="connsiteY3" fmla="*/ 198120 h 2663825"/>
              <a:gd name="connsiteX4" fmla="*/ 236220 w 2156460"/>
              <a:gd name="connsiteY4" fmla="*/ 762000 h 2663825"/>
              <a:gd name="connsiteX5" fmla="*/ 251460 w 2156460"/>
              <a:gd name="connsiteY5" fmla="*/ 1051560 h 2663825"/>
              <a:gd name="connsiteX6" fmla="*/ 807720 w 2156460"/>
              <a:gd name="connsiteY6" fmla="*/ 1226820 h 2663825"/>
              <a:gd name="connsiteX7" fmla="*/ 1887220 w 2156460"/>
              <a:gd name="connsiteY7" fmla="*/ 810260 h 2663825"/>
              <a:gd name="connsiteX8" fmla="*/ 2146300 w 2156460"/>
              <a:gd name="connsiteY8" fmla="*/ 939800 h 2663825"/>
              <a:gd name="connsiteX9" fmla="*/ 2028825 w 2156460"/>
              <a:gd name="connsiteY9" fmla="*/ 2663825 h 2663825"/>
              <a:gd name="connsiteX10" fmla="*/ 1932305 w 2156460"/>
              <a:gd name="connsiteY10" fmla="*/ 2637155 h 2663825"/>
              <a:gd name="connsiteX11" fmla="*/ 2061210 w 2156460"/>
              <a:gd name="connsiteY11" fmla="*/ 981710 h 2663825"/>
              <a:gd name="connsiteX12" fmla="*/ 1878965 w 2156460"/>
              <a:gd name="connsiteY12" fmla="*/ 902335 h 2663825"/>
              <a:gd name="connsiteX13" fmla="*/ 941070 w 2156460"/>
              <a:gd name="connsiteY13" fmla="*/ 1315720 h 2663825"/>
              <a:gd name="connsiteX14" fmla="*/ 53340 w 2156460"/>
              <a:gd name="connsiteY14" fmla="*/ 1158240 h 2663825"/>
              <a:gd name="connsiteX15" fmla="*/ 0 w 2156460"/>
              <a:gd name="connsiteY15" fmla="*/ 792480 h 2663825"/>
              <a:gd name="connsiteX16" fmla="*/ 419100 w 2156460"/>
              <a:gd name="connsiteY16" fmla="*/ 99060 h 2663825"/>
              <a:gd name="connsiteX17" fmla="*/ 1234440 w 2156460"/>
              <a:gd name="connsiteY17" fmla="*/ 213360 h 2663825"/>
              <a:gd name="connsiteX18" fmla="*/ 2080260 w 2156460"/>
              <a:gd name="connsiteY18" fmla="*/ 60960 h 2663825"/>
              <a:gd name="connsiteX0" fmla="*/ 2110740 w 2156460"/>
              <a:gd name="connsiteY0" fmla="*/ 0 h 2663825"/>
              <a:gd name="connsiteX1" fmla="*/ 2156460 w 2156460"/>
              <a:gd name="connsiteY1" fmla="*/ 190500 h 2663825"/>
              <a:gd name="connsiteX2" fmla="*/ 1287780 w 2156460"/>
              <a:gd name="connsiteY2" fmla="*/ 320040 h 2663825"/>
              <a:gd name="connsiteX3" fmla="*/ 548640 w 2156460"/>
              <a:gd name="connsiteY3" fmla="*/ 198120 h 2663825"/>
              <a:gd name="connsiteX4" fmla="*/ 236220 w 2156460"/>
              <a:gd name="connsiteY4" fmla="*/ 762000 h 2663825"/>
              <a:gd name="connsiteX5" fmla="*/ 251460 w 2156460"/>
              <a:gd name="connsiteY5" fmla="*/ 1051560 h 2663825"/>
              <a:gd name="connsiteX6" fmla="*/ 931545 w 2156460"/>
              <a:gd name="connsiteY6" fmla="*/ 1229995 h 2663825"/>
              <a:gd name="connsiteX7" fmla="*/ 1887220 w 2156460"/>
              <a:gd name="connsiteY7" fmla="*/ 810260 h 2663825"/>
              <a:gd name="connsiteX8" fmla="*/ 2146300 w 2156460"/>
              <a:gd name="connsiteY8" fmla="*/ 939800 h 2663825"/>
              <a:gd name="connsiteX9" fmla="*/ 2028825 w 2156460"/>
              <a:gd name="connsiteY9" fmla="*/ 2663825 h 2663825"/>
              <a:gd name="connsiteX10" fmla="*/ 1932305 w 2156460"/>
              <a:gd name="connsiteY10" fmla="*/ 2637155 h 2663825"/>
              <a:gd name="connsiteX11" fmla="*/ 2061210 w 2156460"/>
              <a:gd name="connsiteY11" fmla="*/ 981710 h 2663825"/>
              <a:gd name="connsiteX12" fmla="*/ 1878965 w 2156460"/>
              <a:gd name="connsiteY12" fmla="*/ 902335 h 2663825"/>
              <a:gd name="connsiteX13" fmla="*/ 941070 w 2156460"/>
              <a:gd name="connsiteY13" fmla="*/ 1315720 h 2663825"/>
              <a:gd name="connsiteX14" fmla="*/ 53340 w 2156460"/>
              <a:gd name="connsiteY14" fmla="*/ 1158240 h 2663825"/>
              <a:gd name="connsiteX15" fmla="*/ 0 w 2156460"/>
              <a:gd name="connsiteY15" fmla="*/ 792480 h 2663825"/>
              <a:gd name="connsiteX16" fmla="*/ 419100 w 2156460"/>
              <a:gd name="connsiteY16" fmla="*/ 99060 h 2663825"/>
              <a:gd name="connsiteX17" fmla="*/ 1234440 w 2156460"/>
              <a:gd name="connsiteY17" fmla="*/ 213360 h 2663825"/>
              <a:gd name="connsiteX18" fmla="*/ 2080260 w 2156460"/>
              <a:gd name="connsiteY18" fmla="*/ 60960 h 2663825"/>
              <a:gd name="connsiteX0" fmla="*/ 2110740 w 2156460"/>
              <a:gd name="connsiteY0" fmla="*/ 0 h 2663825"/>
              <a:gd name="connsiteX1" fmla="*/ 2156460 w 2156460"/>
              <a:gd name="connsiteY1" fmla="*/ 190500 h 2663825"/>
              <a:gd name="connsiteX2" fmla="*/ 1287780 w 2156460"/>
              <a:gd name="connsiteY2" fmla="*/ 320040 h 2663825"/>
              <a:gd name="connsiteX3" fmla="*/ 548640 w 2156460"/>
              <a:gd name="connsiteY3" fmla="*/ 198120 h 2663825"/>
              <a:gd name="connsiteX4" fmla="*/ 236220 w 2156460"/>
              <a:gd name="connsiteY4" fmla="*/ 762000 h 2663825"/>
              <a:gd name="connsiteX5" fmla="*/ 251460 w 2156460"/>
              <a:gd name="connsiteY5" fmla="*/ 1051560 h 2663825"/>
              <a:gd name="connsiteX6" fmla="*/ 931545 w 2156460"/>
              <a:gd name="connsiteY6" fmla="*/ 1229995 h 2663825"/>
              <a:gd name="connsiteX7" fmla="*/ 1887220 w 2156460"/>
              <a:gd name="connsiteY7" fmla="*/ 810260 h 2663825"/>
              <a:gd name="connsiteX8" fmla="*/ 2146300 w 2156460"/>
              <a:gd name="connsiteY8" fmla="*/ 939800 h 2663825"/>
              <a:gd name="connsiteX9" fmla="*/ 2028825 w 2156460"/>
              <a:gd name="connsiteY9" fmla="*/ 2663825 h 2663825"/>
              <a:gd name="connsiteX10" fmla="*/ 1932305 w 2156460"/>
              <a:gd name="connsiteY10" fmla="*/ 2637155 h 2663825"/>
              <a:gd name="connsiteX11" fmla="*/ 2061210 w 2156460"/>
              <a:gd name="connsiteY11" fmla="*/ 981710 h 2663825"/>
              <a:gd name="connsiteX12" fmla="*/ 1878965 w 2156460"/>
              <a:gd name="connsiteY12" fmla="*/ 902335 h 2663825"/>
              <a:gd name="connsiteX13" fmla="*/ 941070 w 2156460"/>
              <a:gd name="connsiteY13" fmla="*/ 1315720 h 2663825"/>
              <a:gd name="connsiteX14" fmla="*/ 234315 w 2156460"/>
              <a:gd name="connsiteY14" fmla="*/ 1167765 h 2663825"/>
              <a:gd name="connsiteX15" fmla="*/ 0 w 2156460"/>
              <a:gd name="connsiteY15" fmla="*/ 792480 h 2663825"/>
              <a:gd name="connsiteX16" fmla="*/ 419100 w 2156460"/>
              <a:gd name="connsiteY16" fmla="*/ 99060 h 2663825"/>
              <a:gd name="connsiteX17" fmla="*/ 1234440 w 2156460"/>
              <a:gd name="connsiteY17" fmla="*/ 213360 h 2663825"/>
              <a:gd name="connsiteX18" fmla="*/ 2080260 w 2156460"/>
              <a:gd name="connsiteY18" fmla="*/ 60960 h 2663825"/>
              <a:gd name="connsiteX0" fmla="*/ 1986915 w 2032635"/>
              <a:gd name="connsiteY0" fmla="*/ 0 h 2663825"/>
              <a:gd name="connsiteX1" fmla="*/ 2032635 w 2032635"/>
              <a:gd name="connsiteY1" fmla="*/ 190500 h 2663825"/>
              <a:gd name="connsiteX2" fmla="*/ 1163955 w 2032635"/>
              <a:gd name="connsiteY2" fmla="*/ 320040 h 2663825"/>
              <a:gd name="connsiteX3" fmla="*/ 424815 w 2032635"/>
              <a:gd name="connsiteY3" fmla="*/ 198120 h 2663825"/>
              <a:gd name="connsiteX4" fmla="*/ 112395 w 2032635"/>
              <a:gd name="connsiteY4" fmla="*/ 762000 h 2663825"/>
              <a:gd name="connsiteX5" fmla="*/ 127635 w 2032635"/>
              <a:gd name="connsiteY5" fmla="*/ 1051560 h 2663825"/>
              <a:gd name="connsiteX6" fmla="*/ 807720 w 2032635"/>
              <a:gd name="connsiteY6" fmla="*/ 1229995 h 2663825"/>
              <a:gd name="connsiteX7" fmla="*/ 1763395 w 2032635"/>
              <a:gd name="connsiteY7" fmla="*/ 810260 h 2663825"/>
              <a:gd name="connsiteX8" fmla="*/ 2022475 w 2032635"/>
              <a:gd name="connsiteY8" fmla="*/ 939800 h 2663825"/>
              <a:gd name="connsiteX9" fmla="*/ 1905000 w 2032635"/>
              <a:gd name="connsiteY9" fmla="*/ 2663825 h 2663825"/>
              <a:gd name="connsiteX10" fmla="*/ 1808480 w 2032635"/>
              <a:gd name="connsiteY10" fmla="*/ 2637155 h 2663825"/>
              <a:gd name="connsiteX11" fmla="*/ 1937385 w 2032635"/>
              <a:gd name="connsiteY11" fmla="*/ 981710 h 2663825"/>
              <a:gd name="connsiteX12" fmla="*/ 1755140 w 2032635"/>
              <a:gd name="connsiteY12" fmla="*/ 902335 h 2663825"/>
              <a:gd name="connsiteX13" fmla="*/ 817245 w 2032635"/>
              <a:gd name="connsiteY13" fmla="*/ 1315720 h 2663825"/>
              <a:gd name="connsiteX14" fmla="*/ 110490 w 2032635"/>
              <a:gd name="connsiteY14" fmla="*/ 1167765 h 2663825"/>
              <a:gd name="connsiteX15" fmla="*/ 0 w 2032635"/>
              <a:gd name="connsiteY15" fmla="*/ 786130 h 2663825"/>
              <a:gd name="connsiteX16" fmla="*/ 295275 w 2032635"/>
              <a:gd name="connsiteY16" fmla="*/ 99060 h 2663825"/>
              <a:gd name="connsiteX17" fmla="*/ 1110615 w 2032635"/>
              <a:gd name="connsiteY17" fmla="*/ 213360 h 2663825"/>
              <a:gd name="connsiteX18" fmla="*/ 1956435 w 2032635"/>
              <a:gd name="connsiteY18" fmla="*/ 60960 h 2663825"/>
              <a:gd name="connsiteX0" fmla="*/ 1986915 w 2032635"/>
              <a:gd name="connsiteY0" fmla="*/ 0 h 2663825"/>
              <a:gd name="connsiteX1" fmla="*/ 2032635 w 2032635"/>
              <a:gd name="connsiteY1" fmla="*/ 190500 h 2663825"/>
              <a:gd name="connsiteX2" fmla="*/ 1163955 w 2032635"/>
              <a:gd name="connsiteY2" fmla="*/ 320040 h 2663825"/>
              <a:gd name="connsiteX3" fmla="*/ 424815 w 2032635"/>
              <a:gd name="connsiteY3" fmla="*/ 198120 h 2663825"/>
              <a:gd name="connsiteX4" fmla="*/ 112395 w 2032635"/>
              <a:gd name="connsiteY4" fmla="*/ 762000 h 2663825"/>
              <a:gd name="connsiteX5" fmla="*/ 213360 w 2032635"/>
              <a:gd name="connsiteY5" fmla="*/ 1105535 h 2663825"/>
              <a:gd name="connsiteX6" fmla="*/ 807720 w 2032635"/>
              <a:gd name="connsiteY6" fmla="*/ 1229995 h 2663825"/>
              <a:gd name="connsiteX7" fmla="*/ 1763395 w 2032635"/>
              <a:gd name="connsiteY7" fmla="*/ 810260 h 2663825"/>
              <a:gd name="connsiteX8" fmla="*/ 2022475 w 2032635"/>
              <a:gd name="connsiteY8" fmla="*/ 939800 h 2663825"/>
              <a:gd name="connsiteX9" fmla="*/ 1905000 w 2032635"/>
              <a:gd name="connsiteY9" fmla="*/ 2663825 h 2663825"/>
              <a:gd name="connsiteX10" fmla="*/ 1808480 w 2032635"/>
              <a:gd name="connsiteY10" fmla="*/ 2637155 h 2663825"/>
              <a:gd name="connsiteX11" fmla="*/ 1937385 w 2032635"/>
              <a:gd name="connsiteY11" fmla="*/ 981710 h 2663825"/>
              <a:gd name="connsiteX12" fmla="*/ 1755140 w 2032635"/>
              <a:gd name="connsiteY12" fmla="*/ 902335 h 2663825"/>
              <a:gd name="connsiteX13" fmla="*/ 817245 w 2032635"/>
              <a:gd name="connsiteY13" fmla="*/ 1315720 h 2663825"/>
              <a:gd name="connsiteX14" fmla="*/ 110490 w 2032635"/>
              <a:gd name="connsiteY14" fmla="*/ 1167765 h 2663825"/>
              <a:gd name="connsiteX15" fmla="*/ 0 w 2032635"/>
              <a:gd name="connsiteY15" fmla="*/ 786130 h 2663825"/>
              <a:gd name="connsiteX16" fmla="*/ 295275 w 2032635"/>
              <a:gd name="connsiteY16" fmla="*/ 99060 h 2663825"/>
              <a:gd name="connsiteX17" fmla="*/ 1110615 w 2032635"/>
              <a:gd name="connsiteY17" fmla="*/ 213360 h 2663825"/>
              <a:gd name="connsiteX18" fmla="*/ 1956435 w 2032635"/>
              <a:gd name="connsiteY18" fmla="*/ 60960 h 2663825"/>
              <a:gd name="connsiteX0" fmla="*/ 1986915 w 2032635"/>
              <a:gd name="connsiteY0" fmla="*/ 0 h 2663825"/>
              <a:gd name="connsiteX1" fmla="*/ 2032635 w 2032635"/>
              <a:gd name="connsiteY1" fmla="*/ 190500 h 2663825"/>
              <a:gd name="connsiteX2" fmla="*/ 1163955 w 2032635"/>
              <a:gd name="connsiteY2" fmla="*/ 320040 h 2663825"/>
              <a:gd name="connsiteX3" fmla="*/ 342265 w 2032635"/>
              <a:gd name="connsiteY3" fmla="*/ 175895 h 2663825"/>
              <a:gd name="connsiteX4" fmla="*/ 112395 w 2032635"/>
              <a:gd name="connsiteY4" fmla="*/ 762000 h 2663825"/>
              <a:gd name="connsiteX5" fmla="*/ 213360 w 2032635"/>
              <a:gd name="connsiteY5" fmla="*/ 1105535 h 2663825"/>
              <a:gd name="connsiteX6" fmla="*/ 807720 w 2032635"/>
              <a:gd name="connsiteY6" fmla="*/ 1229995 h 2663825"/>
              <a:gd name="connsiteX7" fmla="*/ 1763395 w 2032635"/>
              <a:gd name="connsiteY7" fmla="*/ 810260 h 2663825"/>
              <a:gd name="connsiteX8" fmla="*/ 2022475 w 2032635"/>
              <a:gd name="connsiteY8" fmla="*/ 939800 h 2663825"/>
              <a:gd name="connsiteX9" fmla="*/ 1905000 w 2032635"/>
              <a:gd name="connsiteY9" fmla="*/ 2663825 h 2663825"/>
              <a:gd name="connsiteX10" fmla="*/ 1808480 w 2032635"/>
              <a:gd name="connsiteY10" fmla="*/ 2637155 h 2663825"/>
              <a:gd name="connsiteX11" fmla="*/ 1937385 w 2032635"/>
              <a:gd name="connsiteY11" fmla="*/ 981710 h 2663825"/>
              <a:gd name="connsiteX12" fmla="*/ 1755140 w 2032635"/>
              <a:gd name="connsiteY12" fmla="*/ 902335 h 2663825"/>
              <a:gd name="connsiteX13" fmla="*/ 817245 w 2032635"/>
              <a:gd name="connsiteY13" fmla="*/ 1315720 h 2663825"/>
              <a:gd name="connsiteX14" fmla="*/ 110490 w 2032635"/>
              <a:gd name="connsiteY14" fmla="*/ 1167765 h 2663825"/>
              <a:gd name="connsiteX15" fmla="*/ 0 w 2032635"/>
              <a:gd name="connsiteY15" fmla="*/ 786130 h 2663825"/>
              <a:gd name="connsiteX16" fmla="*/ 295275 w 2032635"/>
              <a:gd name="connsiteY16" fmla="*/ 99060 h 2663825"/>
              <a:gd name="connsiteX17" fmla="*/ 1110615 w 2032635"/>
              <a:gd name="connsiteY17" fmla="*/ 213360 h 2663825"/>
              <a:gd name="connsiteX18" fmla="*/ 1956435 w 2032635"/>
              <a:gd name="connsiteY18" fmla="*/ 60960 h 2663825"/>
              <a:gd name="connsiteX0" fmla="*/ 1986915 w 2032635"/>
              <a:gd name="connsiteY0" fmla="*/ 0 h 2663825"/>
              <a:gd name="connsiteX1" fmla="*/ 2032635 w 2032635"/>
              <a:gd name="connsiteY1" fmla="*/ 190500 h 2663825"/>
              <a:gd name="connsiteX2" fmla="*/ 1097280 w 2032635"/>
              <a:gd name="connsiteY2" fmla="*/ 291465 h 2663825"/>
              <a:gd name="connsiteX3" fmla="*/ 342265 w 2032635"/>
              <a:gd name="connsiteY3" fmla="*/ 175895 h 2663825"/>
              <a:gd name="connsiteX4" fmla="*/ 112395 w 2032635"/>
              <a:gd name="connsiteY4" fmla="*/ 762000 h 2663825"/>
              <a:gd name="connsiteX5" fmla="*/ 213360 w 2032635"/>
              <a:gd name="connsiteY5" fmla="*/ 1105535 h 2663825"/>
              <a:gd name="connsiteX6" fmla="*/ 807720 w 2032635"/>
              <a:gd name="connsiteY6" fmla="*/ 1229995 h 2663825"/>
              <a:gd name="connsiteX7" fmla="*/ 1763395 w 2032635"/>
              <a:gd name="connsiteY7" fmla="*/ 810260 h 2663825"/>
              <a:gd name="connsiteX8" fmla="*/ 2022475 w 2032635"/>
              <a:gd name="connsiteY8" fmla="*/ 939800 h 2663825"/>
              <a:gd name="connsiteX9" fmla="*/ 1905000 w 2032635"/>
              <a:gd name="connsiteY9" fmla="*/ 2663825 h 2663825"/>
              <a:gd name="connsiteX10" fmla="*/ 1808480 w 2032635"/>
              <a:gd name="connsiteY10" fmla="*/ 2637155 h 2663825"/>
              <a:gd name="connsiteX11" fmla="*/ 1937385 w 2032635"/>
              <a:gd name="connsiteY11" fmla="*/ 981710 h 2663825"/>
              <a:gd name="connsiteX12" fmla="*/ 1755140 w 2032635"/>
              <a:gd name="connsiteY12" fmla="*/ 902335 h 2663825"/>
              <a:gd name="connsiteX13" fmla="*/ 817245 w 2032635"/>
              <a:gd name="connsiteY13" fmla="*/ 1315720 h 2663825"/>
              <a:gd name="connsiteX14" fmla="*/ 110490 w 2032635"/>
              <a:gd name="connsiteY14" fmla="*/ 1167765 h 2663825"/>
              <a:gd name="connsiteX15" fmla="*/ 0 w 2032635"/>
              <a:gd name="connsiteY15" fmla="*/ 786130 h 2663825"/>
              <a:gd name="connsiteX16" fmla="*/ 295275 w 2032635"/>
              <a:gd name="connsiteY16" fmla="*/ 99060 h 2663825"/>
              <a:gd name="connsiteX17" fmla="*/ 1110615 w 2032635"/>
              <a:gd name="connsiteY17" fmla="*/ 213360 h 2663825"/>
              <a:gd name="connsiteX18" fmla="*/ 1956435 w 2032635"/>
              <a:gd name="connsiteY18" fmla="*/ 60960 h 2663825"/>
              <a:gd name="connsiteX0" fmla="*/ 1986915 w 2032635"/>
              <a:gd name="connsiteY0" fmla="*/ 0 h 2663825"/>
              <a:gd name="connsiteX1" fmla="*/ 2032635 w 2032635"/>
              <a:gd name="connsiteY1" fmla="*/ 190500 h 2663825"/>
              <a:gd name="connsiteX2" fmla="*/ 1981835 w 2032635"/>
              <a:gd name="connsiteY2" fmla="*/ 134622 h 2663825"/>
              <a:gd name="connsiteX3" fmla="*/ 1097280 w 2032635"/>
              <a:gd name="connsiteY3" fmla="*/ 291465 h 2663825"/>
              <a:gd name="connsiteX4" fmla="*/ 342265 w 2032635"/>
              <a:gd name="connsiteY4" fmla="*/ 175895 h 2663825"/>
              <a:gd name="connsiteX5" fmla="*/ 112395 w 2032635"/>
              <a:gd name="connsiteY5" fmla="*/ 762000 h 2663825"/>
              <a:gd name="connsiteX6" fmla="*/ 213360 w 2032635"/>
              <a:gd name="connsiteY6" fmla="*/ 1105535 h 2663825"/>
              <a:gd name="connsiteX7" fmla="*/ 807720 w 2032635"/>
              <a:gd name="connsiteY7" fmla="*/ 1229995 h 2663825"/>
              <a:gd name="connsiteX8" fmla="*/ 1763395 w 2032635"/>
              <a:gd name="connsiteY8" fmla="*/ 810260 h 2663825"/>
              <a:gd name="connsiteX9" fmla="*/ 2022475 w 2032635"/>
              <a:gd name="connsiteY9" fmla="*/ 939800 h 2663825"/>
              <a:gd name="connsiteX10" fmla="*/ 1905000 w 2032635"/>
              <a:gd name="connsiteY10" fmla="*/ 2663825 h 2663825"/>
              <a:gd name="connsiteX11" fmla="*/ 1808480 w 2032635"/>
              <a:gd name="connsiteY11" fmla="*/ 2637155 h 2663825"/>
              <a:gd name="connsiteX12" fmla="*/ 1937385 w 2032635"/>
              <a:gd name="connsiteY12" fmla="*/ 981710 h 2663825"/>
              <a:gd name="connsiteX13" fmla="*/ 1755140 w 2032635"/>
              <a:gd name="connsiteY13" fmla="*/ 902335 h 2663825"/>
              <a:gd name="connsiteX14" fmla="*/ 817245 w 2032635"/>
              <a:gd name="connsiteY14" fmla="*/ 1315720 h 2663825"/>
              <a:gd name="connsiteX15" fmla="*/ 110490 w 2032635"/>
              <a:gd name="connsiteY15" fmla="*/ 1167765 h 2663825"/>
              <a:gd name="connsiteX16" fmla="*/ 0 w 2032635"/>
              <a:gd name="connsiteY16" fmla="*/ 786130 h 2663825"/>
              <a:gd name="connsiteX17" fmla="*/ 295275 w 2032635"/>
              <a:gd name="connsiteY17" fmla="*/ 99060 h 2663825"/>
              <a:gd name="connsiteX18" fmla="*/ 1110615 w 2032635"/>
              <a:gd name="connsiteY18" fmla="*/ 213360 h 2663825"/>
              <a:gd name="connsiteX19" fmla="*/ 1956435 w 2032635"/>
              <a:gd name="connsiteY19" fmla="*/ 60960 h 2663825"/>
              <a:gd name="connsiteX0" fmla="*/ 1986915 w 2022475"/>
              <a:gd name="connsiteY0" fmla="*/ 0 h 2663825"/>
              <a:gd name="connsiteX1" fmla="*/ 1981835 w 2022475"/>
              <a:gd name="connsiteY1" fmla="*/ 134622 h 2663825"/>
              <a:gd name="connsiteX2" fmla="*/ 1097280 w 2022475"/>
              <a:gd name="connsiteY2" fmla="*/ 291465 h 2663825"/>
              <a:gd name="connsiteX3" fmla="*/ 342265 w 2022475"/>
              <a:gd name="connsiteY3" fmla="*/ 175895 h 2663825"/>
              <a:gd name="connsiteX4" fmla="*/ 112395 w 2022475"/>
              <a:gd name="connsiteY4" fmla="*/ 762000 h 2663825"/>
              <a:gd name="connsiteX5" fmla="*/ 213360 w 2022475"/>
              <a:gd name="connsiteY5" fmla="*/ 1105535 h 2663825"/>
              <a:gd name="connsiteX6" fmla="*/ 807720 w 2022475"/>
              <a:gd name="connsiteY6" fmla="*/ 1229995 h 2663825"/>
              <a:gd name="connsiteX7" fmla="*/ 1763395 w 2022475"/>
              <a:gd name="connsiteY7" fmla="*/ 810260 h 2663825"/>
              <a:gd name="connsiteX8" fmla="*/ 2022475 w 2022475"/>
              <a:gd name="connsiteY8" fmla="*/ 939800 h 2663825"/>
              <a:gd name="connsiteX9" fmla="*/ 1905000 w 2022475"/>
              <a:gd name="connsiteY9" fmla="*/ 2663825 h 2663825"/>
              <a:gd name="connsiteX10" fmla="*/ 1808480 w 2022475"/>
              <a:gd name="connsiteY10" fmla="*/ 2637155 h 2663825"/>
              <a:gd name="connsiteX11" fmla="*/ 1937385 w 2022475"/>
              <a:gd name="connsiteY11" fmla="*/ 981710 h 2663825"/>
              <a:gd name="connsiteX12" fmla="*/ 1755140 w 2022475"/>
              <a:gd name="connsiteY12" fmla="*/ 902335 h 2663825"/>
              <a:gd name="connsiteX13" fmla="*/ 817245 w 2022475"/>
              <a:gd name="connsiteY13" fmla="*/ 1315720 h 2663825"/>
              <a:gd name="connsiteX14" fmla="*/ 110490 w 2022475"/>
              <a:gd name="connsiteY14" fmla="*/ 1167765 h 2663825"/>
              <a:gd name="connsiteX15" fmla="*/ 0 w 2022475"/>
              <a:gd name="connsiteY15" fmla="*/ 786130 h 2663825"/>
              <a:gd name="connsiteX16" fmla="*/ 295275 w 2022475"/>
              <a:gd name="connsiteY16" fmla="*/ 99060 h 2663825"/>
              <a:gd name="connsiteX17" fmla="*/ 1110615 w 2022475"/>
              <a:gd name="connsiteY17" fmla="*/ 213360 h 2663825"/>
              <a:gd name="connsiteX18" fmla="*/ 1956435 w 2022475"/>
              <a:gd name="connsiteY18" fmla="*/ 60960 h 2663825"/>
              <a:gd name="connsiteX0" fmla="*/ 1951990 w 2022475"/>
              <a:gd name="connsiteY0" fmla="*/ 0 h 2609850"/>
              <a:gd name="connsiteX1" fmla="*/ 1981835 w 2022475"/>
              <a:gd name="connsiteY1" fmla="*/ 80647 h 2609850"/>
              <a:gd name="connsiteX2" fmla="*/ 1097280 w 2022475"/>
              <a:gd name="connsiteY2" fmla="*/ 237490 h 2609850"/>
              <a:gd name="connsiteX3" fmla="*/ 342265 w 2022475"/>
              <a:gd name="connsiteY3" fmla="*/ 121920 h 2609850"/>
              <a:gd name="connsiteX4" fmla="*/ 112395 w 2022475"/>
              <a:gd name="connsiteY4" fmla="*/ 708025 h 2609850"/>
              <a:gd name="connsiteX5" fmla="*/ 213360 w 2022475"/>
              <a:gd name="connsiteY5" fmla="*/ 1051560 h 2609850"/>
              <a:gd name="connsiteX6" fmla="*/ 807720 w 2022475"/>
              <a:gd name="connsiteY6" fmla="*/ 1176020 h 2609850"/>
              <a:gd name="connsiteX7" fmla="*/ 1763395 w 2022475"/>
              <a:gd name="connsiteY7" fmla="*/ 756285 h 2609850"/>
              <a:gd name="connsiteX8" fmla="*/ 2022475 w 2022475"/>
              <a:gd name="connsiteY8" fmla="*/ 885825 h 2609850"/>
              <a:gd name="connsiteX9" fmla="*/ 1905000 w 2022475"/>
              <a:gd name="connsiteY9" fmla="*/ 2609850 h 2609850"/>
              <a:gd name="connsiteX10" fmla="*/ 1808480 w 2022475"/>
              <a:gd name="connsiteY10" fmla="*/ 2583180 h 2609850"/>
              <a:gd name="connsiteX11" fmla="*/ 1937385 w 2022475"/>
              <a:gd name="connsiteY11" fmla="*/ 927735 h 2609850"/>
              <a:gd name="connsiteX12" fmla="*/ 1755140 w 2022475"/>
              <a:gd name="connsiteY12" fmla="*/ 848360 h 2609850"/>
              <a:gd name="connsiteX13" fmla="*/ 817245 w 2022475"/>
              <a:gd name="connsiteY13" fmla="*/ 1261745 h 2609850"/>
              <a:gd name="connsiteX14" fmla="*/ 110490 w 2022475"/>
              <a:gd name="connsiteY14" fmla="*/ 1113790 h 2609850"/>
              <a:gd name="connsiteX15" fmla="*/ 0 w 2022475"/>
              <a:gd name="connsiteY15" fmla="*/ 732155 h 2609850"/>
              <a:gd name="connsiteX16" fmla="*/ 295275 w 2022475"/>
              <a:gd name="connsiteY16" fmla="*/ 45085 h 2609850"/>
              <a:gd name="connsiteX17" fmla="*/ 1110615 w 2022475"/>
              <a:gd name="connsiteY17" fmla="*/ 159385 h 2609850"/>
              <a:gd name="connsiteX18" fmla="*/ 1956435 w 2022475"/>
              <a:gd name="connsiteY18" fmla="*/ 6985 h 2609850"/>
              <a:gd name="connsiteX0" fmla="*/ 1951990 w 2022475"/>
              <a:gd name="connsiteY0" fmla="*/ 0 h 2609850"/>
              <a:gd name="connsiteX1" fmla="*/ 1981835 w 2022475"/>
              <a:gd name="connsiteY1" fmla="*/ 80647 h 2609850"/>
              <a:gd name="connsiteX2" fmla="*/ 1097280 w 2022475"/>
              <a:gd name="connsiteY2" fmla="*/ 237490 h 2609850"/>
              <a:gd name="connsiteX3" fmla="*/ 342265 w 2022475"/>
              <a:gd name="connsiteY3" fmla="*/ 121920 h 2609850"/>
              <a:gd name="connsiteX4" fmla="*/ 112395 w 2022475"/>
              <a:gd name="connsiteY4" fmla="*/ 708025 h 2609850"/>
              <a:gd name="connsiteX5" fmla="*/ 213360 w 2022475"/>
              <a:gd name="connsiteY5" fmla="*/ 1051560 h 2609850"/>
              <a:gd name="connsiteX6" fmla="*/ 807720 w 2022475"/>
              <a:gd name="connsiteY6" fmla="*/ 1176020 h 2609850"/>
              <a:gd name="connsiteX7" fmla="*/ 1763395 w 2022475"/>
              <a:gd name="connsiteY7" fmla="*/ 756285 h 2609850"/>
              <a:gd name="connsiteX8" fmla="*/ 2022475 w 2022475"/>
              <a:gd name="connsiteY8" fmla="*/ 885825 h 2609850"/>
              <a:gd name="connsiteX9" fmla="*/ 1905000 w 2022475"/>
              <a:gd name="connsiteY9" fmla="*/ 2609850 h 2609850"/>
              <a:gd name="connsiteX10" fmla="*/ 1808480 w 2022475"/>
              <a:gd name="connsiteY10" fmla="*/ 2583180 h 2609850"/>
              <a:gd name="connsiteX11" fmla="*/ 1937385 w 2022475"/>
              <a:gd name="connsiteY11" fmla="*/ 927735 h 2609850"/>
              <a:gd name="connsiteX12" fmla="*/ 1755140 w 2022475"/>
              <a:gd name="connsiteY12" fmla="*/ 848360 h 2609850"/>
              <a:gd name="connsiteX13" fmla="*/ 817245 w 2022475"/>
              <a:gd name="connsiteY13" fmla="*/ 1261745 h 2609850"/>
              <a:gd name="connsiteX14" fmla="*/ 110490 w 2022475"/>
              <a:gd name="connsiteY14" fmla="*/ 1113790 h 2609850"/>
              <a:gd name="connsiteX15" fmla="*/ 0 w 2022475"/>
              <a:gd name="connsiteY15" fmla="*/ 732155 h 2609850"/>
              <a:gd name="connsiteX16" fmla="*/ 295275 w 2022475"/>
              <a:gd name="connsiteY16" fmla="*/ 45085 h 2609850"/>
              <a:gd name="connsiteX17" fmla="*/ 1110615 w 2022475"/>
              <a:gd name="connsiteY17" fmla="*/ 159385 h 2609850"/>
              <a:gd name="connsiteX18" fmla="*/ 1956435 w 2022475"/>
              <a:gd name="connsiteY18" fmla="*/ 6985 h 2609850"/>
              <a:gd name="connsiteX19" fmla="*/ 1951990 w 2022475"/>
              <a:gd name="connsiteY19" fmla="*/ 0 h 2609850"/>
              <a:gd name="connsiteX0" fmla="*/ 1951990 w 2022475"/>
              <a:gd name="connsiteY0" fmla="*/ 0 h 2609850"/>
              <a:gd name="connsiteX1" fmla="*/ 1994535 w 2022475"/>
              <a:gd name="connsiteY1" fmla="*/ 77472 h 2609850"/>
              <a:gd name="connsiteX2" fmla="*/ 1097280 w 2022475"/>
              <a:gd name="connsiteY2" fmla="*/ 237490 h 2609850"/>
              <a:gd name="connsiteX3" fmla="*/ 342265 w 2022475"/>
              <a:gd name="connsiteY3" fmla="*/ 121920 h 2609850"/>
              <a:gd name="connsiteX4" fmla="*/ 112395 w 2022475"/>
              <a:gd name="connsiteY4" fmla="*/ 708025 h 2609850"/>
              <a:gd name="connsiteX5" fmla="*/ 213360 w 2022475"/>
              <a:gd name="connsiteY5" fmla="*/ 1051560 h 2609850"/>
              <a:gd name="connsiteX6" fmla="*/ 807720 w 2022475"/>
              <a:gd name="connsiteY6" fmla="*/ 1176020 h 2609850"/>
              <a:gd name="connsiteX7" fmla="*/ 1763395 w 2022475"/>
              <a:gd name="connsiteY7" fmla="*/ 756285 h 2609850"/>
              <a:gd name="connsiteX8" fmla="*/ 2022475 w 2022475"/>
              <a:gd name="connsiteY8" fmla="*/ 885825 h 2609850"/>
              <a:gd name="connsiteX9" fmla="*/ 1905000 w 2022475"/>
              <a:gd name="connsiteY9" fmla="*/ 2609850 h 2609850"/>
              <a:gd name="connsiteX10" fmla="*/ 1808480 w 2022475"/>
              <a:gd name="connsiteY10" fmla="*/ 2583180 h 2609850"/>
              <a:gd name="connsiteX11" fmla="*/ 1937385 w 2022475"/>
              <a:gd name="connsiteY11" fmla="*/ 927735 h 2609850"/>
              <a:gd name="connsiteX12" fmla="*/ 1755140 w 2022475"/>
              <a:gd name="connsiteY12" fmla="*/ 848360 h 2609850"/>
              <a:gd name="connsiteX13" fmla="*/ 817245 w 2022475"/>
              <a:gd name="connsiteY13" fmla="*/ 1261745 h 2609850"/>
              <a:gd name="connsiteX14" fmla="*/ 110490 w 2022475"/>
              <a:gd name="connsiteY14" fmla="*/ 1113790 h 2609850"/>
              <a:gd name="connsiteX15" fmla="*/ 0 w 2022475"/>
              <a:gd name="connsiteY15" fmla="*/ 732155 h 2609850"/>
              <a:gd name="connsiteX16" fmla="*/ 295275 w 2022475"/>
              <a:gd name="connsiteY16" fmla="*/ 45085 h 2609850"/>
              <a:gd name="connsiteX17" fmla="*/ 1110615 w 2022475"/>
              <a:gd name="connsiteY17" fmla="*/ 159385 h 2609850"/>
              <a:gd name="connsiteX18" fmla="*/ 1956435 w 2022475"/>
              <a:gd name="connsiteY18" fmla="*/ 6985 h 2609850"/>
              <a:gd name="connsiteX19" fmla="*/ 1951990 w 2022475"/>
              <a:gd name="connsiteY19" fmla="*/ 0 h 2609850"/>
              <a:gd name="connsiteX0" fmla="*/ 1951990 w 2022475"/>
              <a:gd name="connsiteY0" fmla="*/ 0 h 2609850"/>
              <a:gd name="connsiteX1" fmla="*/ 1994535 w 2022475"/>
              <a:gd name="connsiteY1" fmla="*/ 77472 h 2609850"/>
              <a:gd name="connsiteX2" fmla="*/ 1097280 w 2022475"/>
              <a:gd name="connsiteY2" fmla="*/ 237490 h 2609850"/>
              <a:gd name="connsiteX3" fmla="*/ 342265 w 2022475"/>
              <a:gd name="connsiteY3" fmla="*/ 121920 h 2609850"/>
              <a:gd name="connsiteX4" fmla="*/ 112395 w 2022475"/>
              <a:gd name="connsiteY4" fmla="*/ 708025 h 2609850"/>
              <a:gd name="connsiteX5" fmla="*/ 213360 w 2022475"/>
              <a:gd name="connsiteY5" fmla="*/ 1051560 h 2609850"/>
              <a:gd name="connsiteX6" fmla="*/ 807720 w 2022475"/>
              <a:gd name="connsiteY6" fmla="*/ 1176020 h 2609850"/>
              <a:gd name="connsiteX7" fmla="*/ 1763395 w 2022475"/>
              <a:gd name="connsiteY7" fmla="*/ 756285 h 2609850"/>
              <a:gd name="connsiteX8" fmla="*/ 2022475 w 2022475"/>
              <a:gd name="connsiteY8" fmla="*/ 885825 h 2609850"/>
              <a:gd name="connsiteX9" fmla="*/ 1905000 w 2022475"/>
              <a:gd name="connsiteY9" fmla="*/ 2609850 h 2609850"/>
              <a:gd name="connsiteX10" fmla="*/ 1808480 w 2022475"/>
              <a:gd name="connsiteY10" fmla="*/ 2583180 h 2609850"/>
              <a:gd name="connsiteX11" fmla="*/ 1937385 w 2022475"/>
              <a:gd name="connsiteY11" fmla="*/ 927735 h 2609850"/>
              <a:gd name="connsiteX12" fmla="*/ 1755140 w 2022475"/>
              <a:gd name="connsiteY12" fmla="*/ 848360 h 2609850"/>
              <a:gd name="connsiteX13" fmla="*/ 817245 w 2022475"/>
              <a:gd name="connsiteY13" fmla="*/ 1261745 h 2609850"/>
              <a:gd name="connsiteX14" fmla="*/ 110490 w 2022475"/>
              <a:gd name="connsiteY14" fmla="*/ 1113790 h 2609850"/>
              <a:gd name="connsiteX15" fmla="*/ 0 w 2022475"/>
              <a:gd name="connsiteY15" fmla="*/ 732155 h 2609850"/>
              <a:gd name="connsiteX16" fmla="*/ 295275 w 2022475"/>
              <a:gd name="connsiteY16" fmla="*/ 45085 h 2609850"/>
              <a:gd name="connsiteX17" fmla="*/ 1110615 w 2022475"/>
              <a:gd name="connsiteY17" fmla="*/ 159385 h 2609850"/>
              <a:gd name="connsiteX18" fmla="*/ 1956435 w 2022475"/>
              <a:gd name="connsiteY18" fmla="*/ 6985 h 2609850"/>
              <a:gd name="connsiteX19" fmla="*/ 1951990 w 2022475"/>
              <a:gd name="connsiteY19" fmla="*/ 0 h 2609850"/>
              <a:gd name="connsiteX0" fmla="*/ 1951990 w 2022475"/>
              <a:gd name="connsiteY0" fmla="*/ 0 h 2609850"/>
              <a:gd name="connsiteX1" fmla="*/ 1994535 w 2022475"/>
              <a:gd name="connsiteY1" fmla="*/ 77472 h 2609850"/>
              <a:gd name="connsiteX2" fmla="*/ 1097280 w 2022475"/>
              <a:gd name="connsiteY2" fmla="*/ 237490 h 2609850"/>
              <a:gd name="connsiteX3" fmla="*/ 342265 w 2022475"/>
              <a:gd name="connsiteY3" fmla="*/ 121920 h 2609850"/>
              <a:gd name="connsiteX4" fmla="*/ 112395 w 2022475"/>
              <a:gd name="connsiteY4" fmla="*/ 708025 h 2609850"/>
              <a:gd name="connsiteX5" fmla="*/ 213360 w 2022475"/>
              <a:gd name="connsiteY5" fmla="*/ 1051560 h 2609850"/>
              <a:gd name="connsiteX6" fmla="*/ 807720 w 2022475"/>
              <a:gd name="connsiteY6" fmla="*/ 1176020 h 2609850"/>
              <a:gd name="connsiteX7" fmla="*/ 1763395 w 2022475"/>
              <a:gd name="connsiteY7" fmla="*/ 756285 h 2609850"/>
              <a:gd name="connsiteX8" fmla="*/ 2022475 w 2022475"/>
              <a:gd name="connsiteY8" fmla="*/ 885825 h 2609850"/>
              <a:gd name="connsiteX9" fmla="*/ 1905000 w 2022475"/>
              <a:gd name="connsiteY9" fmla="*/ 2609850 h 2609850"/>
              <a:gd name="connsiteX10" fmla="*/ 1808480 w 2022475"/>
              <a:gd name="connsiteY10" fmla="*/ 2583180 h 2609850"/>
              <a:gd name="connsiteX11" fmla="*/ 1937385 w 2022475"/>
              <a:gd name="connsiteY11" fmla="*/ 927735 h 2609850"/>
              <a:gd name="connsiteX12" fmla="*/ 1755140 w 2022475"/>
              <a:gd name="connsiteY12" fmla="*/ 848360 h 2609850"/>
              <a:gd name="connsiteX13" fmla="*/ 817245 w 2022475"/>
              <a:gd name="connsiteY13" fmla="*/ 1261745 h 2609850"/>
              <a:gd name="connsiteX14" fmla="*/ 110490 w 2022475"/>
              <a:gd name="connsiteY14" fmla="*/ 1113790 h 2609850"/>
              <a:gd name="connsiteX15" fmla="*/ 0 w 2022475"/>
              <a:gd name="connsiteY15" fmla="*/ 732155 h 2609850"/>
              <a:gd name="connsiteX16" fmla="*/ 295275 w 2022475"/>
              <a:gd name="connsiteY16" fmla="*/ 45085 h 2609850"/>
              <a:gd name="connsiteX17" fmla="*/ 1110615 w 2022475"/>
              <a:gd name="connsiteY17" fmla="*/ 159385 h 2609850"/>
              <a:gd name="connsiteX18" fmla="*/ 1956435 w 2022475"/>
              <a:gd name="connsiteY18" fmla="*/ 6985 h 2609850"/>
              <a:gd name="connsiteX19" fmla="*/ 1951990 w 2022475"/>
              <a:gd name="connsiteY19" fmla="*/ 0 h 2609850"/>
              <a:gd name="connsiteX0" fmla="*/ 1956200 w 2026685"/>
              <a:gd name="connsiteY0" fmla="*/ 0 h 2609850"/>
              <a:gd name="connsiteX1" fmla="*/ 1998745 w 2026685"/>
              <a:gd name="connsiteY1" fmla="*/ 77472 h 2609850"/>
              <a:gd name="connsiteX2" fmla="*/ 1101490 w 2026685"/>
              <a:gd name="connsiteY2" fmla="*/ 237490 h 2609850"/>
              <a:gd name="connsiteX3" fmla="*/ 346475 w 2026685"/>
              <a:gd name="connsiteY3" fmla="*/ 121920 h 2609850"/>
              <a:gd name="connsiteX4" fmla="*/ 116605 w 2026685"/>
              <a:gd name="connsiteY4" fmla="*/ 708025 h 2609850"/>
              <a:gd name="connsiteX5" fmla="*/ 217570 w 2026685"/>
              <a:gd name="connsiteY5" fmla="*/ 1051560 h 2609850"/>
              <a:gd name="connsiteX6" fmla="*/ 811930 w 2026685"/>
              <a:gd name="connsiteY6" fmla="*/ 1176020 h 2609850"/>
              <a:gd name="connsiteX7" fmla="*/ 1767605 w 2026685"/>
              <a:gd name="connsiteY7" fmla="*/ 756285 h 2609850"/>
              <a:gd name="connsiteX8" fmla="*/ 2026685 w 2026685"/>
              <a:gd name="connsiteY8" fmla="*/ 885825 h 2609850"/>
              <a:gd name="connsiteX9" fmla="*/ 1909210 w 2026685"/>
              <a:gd name="connsiteY9" fmla="*/ 2609850 h 2609850"/>
              <a:gd name="connsiteX10" fmla="*/ 1812690 w 2026685"/>
              <a:gd name="connsiteY10" fmla="*/ 2583180 h 2609850"/>
              <a:gd name="connsiteX11" fmla="*/ 1941595 w 2026685"/>
              <a:gd name="connsiteY11" fmla="*/ 927735 h 2609850"/>
              <a:gd name="connsiteX12" fmla="*/ 1759350 w 2026685"/>
              <a:gd name="connsiteY12" fmla="*/ 848360 h 2609850"/>
              <a:gd name="connsiteX13" fmla="*/ 821455 w 2026685"/>
              <a:gd name="connsiteY13" fmla="*/ 1261745 h 2609850"/>
              <a:gd name="connsiteX14" fmla="*/ 114700 w 2026685"/>
              <a:gd name="connsiteY14" fmla="*/ 1113790 h 2609850"/>
              <a:gd name="connsiteX15" fmla="*/ 4210 w 2026685"/>
              <a:gd name="connsiteY15" fmla="*/ 732155 h 2609850"/>
              <a:gd name="connsiteX16" fmla="*/ 299485 w 2026685"/>
              <a:gd name="connsiteY16" fmla="*/ 45085 h 2609850"/>
              <a:gd name="connsiteX17" fmla="*/ 1114825 w 2026685"/>
              <a:gd name="connsiteY17" fmla="*/ 159385 h 2609850"/>
              <a:gd name="connsiteX18" fmla="*/ 1960645 w 2026685"/>
              <a:gd name="connsiteY18" fmla="*/ 6985 h 2609850"/>
              <a:gd name="connsiteX19" fmla="*/ 1956200 w 2026685"/>
              <a:gd name="connsiteY19" fmla="*/ 0 h 2609850"/>
              <a:gd name="connsiteX0" fmla="*/ 1956200 w 2026685"/>
              <a:gd name="connsiteY0" fmla="*/ 0 h 2609850"/>
              <a:gd name="connsiteX1" fmla="*/ 1998745 w 2026685"/>
              <a:gd name="connsiteY1" fmla="*/ 77472 h 2609850"/>
              <a:gd name="connsiteX2" fmla="*/ 1101490 w 2026685"/>
              <a:gd name="connsiteY2" fmla="*/ 237490 h 2609850"/>
              <a:gd name="connsiteX3" fmla="*/ 346475 w 2026685"/>
              <a:gd name="connsiteY3" fmla="*/ 121920 h 2609850"/>
              <a:gd name="connsiteX4" fmla="*/ 116605 w 2026685"/>
              <a:gd name="connsiteY4" fmla="*/ 708025 h 2609850"/>
              <a:gd name="connsiteX5" fmla="*/ 217570 w 2026685"/>
              <a:gd name="connsiteY5" fmla="*/ 1051560 h 2609850"/>
              <a:gd name="connsiteX6" fmla="*/ 811930 w 2026685"/>
              <a:gd name="connsiteY6" fmla="*/ 1176020 h 2609850"/>
              <a:gd name="connsiteX7" fmla="*/ 1767605 w 2026685"/>
              <a:gd name="connsiteY7" fmla="*/ 756285 h 2609850"/>
              <a:gd name="connsiteX8" fmla="*/ 2026685 w 2026685"/>
              <a:gd name="connsiteY8" fmla="*/ 885825 h 2609850"/>
              <a:gd name="connsiteX9" fmla="*/ 1909210 w 2026685"/>
              <a:gd name="connsiteY9" fmla="*/ 2609850 h 2609850"/>
              <a:gd name="connsiteX10" fmla="*/ 1812690 w 2026685"/>
              <a:gd name="connsiteY10" fmla="*/ 2583180 h 2609850"/>
              <a:gd name="connsiteX11" fmla="*/ 1941595 w 2026685"/>
              <a:gd name="connsiteY11" fmla="*/ 927735 h 2609850"/>
              <a:gd name="connsiteX12" fmla="*/ 1759350 w 2026685"/>
              <a:gd name="connsiteY12" fmla="*/ 848360 h 2609850"/>
              <a:gd name="connsiteX13" fmla="*/ 821455 w 2026685"/>
              <a:gd name="connsiteY13" fmla="*/ 1261745 h 2609850"/>
              <a:gd name="connsiteX14" fmla="*/ 114700 w 2026685"/>
              <a:gd name="connsiteY14" fmla="*/ 1113790 h 2609850"/>
              <a:gd name="connsiteX15" fmla="*/ 4210 w 2026685"/>
              <a:gd name="connsiteY15" fmla="*/ 732155 h 2609850"/>
              <a:gd name="connsiteX16" fmla="*/ 299485 w 2026685"/>
              <a:gd name="connsiteY16" fmla="*/ 45085 h 2609850"/>
              <a:gd name="connsiteX17" fmla="*/ 1114825 w 2026685"/>
              <a:gd name="connsiteY17" fmla="*/ 159385 h 2609850"/>
              <a:gd name="connsiteX18" fmla="*/ 1960645 w 2026685"/>
              <a:gd name="connsiteY18" fmla="*/ 6985 h 2609850"/>
              <a:gd name="connsiteX19" fmla="*/ 1956200 w 2026685"/>
              <a:gd name="connsiteY19" fmla="*/ 0 h 2609850"/>
              <a:gd name="connsiteX0" fmla="*/ 1956200 w 2026685"/>
              <a:gd name="connsiteY0" fmla="*/ 0 h 2609850"/>
              <a:gd name="connsiteX1" fmla="*/ 1998745 w 2026685"/>
              <a:gd name="connsiteY1" fmla="*/ 77472 h 2609850"/>
              <a:gd name="connsiteX2" fmla="*/ 1101490 w 2026685"/>
              <a:gd name="connsiteY2" fmla="*/ 237490 h 2609850"/>
              <a:gd name="connsiteX3" fmla="*/ 346475 w 2026685"/>
              <a:gd name="connsiteY3" fmla="*/ 121920 h 2609850"/>
              <a:gd name="connsiteX4" fmla="*/ 116605 w 2026685"/>
              <a:gd name="connsiteY4" fmla="*/ 708025 h 2609850"/>
              <a:gd name="connsiteX5" fmla="*/ 217570 w 2026685"/>
              <a:gd name="connsiteY5" fmla="*/ 1051560 h 2609850"/>
              <a:gd name="connsiteX6" fmla="*/ 811930 w 2026685"/>
              <a:gd name="connsiteY6" fmla="*/ 1176020 h 2609850"/>
              <a:gd name="connsiteX7" fmla="*/ 1767605 w 2026685"/>
              <a:gd name="connsiteY7" fmla="*/ 756285 h 2609850"/>
              <a:gd name="connsiteX8" fmla="*/ 2026685 w 2026685"/>
              <a:gd name="connsiteY8" fmla="*/ 885825 h 2609850"/>
              <a:gd name="connsiteX9" fmla="*/ 1909210 w 2026685"/>
              <a:gd name="connsiteY9" fmla="*/ 2609850 h 2609850"/>
              <a:gd name="connsiteX10" fmla="*/ 1812690 w 2026685"/>
              <a:gd name="connsiteY10" fmla="*/ 2583180 h 2609850"/>
              <a:gd name="connsiteX11" fmla="*/ 1941595 w 2026685"/>
              <a:gd name="connsiteY11" fmla="*/ 927735 h 2609850"/>
              <a:gd name="connsiteX12" fmla="*/ 1759350 w 2026685"/>
              <a:gd name="connsiteY12" fmla="*/ 848360 h 2609850"/>
              <a:gd name="connsiteX13" fmla="*/ 821455 w 2026685"/>
              <a:gd name="connsiteY13" fmla="*/ 1261745 h 2609850"/>
              <a:gd name="connsiteX14" fmla="*/ 114700 w 2026685"/>
              <a:gd name="connsiteY14" fmla="*/ 1113790 h 2609850"/>
              <a:gd name="connsiteX15" fmla="*/ 4210 w 2026685"/>
              <a:gd name="connsiteY15" fmla="*/ 732155 h 2609850"/>
              <a:gd name="connsiteX16" fmla="*/ 299485 w 2026685"/>
              <a:gd name="connsiteY16" fmla="*/ 45085 h 2609850"/>
              <a:gd name="connsiteX17" fmla="*/ 1114825 w 2026685"/>
              <a:gd name="connsiteY17" fmla="*/ 159385 h 2609850"/>
              <a:gd name="connsiteX18" fmla="*/ 1960645 w 2026685"/>
              <a:gd name="connsiteY18" fmla="*/ 6985 h 2609850"/>
              <a:gd name="connsiteX19" fmla="*/ 1956200 w 2026685"/>
              <a:gd name="connsiteY19" fmla="*/ 0 h 2609850"/>
              <a:gd name="connsiteX0" fmla="*/ 1956200 w 2026685"/>
              <a:gd name="connsiteY0" fmla="*/ 0 h 2609850"/>
              <a:gd name="connsiteX1" fmla="*/ 1998745 w 2026685"/>
              <a:gd name="connsiteY1" fmla="*/ 77472 h 2609850"/>
              <a:gd name="connsiteX2" fmla="*/ 1101490 w 2026685"/>
              <a:gd name="connsiteY2" fmla="*/ 237490 h 2609850"/>
              <a:gd name="connsiteX3" fmla="*/ 346475 w 2026685"/>
              <a:gd name="connsiteY3" fmla="*/ 121920 h 2609850"/>
              <a:gd name="connsiteX4" fmla="*/ 116605 w 2026685"/>
              <a:gd name="connsiteY4" fmla="*/ 708025 h 2609850"/>
              <a:gd name="connsiteX5" fmla="*/ 217570 w 2026685"/>
              <a:gd name="connsiteY5" fmla="*/ 1051560 h 2609850"/>
              <a:gd name="connsiteX6" fmla="*/ 811930 w 2026685"/>
              <a:gd name="connsiteY6" fmla="*/ 1176020 h 2609850"/>
              <a:gd name="connsiteX7" fmla="*/ 1767605 w 2026685"/>
              <a:gd name="connsiteY7" fmla="*/ 756285 h 2609850"/>
              <a:gd name="connsiteX8" fmla="*/ 2026685 w 2026685"/>
              <a:gd name="connsiteY8" fmla="*/ 885825 h 2609850"/>
              <a:gd name="connsiteX9" fmla="*/ 1909210 w 2026685"/>
              <a:gd name="connsiteY9" fmla="*/ 2609850 h 2609850"/>
              <a:gd name="connsiteX10" fmla="*/ 1812690 w 2026685"/>
              <a:gd name="connsiteY10" fmla="*/ 2583180 h 2609850"/>
              <a:gd name="connsiteX11" fmla="*/ 1941595 w 2026685"/>
              <a:gd name="connsiteY11" fmla="*/ 927735 h 2609850"/>
              <a:gd name="connsiteX12" fmla="*/ 1759350 w 2026685"/>
              <a:gd name="connsiteY12" fmla="*/ 848360 h 2609850"/>
              <a:gd name="connsiteX13" fmla="*/ 821455 w 2026685"/>
              <a:gd name="connsiteY13" fmla="*/ 1261745 h 2609850"/>
              <a:gd name="connsiteX14" fmla="*/ 114700 w 2026685"/>
              <a:gd name="connsiteY14" fmla="*/ 1113790 h 2609850"/>
              <a:gd name="connsiteX15" fmla="*/ 4210 w 2026685"/>
              <a:gd name="connsiteY15" fmla="*/ 732155 h 2609850"/>
              <a:gd name="connsiteX16" fmla="*/ 299485 w 2026685"/>
              <a:gd name="connsiteY16" fmla="*/ 45085 h 2609850"/>
              <a:gd name="connsiteX17" fmla="*/ 1114825 w 2026685"/>
              <a:gd name="connsiteY17" fmla="*/ 159385 h 2609850"/>
              <a:gd name="connsiteX18" fmla="*/ 1960645 w 2026685"/>
              <a:gd name="connsiteY18" fmla="*/ 6985 h 2609850"/>
              <a:gd name="connsiteX19" fmla="*/ 1956200 w 2026685"/>
              <a:gd name="connsiteY19" fmla="*/ 0 h 2609850"/>
              <a:gd name="connsiteX0" fmla="*/ 1956200 w 2026685"/>
              <a:gd name="connsiteY0" fmla="*/ 0 h 2609850"/>
              <a:gd name="connsiteX1" fmla="*/ 1998745 w 2026685"/>
              <a:gd name="connsiteY1" fmla="*/ 77472 h 2609850"/>
              <a:gd name="connsiteX2" fmla="*/ 1101490 w 2026685"/>
              <a:gd name="connsiteY2" fmla="*/ 237490 h 2609850"/>
              <a:gd name="connsiteX3" fmla="*/ 346475 w 2026685"/>
              <a:gd name="connsiteY3" fmla="*/ 121920 h 2609850"/>
              <a:gd name="connsiteX4" fmla="*/ 116605 w 2026685"/>
              <a:gd name="connsiteY4" fmla="*/ 708025 h 2609850"/>
              <a:gd name="connsiteX5" fmla="*/ 217570 w 2026685"/>
              <a:gd name="connsiteY5" fmla="*/ 1051560 h 2609850"/>
              <a:gd name="connsiteX6" fmla="*/ 811930 w 2026685"/>
              <a:gd name="connsiteY6" fmla="*/ 1176020 h 2609850"/>
              <a:gd name="connsiteX7" fmla="*/ 1767605 w 2026685"/>
              <a:gd name="connsiteY7" fmla="*/ 756285 h 2609850"/>
              <a:gd name="connsiteX8" fmla="*/ 2026685 w 2026685"/>
              <a:gd name="connsiteY8" fmla="*/ 885825 h 2609850"/>
              <a:gd name="connsiteX9" fmla="*/ 1909210 w 2026685"/>
              <a:gd name="connsiteY9" fmla="*/ 2609850 h 2609850"/>
              <a:gd name="connsiteX10" fmla="*/ 1812690 w 2026685"/>
              <a:gd name="connsiteY10" fmla="*/ 2583180 h 2609850"/>
              <a:gd name="connsiteX11" fmla="*/ 1941595 w 2026685"/>
              <a:gd name="connsiteY11" fmla="*/ 927735 h 2609850"/>
              <a:gd name="connsiteX12" fmla="*/ 1759350 w 2026685"/>
              <a:gd name="connsiteY12" fmla="*/ 848360 h 2609850"/>
              <a:gd name="connsiteX13" fmla="*/ 821455 w 2026685"/>
              <a:gd name="connsiteY13" fmla="*/ 1261745 h 2609850"/>
              <a:gd name="connsiteX14" fmla="*/ 114700 w 2026685"/>
              <a:gd name="connsiteY14" fmla="*/ 1113790 h 2609850"/>
              <a:gd name="connsiteX15" fmla="*/ 4210 w 2026685"/>
              <a:gd name="connsiteY15" fmla="*/ 732155 h 2609850"/>
              <a:gd name="connsiteX16" fmla="*/ 299485 w 2026685"/>
              <a:gd name="connsiteY16" fmla="*/ 45085 h 2609850"/>
              <a:gd name="connsiteX17" fmla="*/ 1114825 w 2026685"/>
              <a:gd name="connsiteY17" fmla="*/ 159385 h 2609850"/>
              <a:gd name="connsiteX18" fmla="*/ 1960645 w 2026685"/>
              <a:gd name="connsiteY18" fmla="*/ 6985 h 2609850"/>
              <a:gd name="connsiteX19" fmla="*/ 1956200 w 2026685"/>
              <a:gd name="connsiteY19" fmla="*/ 0 h 2609850"/>
              <a:gd name="connsiteX0" fmla="*/ 1956200 w 2026685"/>
              <a:gd name="connsiteY0" fmla="*/ 0 h 2609850"/>
              <a:gd name="connsiteX1" fmla="*/ 1998745 w 2026685"/>
              <a:gd name="connsiteY1" fmla="*/ 77472 h 2609850"/>
              <a:gd name="connsiteX2" fmla="*/ 1101490 w 2026685"/>
              <a:gd name="connsiteY2" fmla="*/ 237490 h 2609850"/>
              <a:gd name="connsiteX3" fmla="*/ 346475 w 2026685"/>
              <a:gd name="connsiteY3" fmla="*/ 121920 h 2609850"/>
              <a:gd name="connsiteX4" fmla="*/ 116605 w 2026685"/>
              <a:gd name="connsiteY4" fmla="*/ 708025 h 2609850"/>
              <a:gd name="connsiteX5" fmla="*/ 217570 w 2026685"/>
              <a:gd name="connsiteY5" fmla="*/ 1051560 h 2609850"/>
              <a:gd name="connsiteX6" fmla="*/ 811930 w 2026685"/>
              <a:gd name="connsiteY6" fmla="*/ 1176020 h 2609850"/>
              <a:gd name="connsiteX7" fmla="*/ 1767605 w 2026685"/>
              <a:gd name="connsiteY7" fmla="*/ 756285 h 2609850"/>
              <a:gd name="connsiteX8" fmla="*/ 2026685 w 2026685"/>
              <a:gd name="connsiteY8" fmla="*/ 885825 h 2609850"/>
              <a:gd name="connsiteX9" fmla="*/ 1909210 w 2026685"/>
              <a:gd name="connsiteY9" fmla="*/ 2609850 h 2609850"/>
              <a:gd name="connsiteX10" fmla="*/ 1812690 w 2026685"/>
              <a:gd name="connsiteY10" fmla="*/ 2583180 h 2609850"/>
              <a:gd name="connsiteX11" fmla="*/ 1941595 w 2026685"/>
              <a:gd name="connsiteY11" fmla="*/ 927735 h 2609850"/>
              <a:gd name="connsiteX12" fmla="*/ 1759350 w 2026685"/>
              <a:gd name="connsiteY12" fmla="*/ 848360 h 2609850"/>
              <a:gd name="connsiteX13" fmla="*/ 821455 w 2026685"/>
              <a:gd name="connsiteY13" fmla="*/ 1261745 h 2609850"/>
              <a:gd name="connsiteX14" fmla="*/ 114700 w 2026685"/>
              <a:gd name="connsiteY14" fmla="*/ 1113790 h 2609850"/>
              <a:gd name="connsiteX15" fmla="*/ 4210 w 2026685"/>
              <a:gd name="connsiteY15" fmla="*/ 732155 h 2609850"/>
              <a:gd name="connsiteX16" fmla="*/ 299485 w 2026685"/>
              <a:gd name="connsiteY16" fmla="*/ 45085 h 2609850"/>
              <a:gd name="connsiteX17" fmla="*/ 1114825 w 2026685"/>
              <a:gd name="connsiteY17" fmla="*/ 159385 h 2609850"/>
              <a:gd name="connsiteX18" fmla="*/ 1960645 w 2026685"/>
              <a:gd name="connsiteY18" fmla="*/ 6985 h 2609850"/>
              <a:gd name="connsiteX19" fmla="*/ 1956200 w 2026685"/>
              <a:gd name="connsiteY19" fmla="*/ 0 h 2609850"/>
              <a:gd name="connsiteX0" fmla="*/ 1956200 w 2026685"/>
              <a:gd name="connsiteY0" fmla="*/ 0 h 2609850"/>
              <a:gd name="connsiteX1" fmla="*/ 1998745 w 2026685"/>
              <a:gd name="connsiteY1" fmla="*/ 77472 h 2609850"/>
              <a:gd name="connsiteX2" fmla="*/ 1101490 w 2026685"/>
              <a:gd name="connsiteY2" fmla="*/ 237490 h 2609850"/>
              <a:gd name="connsiteX3" fmla="*/ 346475 w 2026685"/>
              <a:gd name="connsiteY3" fmla="*/ 121920 h 2609850"/>
              <a:gd name="connsiteX4" fmla="*/ 116605 w 2026685"/>
              <a:gd name="connsiteY4" fmla="*/ 708025 h 2609850"/>
              <a:gd name="connsiteX5" fmla="*/ 217570 w 2026685"/>
              <a:gd name="connsiteY5" fmla="*/ 1051560 h 2609850"/>
              <a:gd name="connsiteX6" fmla="*/ 811930 w 2026685"/>
              <a:gd name="connsiteY6" fmla="*/ 1176020 h 2609850"/>
              <a:gd name="connsiteX7" fmla="*/ 1767605 w 2026685"/>
              <a:gd name="connsiteY7" fmla="*/ 756285 h 2609850"/>
              <a:gd name="connsiteX8" fmla="*/ 2026685 w 2026685"/>
              <a:gd name="connsiteY8" fmla="*/ 885825 h 2609850"/>
              <a:gd name="connsiteX9" fmla="*/ 1909210 w 2026685"/>
              <a:gd name="connsiteY9" fmla="*/ 2609850 h 2609850"/>
              <a:gd name="connsiteX10" fmla="*/ 1812690 w 2026685"/>
              <a:gd name="connsiteY10" fmla="*/ 2583180 h 2609850"/>
              <a:gd name="connsiteX11" fmla="*/ 1941595 w 2026685"/>
              <a:gd name="connsiteY11" fmla="*/ 927735 h 2609850"/>
              <a:gd name="connsiteX12" fmla="*/ 1759350 w 2026685"/>
              <a:gd name="connsiteY12" fmla="*/ 848360 h 2609850"/>
              <a:gd name="connsiteX13" fmla="*/ 821455 w 2026685"/>
              <a:gd name="connsiteY13" fmla="*/ 1261745 h 2609850"/>
              <a:gd name="connsiteX14" fmla="*/ 114700 w 2026685"/>
              <a:gd name="connsiteY14" fmla="*/ 1113790 h 2609850"/>
              <a:gd name="connsiteX15" fmla="*/ 4210 w 2026685"/>
              <a:gd name="connsiteY15" fmla="*/ 732155 h 2609850"/>
              <a:gd name="connsiteX16" fmla="*/ 299485 w 2026685"/>
              <a:gd name="connsiteY16" fmla="*/ 45085 h 2609850"/>
              <a:gd name="connsiteX17" fmla="*/ 1114825 w 2026685"/>
              <a:gd name="connsiteY17" fmla="*/ 159385 h 2609850"/>
              <a:gd name="connsiteX18" fmla="*/ 1960645 w 2026685"/>
              <a:gd name="connsiteY18" fmla="*/ 6985 h 2609850"/>
              <a:gd name="connsiteX19" fmla="*/ 1956200 w 2026685"/>
              <a:gd name="connsiteY19" fmla="*/ 0 h 2609850"/>
              <a:gd name="connsiteX0" fmla="*/ 1960645 w 2026685"/>
              <a:gd name="connsiteY0" fmla="*/ 0 h 2602865"/>
              <a:gd name="connsiteX1" fmla="*/ 1998745 w 2026685"/>
              <a:gd name="connsiteY1" fmla="*/ 70487 h 2602865"/>
              <a:gd name="connsiteX2" fmla="*/ 1101490 w 2026685"/>
              <a:gd name="connsiteY2" fmla="*/ 230505 h 2602865"/>
              <a:gd name="connsiteX3" fmla="*/ 346475 w 2026685"/>
              <a:gd name="connsiteY3" fmla="*/ 114935 h 2602865"/>
              <a:gd name="connsiteX4" fmla="*/ 116605 w 2026685"/>
              <a:gd name="connsiteY4" fmla="*/ 701040 h 2602865"/>
              <a:gd name="connsiteX5" fmla="*/ 217570 w 2026685"/>
              <a:gd name="connsiteY5" fmla="*/ 1044575 h 2602865"/>
              <a:gd name="connsiteX6" fmla="*/ 811930 w 2026685"/>
              <a:gd name="connsiteY6" fmla="*/ 1169035 h 2602865"/>
              <a:gd name="connsiteX7" fmla="*/ 1767605 w 2026685"/>
              <a:gd name="connsiteY7" fmla="*/ 749300 h 2602865"/>
              <a:gd name="connsiteX8" fmla="*/ 2026685 w 2026685"/>
              <a:gd name="connsiteY8" fmla="*/ 878840 h 2602865"/>
              <a:gd name="connsiteX9" fmla="*/ 1909210 w 2026685"/>
              <a:gd name="connsiteY9" fmla="*/ 2602865 h 2602865"/>
              <a:gd name="connsiteX10" fmla="*/ 1812690 w 2026685"/>
              <a:gd name="connsiteY10" fmla="*/ 2576195 h 2602865"/>
              <a:gd name="connsiteX11" fmla="*/ 1941595 w 2026685"/>
              <a:gd name="connsiteY11" fmla="*/ 920750 h 2602865"/>
              <a:gd name="connsiteX12" fmla="*/ 1759350 w 2026685"/>
              <a:gd name="connsiteY12" fmla="*/ 841375 h 2602865"/>
              <a:gd name="connsiteX13" fmla="*/ 821455 w 2026685"/>
              <a:gd name="connsiteY13" fmla="*/ 1254760 h 2602865"/>
              <a:gd name="connsiteX14" fmla="*/ 114700 w 2026685"/>
              <a:gd name="connsiteY14" fmla="*/ 1106805 h 2602865"/>
              <a:gd name="connsiteX15" fmla="*/ 4210 w 2026685"/>
              <a:gd name="connsiteY15" fmla="*/ 725170 h 2602865"/>
              <a:gd name="connsiteX16" fmla="*/ 299485 w 2026685"/>
              <a:gd name="connsiteY16" fmla="*/ 38100 h 2602865"/>
              <a:gd name="connsiteX17" fmla="*/ 1114825 w 2026685"/>
              <a:gd name="connsiteY17" fmla="*/ 152400 h 2602865"/>
              <a:gd name="connsiteX18" fmla="*/ 1960645 w 2026685"/>
              <a:gd name="connsiteY18" fmla="*/ 0 h 2602865"/>
              <a:gd name="connsiteX0" fmla="*/ 1960645 w 2026685"/>
              <a:gd name="connsiteY0" fmla="*/ 0 h 2602865"/>
              <a:gd name="connsiteX1" fmla="*/ 1998745 w 2026685"/>
              <a:gd name="connsiteY1" fmla="*/ 70487 h 2602865"/>
              <a:gd name="connsiteX2" fmla="*/ 1101490 w 2026685"/>
              <a:gd name="connsiteY2" fmla="*/ 230505 h 2602865"/>
              <a:gd name="connsiteX3" fmla="*/ 346475 w 2026685"/>
              <a:gd name="connsiteY3" fmla="*/ 114935 h 2602865"/>
              <a:gd name="connsiteX4" fmla="*/ 116605 w 2026685"/>
              <a:gd name="connsiteY4" fmla="*/ 701040 h 2602865"/>
              <a:gd name="connsiteX5" fmla="*/ 217570 w 2026685"/>
              <a:gd name="connsiteY5" fmla="*/ 1044575 h 2602865"/>
              <a:gd name="connsiteX6" fmla="*/ 811930 w 2026685"/>
              <a:gd name="connsiteY6" fmla="*/ 1169035 h 2602865"/>
              <a:gd name="connsiteX7" fmla="*/ 1767605 w 2026685"/>
              <a:gd name="connsiteY7" fmla="*/ 749300 h 2602865"/>
              <a:gd name="connsiteX8" fmla="*/ 2026685 w 2026685"/>
              <a:gd name="connsiteY8" fmla="*/ 878840 h 2602865"/>
              <a:gd name="connsiteX9" fmla="*/ 1909210 w 2026685"/>
              <a:gd name="connsiteY9" fmla="*/ 2602865 h 2602865"/>
              <a:gd name="connsiteX10" fmla="*/ 1812690 w 2026685"/>
              <a:gd name="connsiteY10" fmla="*/ 2576195 h 2602865"/>
              <a:gd name="connsiteX11" fmla="*/ 1941595 w 2026685"/>
              <a:gd name="connsiteY11" fmla="*/ 920750 h 2602865"/>
              <a:gd name="connsiteX12" fmla="*/ 1759350 w 2026685"/>
              <a:gd name="connsiteY12" fmla="*/ 841375 h 2602865"/>
              <a:gd name="connsiteX13" fmla="*/ 821455 w 2026685"/>
              <a:gd name="connsiteY13" fmla="*/ 1254760 h 2602865"/>
              <a:gd name="connsiteX14" fmla="*/ 114700 w 2026685"/>
              <a:gd name="connsiteY14" fmla="*/ 1106805 h 2602865"/>
              <a:gd name="connsiteX15" fmla="*/ 4210 w 2026685"/>
              <a:gd name="connsiteY15" fmla="*/ 725170 h 2602865"/>
              <a:gd name="connsiteX16" fmla="*/ 299485 w 2026685"/>
              <a:gd name="connsiteY16" fmla="*/ 38100 h 2602865"/>
              <a:gd name="connsiteX17" fmla="*/ 1114825 w 2026685"/>
              <a:gd name="connsiteY17" fmla="*/ 152400 h 2602865"/>
              <a:gd name="connsiteX18" fmla="*/ 1960645 w 2026685"/>
              <a:gd name="connsiteY18" fmla="*/ 0 h 2602865"/>
              <a:gd name="connsiteX0" fmla="*/ 1960645 w 2026685"/>
              <a:gd name="connsiteY0" fmla="*/ 0 h 2602865"/>
              <a:gd name="connsiteX1" fmla="*/ 1998745 w 2026685"/>
              <a:gd name="connsiteY1" fmla="*/ 70487 h 2602865"/>
              <a:gd name="connsiteX2" fmla="*/ 1101490 w 2026685"/>
              <a:gd name="connsiteY2" fmla="*/ 230505 h 2602865"/>
              <a:gd name="connsiteX3" fmla="*/ 346475 w 2026685"/>
              <a:gd name="connsiteY3" fmla="*/ 114935 h 2602865"/>
              <a:gd name="connsiteX4" fmla="*/ 116605 w 2026685"/>
              <a:gd name="connsiteY4" fmla="*/ 701040 h 2602865"/>
              <a:gd name="connsiteX5" fmla="*/ 217570 w 2026685"/>
              <a:gd name="connsiteY5" fmla="*/ 1044575 h 2602865"/>
              <a:gd name="connsiteX6" fmla="*/ 811930 w 2026685"/>
              <a:gd name="connsiteY6" fmla="*/ 1169035 h 2602865"/>
              <a:gd name="connsiteX7" fmla="*/ 1767605 w 2026685"/>
              <a:gd name="connsiteY7" fmla="*/ 749300 h 2602865"/>
              <a:gd name="connsiteX8" fmla="*/ 2026685 w 2026685"/>
              <a:gd name="connsiteY8" fmla="*/ 878840 h 2602865"/>
              <a:gd name="connsiteX9" fmla="*/ 1909210 w 2026685"/>
              <a:gd name="connsiteY9" fmla="*/ 2602865 h 2602865"/>
              <a:gd name="connsiteX10" fmla="*/ 1812690 w 2026685"/>
              <a:gd name="connsiteY10" fmla="*/ 2576195 h 2602865"/>
              <a:gd name="connsiteX11" fmla="*/ 1941595 w 2026685"/>
              <a:gd name="connsiteY11" fmla="*/ 920750 h 2602865"/>
              <a:gd name="connsiteX12" fmla="*/ 1759350 w 2026685"/>
              <a:gd name="connsiteY12" fmla="*/ 841375 h 2602865"/>
              <a:gd name="connsiteX13" fmla="*/ 821455 w 2026685"/>
              <a:gd name="connsiteY13" fmla="*/ 1254760 h 2602865"/>
              <a:gd name="connsiteX14" fmla="*/ 114700 w 2026685"/>
              <a:gd name="connsiteY14" fmla="*/ 1106805 h 2602865"/>
              <a:gd name="connsiteX15" fmla="*/ 4210 w 2026685"/>
              <a:gd name="connsiteY15" fmla="*/ 725170 h 2602865"/>
              <a:gd name="connsiteX16" fmla="*/ 299485 w 2026685"/>
              <a:gd name="connsiteY16" fmla="*/ 38100 h 2602865"/>
              <a:gd name="connsiteX17" fmla="*/ 1114825 w 2026685"/>
              <a:gd name="connsiteY17" fmla="*/ 152400 h 2602865"/>
              <a:gd name="connsiteX18" fmla="*/ 1960645 w 2026685"/>
              <a:gd name="connsiteY18" fmla="*/ 0 h 2602865"/>
              <a:gd name="connsiteX0" fmla="*/ 1960645 w 2026685"/>
              <a:gd name="connsiteY0" fmla="*/ 0 h 2602865"/>
              <a:gd name="connsiteX1" fmla="*/ 1998745 w 2026685"/>
              <a:gd name="connsiteY1" fmla="*/ 70487 h 2602865"/>
              <a:gd name="connsiteX2" fmla="*/ 1101490 w 2026685"/>
              <a:gd name="connsiteY2" fmla="*/ 230505 h 2602865"/>
              <a:gd name="connsiteX3" fmla="*/ 346475 w 2026685"/>
              <a:gd name="connsiteY3" fmla="*/ 114935 h 2602865"/>
              <a:gd name="connsiteX4" fmla="*/ 116605 w 2026685"/>
              <a:gd name="connsiteY4" fmla="*/ 701040 h 2602865"/>
              <a:gd name="connsiteX5" fmla="*/ 217570 w 2026685"/>
              <a:gd name="connsiteY5" fmla="*/ 1044575 h 2602865"/>
              <a:gd name="connsiteX6" fmla="*/ 811930 w 2026685"/>
              <a:gd name="connsiteY6" fmla="*/ 1169035 h 2602865"/>
              <a:gd name="connsiteX7" fmla="*/ 1767605 w 2026685"/>
              <a:gd name="connsiteY7" fmla="*/ 749300 h 2602865"/>
              <a:gd name="connsiteX8" fmla="*/ 2026685 w 2026685"/>
              <a:gd name="connsiteY8" fmla="*/ 878840 h 2602865"/>
              <a:gd name="connsiteX9" fmla="*/ 1909210 w 2026685"/>
              <a:gd name="connsiteY9" fmla="*/ 2602865 h 2602865"/>
              <a:gd name="connsiteX10" fmla="*/ 1812690 w 2026685"/>
              <a:gd name="connsiteY10" fmla="*/ 2576195 h 2602865"/>
              <a:gd name="connsiteX11" fmla="*/ 1941595 w 2026685"/>
              <a:gd name="connsiteY11" fmla="*/ 920750 h 2602865"/>
              <a:gd name="connsiteX12" fmla="*/ 1759350 w 2026685"/>
              <a:gd name="connsiteY12" fmla="*/ 841375 h 2602865"/>
              <a:gd name="connsiteX13" fmla="*/ 821455 w 2026685"/>
              <a:gd name="connsiteY13" fmla="*/ 1254760 h 2602865"/>
              <a:gd name="connsiteX14" fmla="*/ 114700 w 2026685"/>
              <a:gd name="connsiteY14" fmla="*/ 1106805 h 2602865"/>
              <a:gd name="connsiteX15" fmla="*/ 4210 w 2026685"/>
              <a:gd name="connsiteY15" fmla="*/ 725170 h 2602865"/>
              <a:gd name="connsiteX16" fmla="*/ 299485 w 2026685"/>
              <a:gd name="connsiteY16" fmla="*/ 38100 h 2602865"/>
              <a:gd name="connsiteX17" fmla="*/ 1114825 w 2026685"/>
              <a:gd name="connsiteY17" fmla="*/ 152400 h 2602865"/>
              <a:gd name="connsiteX18" fmla="*/ 1960645 w 2026685"/>
              <a:gd name="connsiteY18" fmla="*/ 0 h 2602865"/>
              <a:gd name="connsiteX0" fmla="*/ 1960645 w 2026685"/>
              <a:gd name="connsiteY0" fmla="*/ 0 h 2602865"/>
              <a:gd name="connsiteX1" fmla="*/ 1998745 w 2026685"/>
              <a:gd name="connsiteY1" fmla="*/ 70487 h 2602865"/>
              <a:gd name="connsiteX2" fmla="*/ 1101490 w 2026685"/>
              <a:gd name="connsiteY2" fmla="*/ 230505 h 2602865"/>
              <a:gd name="connsiteX3" fmla="*/ 346475 w 2026685"/>
              <a:gd name="connsiteY3" fmla="*/ 114935 h 2602865"/>
              <a:gd name="connsiteX4" fmla="*/ 116605 w 2026685"/>
              <a:gd name="connsiteY4" fmla="*/ 701040 h 2602865"/>
              <a:gd name="connsiteX5" fmla="*/ 217570 w 2026685"/>
              <a:gd name="connsiteY5" fmla="*/ 1044575 h 2602865"/>
              <a:gd name="connsiteX6" fmla="*/ 811930 w 2026685"/>
              <a:gd name="connsiteY6" fmla="*/ 1169035 h 2602865"/>
              <a:gd name="connsiteX7" fmla="*/ 1767605 w 2026685"/>
              <a:gd name="connsiteY7" fmla="*/ 749300 h 2602865"/>
              <a:gd name="connsiteX8" fmla="*/ 2026685 w 2026685"/>
              <a:gd name="connsiteY8" fmla="*/ 878840 h 2602865"/>
              <a:gd name="connsiteX9" fmla="*/ 1909210 w 2026685"/>
              <a:gd name="connsiteY9" fmla="*/ 2602865 h 2602865"/>
              <a:gd name="connsiteX10" fmla="*/ 1812690 w 2026685"/>
              <a:gd name="connsiteY10" fmla="*/ 2576195 h 2602865"/>
              <a:gd name="connsiteX11" fmla="*/ 1941595 w 2026685"/>
              <a:gd name="connsiteY11" fmla="*/ 920750 h 2602865"/>
              <a:gd name="connsiteX12" fmla="*/ 1759350 w 2026685"/>
              <a:gd name="connsiteY12" fmla="*/ 841375 h 2602865"/>
              <a:gd name="connsiteX13" fmla="*/ 821455 w 2026685"/>
              <a:gd name="connsiteY13" fmla="*/ 1254760 h 2602865"/>
              <a:gd name="connsiteX14" fmla="*/ 114700 w 2026685"/>
              <a:gd name="connsiteY14" fmla="*/ 1106805 h 2602865"/>
              <a:gd name="connsiteX15" fmla="*/ 4210 w 2026685"/>
              <a:gd name="connsiteY15" fmla="*/ 725170 h 2602865"/>
              <a:gd name="connsiteX16" fmla="*/ 299485 w 2026685"/>
              <a:gd name="connsiteY16" fmla="*/ 38100 h 2602865"/>
              <a:gd name="connsiteX17" fmla="*/ 1114825 w 2026685"/>
              <a:gd name="connsiteY17" fmla="*/ 152400 h 2602865"/>
              <a:gd name="connsiteX18" fmla="*/ 1960645 w 2026685"/>
              <a:gd name="connsiteY18" fmla="*/ 0 h 2602865"/>
              <a:gd name="connsiteX0" fmla="*/ 1960645 w 2026924"/>
              <a:gd name="connsiteY0" fmla="*/ 0 h 2602865"/>
              <a:gd name="connsiteX1" fmla="*/ 1998745 w 2026924"/>
              <a:gd name="connsiteY1" fmla="*/ 70487 h 2602865"/>
              <a:gd name="connsiteX2" fmla="*/ 1101490 w 2026924"/>
              <a:gd name="connsiteY2" fmla="*/ 230505 h 2602865"/>
              <a:gd name="connsiteX3" fmla="*/ 346475 w 2026924"/>
              <a:gd name="connsiteY3" fmla="*/ 114935 h 2602865"/>
              <a:gd name="connsiteX4" fmla="*/ 116605 w 2026924"/>
              <a:gd name="connsiteY4" fmla="*/ 701040 h 2602865"/>
              <a:gd name="connsiteX5" fmla="*/ 217570 w 2026924"/>
              <a:gd name="connsiteY5" fmla="*/ 1044575 h 2602865"/>
              <a:gd name="connsiteX6" fmla="*/ 811930 w 2026924"/>
              <a:gd name="connsiteY6" fmla="*/ 1169035 h 2602865"/>
              <a:gd name="connsiteX7" fmla="*/ 1767605 w 2026924"/>
              <a:gd name="connsiteY7" fmla="*/ 749300 h 2602865"/>
              <a:gd name="connsiteX8" fmla="*/ 2026685 w 2026924"/>
              <a:gd name="connsiteY8" fmla="*/ 878840 h 2602865"/>
              <a:gd name="connsiteX9" fmla="*/ 1909210 w 2026924"/>
              <a:gd name="connsiteY9" fmla="*/ 2602865 h 2602865"/>
              <a:gd name="connsiteX10" fmla="*/ 1812690 w 2026924"/>
              <a:gd name="connsiteY10" fmla="*/ 2576195 h 2602865"/>
              <a:gd name="connsiteX11" fmla="*/ 1941595 w 2026924"/>
              <a:gd name="connsiteY11" fmla="*/ 920750 h 2602865"/>
              <a:gd name="connsiteX12" fmla="*/ 1759350 w 2026924"/>
              <a:gd name="connsiteY12" fmla="*/ 841375 h 2602865"/>
              <a:gd name="connsiteX13" fmla="*/ 821455 w 2026924"/>
              <a:gd name="connsiteY13" fmla="*/ 1254760 h 2602865"/>
              <a:gd name="connsiteX14" fmla="*/ 114700 w 2026924"/>
              <a:gd name="connsiteY14" fmla="*/ 1106805 h 2602865"/>
              <a:gd name="connsiteX15" fmla="*/ 4210 w 2026924"/>
              <a:gd name="connsiteY15" fmla="*/ 725170 h 2602865"/>
              <a:gd name="connsiteX16" fmla="*/ 299485 w 2026924"/>
              <a:gd name="connsiteY16" fmla="*/ 38100 h 2602865"/>
              <a:gd name="connsiteX17" fmla="*/ 1114825 w 2026924"/>
              <a:gd name="connsiteY17" fmla="*/ 152400 h 2602865"/>
              <a:gd name="connsiteX18" fmla="*/ 1960645 w 2026924"/>
              <a:gd name="connsiteY18" fmla="*/ 0 h 2602865"/>
              <a:gd name="connsiteX0" fmla="*/ 1960645 w 2026924"/>
              <a:gd name="connsiteY0" fmla="*/ 0 h 2602865"/>
              <a:gd name="connsiteX1" fmla="*/ 1998745 w 2026924"/>
              <a:gd name="connsiteY1" fmla="*/ 70487 h 2602865"/>
              <a:gd name="connsiteX2" fmla="*/ 1101490 w 2026924"/>
              <a:gd name="connsiteY2" fmla="*/ 230505 h 2602865"/>
              <a:gd name="connsiteX3" fmla="*/ 346475 w 2026924"/>
              <a:gd name="connsiteY3" fmla="*/ 114935 h 2602865"/>
              <a:gd name="connsiteX4" fmla="*/ 116605 w 2026924"/>
              <a:gd name="connsiteY4" fmla="*/ 701040 h 2602865"/>
              <a:gd name="connsiteX5" fmla="*/ 217570 w 2026924"/>
              <a:gd name="connsiteY5" fmla="*/ 1044575 h 2602865"/>
              <a:gd name="connsiteX6" fmla="*/ 811930 w 2026924"/>
              <a:gd name="connsiteY6" fmla="*/ 1169035 h 2602865"/>
              <a:gd name="connsiteX7" fmla="*/ 1767605 w 2026924"/>
              <a:gd name="connsiteY7" fmla="*/ 749300 h 2602865"/>
              <a:gd name="connsiteX8" fmla="*/ 2026685 w 2026924"/>
              <a:gd name="connsiteY8" fmla="*/ 878840 h 2602865"/>
              <a:gd name="connsiteX9" fmla="*/ 1909210 w 2026924"/>
              <a:gd name="connsiteY9" fmla="*/ 2602865 h 2602865"/>
              <a:gd name="connsiteX10" fmla="*/ 1812690 w 2026924"/>
              <a:gd name="connsiteY10" fmla="*/ 2576195 h 2602865"/>
              <a:gd name="connsiteX11" fmla="*/ 1941595 w 2026924"/>
              <a:gd name="connsiteY11" fmla="*/ 920750 h 2602865"/>
              <a:gd name="connsiteX12" fmla="*/ 1759350 w 2026924"/>
              <a:gd name="connsiteY12" fmla="*/ 841375 h 2602865"/>
              <a:gd name="connsiteX13" fmla="*/ 821455 w 2026924"/>
              <a:gd name="connsiteY13" fmla="*/ 1254760 h 2602865"/>
              <a:gd name="connsiteX14" fmla="*/ 114700 w 2026924"/>
              <a:gd name="connsiteY14" fmla="*/ 1106805 h 2602865"/>
              <a:gd name="connsiteX15" fmla="*/ 4210 w 2026924"/>
              <a:gd name="connsiteY15" fmla="*/ 725170 h 2602865"/>
              <a:gd name="connsiteX16" fmla="*/ 299485 w 2026924"/>
              <a:gd name="connsiteY16" fmla="*/ 38100 h 2602865"/>
              <a:gd name="connsiteX17" fmla="*/ 1114825 w 2026924"/>
              <a:gd name="connsiteY17" fmla="*/ 152400 h 2602865"/>
              <a:gd name="connsiteX18" fmla="*/ 1960645 w 2026924"/>
              <a:gd name="connsiteY18" fmla="*/ 0 h 2602865"/>
              <a:gd name="connsiteX0" fmla="*/ 1960645 w 2026924"/>
              <a:gd name="connsiteY0" fmla="*/ 0 h 2602865"/>
              <a:gd name="connsiteX1" fmla="*/ 1998745 w 2026924"/>
              <a:gd name="connsiteY1" fmla="*/ 70487 h 2602865"/>
              <a:gd name="connsiteX2" fmla="*/ 1101490 w 2026924"/>
              <a:gd name="connsiteY2" fmla="*/ 230505 h 2602865"/>
              <a:gd name="connsiteX3" fmla="*/ 346475 w 2026924"/>
              <a:gd name="connsiteY3" fmla="*/ 114935 h 2602865"/>
              <a:gd name="connsiteX4" fmla="*/ 116605 w 2026924"/>
              <a:gd name="connsiteY4" fmla="*/ 701040 h 2602865"/>
              <a:gd name="connsiteX5" fmla="*/ 217570 w 2026924"/>
              <a:gd name="connsiteY5" fmla="*/ 1044575 h 2602865"/>
              <a:gd name="connsiteX6" fmla="*/ 811930 w 2026924"/>
              <a:gd name="connsiteY6" fmla="*/ 1169035 h 2602865"/>
              <a:gd name="connsiteX7" fmla="*/ 1767605 w 2026924"/>
              <a:gd name="connsiteY7" fmla="*/ 749300 h 2602865"/>
              <a:gd name="connsiteX8" fmla="*/ 2026685 w 2026924"/>
              <a:gd name="connsiteY8" fmla="*/ 878840 h 2602865"/>
              <a:gd name="connsiteX9" fmla="*/ 1909210 w 2026924"/>
              <a:gd name="connsiteY9" fmla="*/ 2602865 h 2602865"/>
              <a:gd name="connsiteX10" fmla="*/ 1812690 w 2026924"/>
              <a:gd name="connsiteY10" fmla="*/ 2576195 h 2602865"/>
              <a:gd name="connsiteX11" fmla="*/ 1941595 w 2026924"/>
              <a:gd name="connsiteY11" fmla="*/ 920750 h 2602865"/>
              <a:gd name="connsiteX12" fmla="*/ 1759350 w 2026924"/>
              <a:gd name="connsiteY12" fmla="*/ 841375 h 2602865"/>
              <a:gd name="connsiteX13" fmla="*/ 821455 w 2026924"/>
              <a:gd name="connsiteY13" fmla="*/ 1254760 h 2602865"/>
              <a:gd name="connsiteX14" fmla="*/ 114700 w 2026924"/>
              <a:gd name="connsiteY14" fmla="*/ 1106805 h 2602865"/>
              <a:gd name="connsiteX15" fmla="*/ 4210 w 2026924"/>
              <a:gd name="connsiteY15" fmla="*/ 725170 h 2602865"/>
              <a:gd name="connsiteX16" fmla="*/ 299485 w 2026924"/>
              <a:gd name="connsiteY16" fmla="*/ 38100 h 2602865"/>
              <a:gd name="connsiteX17" fmla="*/ 1114825 w 2026924"/>
              <a:gd name="connsiteY17" fmla="*/ 152400 h 2602865"/>
              <a:gd name="connsiteX18" fmla="*/ 1960645 w 2026924"/>
              <a:gd name="connsiteY18" fmla="*/ 0 h 2602865"/>
              <a:gd name="connsiteX0" fmla="*/ 1960645 w 2026924"/>
              <a:gd name="connsiteY0" fmla="*/ 0 h 2602865"/>
              <a:gd name="connsiteX1" fmla="*/ 1998745 w 2026924"/>
              <a:gd name="connsiteY1" fmla="*/ 70487 h 2602865"/>
              <a:gd name="connsiteX2" fmla="*/ 1101490 w 2026924"/>
              <a:gd name="connsiteY2" fmla="*/ 230505 h 2602865"/>
              <a:gd name="connsiteX3" fmla="*/ 346475 w 2026924"/>
              <a:gd name="connsiteY3" fmla="*/ 114935 h 2602865"/>
              <a:gd name="connsiteX4" fmla="*/ 116605 w 2026924"/>
              <a:gd name="connsiteY4" fmla="*/ 701040 h 2602865"/>
              <a:gd name="connsiteX5" fmla="*/ 217570 w 2026924"/>
              <a:gd name="connsiteY5" fmla="*/ 1044575 h 2602865"/>
              <a:gd name="connsiteX6" fmla="*/ 811930 w 2026924"/>
              <a:gd name="connsiteY6" fmla="*/ 1169035 h 2602865"/>
              <a:gd name="connsiteX7" fmla="*/ 1767605 w 2026924"/>
              <a:gd name="connsiteY7" fmla="*/ 749300 h 2602865"/>
              <a:gd name="connsiteX8" fmla="*/ 2026685 w 2026924"/>
              <a:gd name="connsiteY8" fmla="*/ 878840 h 2602865"/>
              <a:gd name="connsiteX9" fmla="*/ 1909210 w 2026924"/>
              <a:gd name="connsiteY9" fmla="*/ 2602865 h 2602865"/>
              <a:gd name="connsiteX10" fmla="*/ 1812690 w 2026924"/>
              <a:gd name="connsiteY10" fmla="*/ 2576195 h 2602865"/>
              <a:gd name="connsiteX11" fmla="*/ 1941595 w 2026924"/>
              <a:gd name="connsiteY11" fmla="*/ 920750 h 2602865"/>
              <a:gd name="connsiteX12" fmla="*/ 1759350 w 2026924"/>
              <a:gd name="connsiteY12" fmla="*/ 841375 h 2602865"/>
              <a:gd name="connsiteX13" fmla="*/ 821455 w 2026924"/>
              <a:gd name="connsiteY13" fmla="*/ 1254760 h 2602865"/>
              <a:gd name="connsiteX14" fmla="*/ 114700 w 2026924"/>
              <a:gd name="connsiteY14" fmla="*/ 1106805 h 2602865"/>
              <a:gd name="connsiteX15" fmla="*/ 4210 w 2026924"/>
              <a:gd name="connsiteY15" fmla="*/ 725170 h 2602865"/>
              <a:gd name="connsiteX16" fmla="*/ 299485 w 2026924"/>
              <a:gd name="connsiteY16" fmla="*/ 38100 h 2602865"/>
              <a:gd name="connsiteX17" fmla="*/ 1114825 w 2026924"/>
              <a:gd name="connsiteY17" fmla="*/ 152400 h 2602865"/>
              <a:gd name="connsiteX18" fmla="*/ 1960645 w 2026924"/>
              <a:gd name="connsiteY18" fmla="*/ 0 h 2602865"/>
              <a:gd name="connsiteX0" fmla="*/ 1960645 w 2026924"/>
              <a:gd name="connsiteY0" fmla="*/ 0 h 2602865"/>
              <a:gd name="connsiteX1" fmla="*/ 1998745 w 2026924"/>
              <a:gd name="connsiteY1" fmla="*/ 70487 h 2602865"/>
              <a:gd name="connsiteX2" fmla="*/ 1101490 w 2026924"/>
              <a:gd name="connsiteY2" fmla="*/ 230505 h 2602865"/>
              <a:gd name="connsiteX3" fmla="*/ 346475 w 2026924"/>
              <a:gd name="connsiteY3" fmla="*/ 114935 h 2602865"/>
              <a:gd name="connsiteX4" fmla="*/ 116605 w 2026924"/>
              <a:gd name="connsiteY4" fmla="*/ 701040 h 2602865"/>
              <a:gd name="connsiteX5" fmla="*/ 217570 w 2026924"/>
              <a:gd name="connsiteY5" fmla="*/ 1044575 h 2602865"/>
              <a:gd name="connsiteX6" fmla="*/ 811930 w 2026924"/>
              <a:gd name="connsiteY6" fmla="*/ 1169035 h 2602865"/>
              <a:gd name="connsiteX7" fmla="*/ 1767605 w 2026924"/>
              <a:gd name="connsiteY7" fmla="*/ 749300 h 2602865"/>
              <a:gd name="connsiteX8" fmla="*/ 2026685 w 2026924"/>
              <a:gd name="connsiteY8" fmla="*/ 878840 h 2602865"/>
              <a:gd name="connsiteX9" fmla="*/ 1909210 w 2026924"/>
              <a:gd name="connsiteY9" fmla="*/ 2602865 h 2602865"/>
              <a:gd name="connsiteX10" fmla="*/ 1812690 w 2026924"/>
              <a:gd name="connsiteY10" fmla="*/ 2576195 h 2602865"/>
              <a:gd name="connsiteX11" fmla="*/ 1941595 w 2026924"/>
              <a:gd name="connsiteY11" fmla="*/ 920750 h 2602865"/>
              <a:gd name="connsiteX12" fmla="*/ 1759350 w 2026924"/>
              <a:gd name="connsiteY12" fmla="*/ 841375 h 2602865"/>
              <a:gd name="connsiteX13" fmla="*/ 821455 w 2026924"/>
              <a:gd name="connsiteY13" fmla="*/ 1254760 h 2602865"/>
              <a:gd name="connsiteX14" fmla="*/ 114700 w 2026924"/>
              <a:gd name="connsiteY14" fmla="*/ 1106805 h 2602865"/>
              <a:gd name="connsiteX15" fmla="*/ 4210 w 2026924"/>
              <a:gd name="connsiteY15" fmla="*/ 725170 h 2602865"/>
              <a:gd name="connsiteX16" fmla="*/ 299485 w 2026924"/>
              <a:gd name="connsiteY16" fmla="*/ 38100 h 2602865"/>
              <a:gd name="connsiteX17" fmla="*/ 1114825 w 2026924"/>
              <a:gd name="connsiteY17" fmla="*/ 152400 h 2602865"/>
              <a:gd name="connsiteX18" fmla="*/ 1960645 w 2026924"/>
              <a:gd name="connsiteY18" fmla="*/ 0 h 2602865"/>
              <a:gd name="connsiteX0" fmla="*/ 1960645 w 2026924"/>
              <a:gd name="connsiteY0" fmla="*/ 0 h 2602865"/>
              <a:gd name="connsiteX1" fmla="*/ 1998745 w 2026924"/>
              <a:gd name="connsiteY1" fmla="*/ 70487 h 2602865"/>
              <a:gd name="connsiteX2" fmla="*/ 1101490 w 2026924"/>
              <a:gd name="connsiteY2" fmla="*/ 230505 h 2602865"/>
              <a:gd name="connsiteX3" fmla="*/ 346475 w 2026924"/>
              <a:gd name="connsiteY3" fmla="*/ 114935 h 2602865"/>
              <a:gd name="connsiteX4" fmla="*/ 116605 w 2026924"/>
              <a:gd name="connsiteY4" fmla="*/ 701040 h 2602865"/>
              <a:gd name="connsiteX5" fmla="*/ 217570 w 2026924"/>
              <a:gd name="connsiteY5" fmla="*/ 1044575 h 2602865"/>
              <a:gd name="connsiteX6" fmla="*/ 811930 w 2026924"/>
              <a:gd name="connsiteY6" fmla="*/ 1169035 h 2602865"/>
              <a:gd name="connsiteX7" fmla="*/ 1767605 w 2026924"/>
              <a:gd name="connsiteY7" fmla="*/ 749300 h 2602865"/>
              <a:gd name="connsiteX8" fmla="*/ 2026685 w 2026924"/>
              <a:gd name="connsiteY8" fmla="*/ 878840 h 2602865"/>
              <a:gd name="connsiteX9" fmla="*/ 1909210 w 2026924"/>
              <a:gd name="connsiteY9" fmla="*/ 2602865 h 2602865"/>
              <a:gd name="connsiteX10" fmla="*/ 1812690 w 2026924"/>
              <a:gd name="connsiteY10" fmla="*/ 2576195 h 2602865"/>
              <a:gd name="connsiteX11" fmla="*/ 1941595 w 2026924"/>
              <a:gd name="connsiteY11" fmla="*/ 920750 h 2602865"/>
              <a:gd name="connsiteX12" fmla="*/ 1759350 w 2026924"/>
              <a:gd name="connsiteY12" fmla="*/ 841375 h 2602865"/>
              <a:gd name="connsiteX13" fmla="*/ 821455 w 2026924"/>
              <a:gd name="connsiteY13" fmla="*/ 1254760 h 2602865"/>
              <a:gd name="connsiteX14" fmla="*/ 114700 w 2026924"/>
              <a:gd name="connsiteY14" fmla="*/ 1106805 h 2602865"/>
              <a:gd name="connsiteX15" fmla="*/ 4210 w 2026924"/>
              <a:gd name="connsiteY15" fmla="*/ 725170 h 2602865"/>
              <a:gd name="connsiteX16" fmla="*/ 299485 w 2026924"/>
              <a:gd name="connsiteY16" fmla="*/ 38100 h 2602865"/>
              <a:gd name="connsiteX17" fmla="*/ 1114825 w 2026924"/>
              <a:gd name="connsiteY17" fmla="*/ 152400 h 2602865"/>
              <a:gd name="connsiteX18" fmla="*/ 1960645 w 2026924"/>
              <a:gd name="connsiteY18" fmla="*/ 0 h 2602865"/>
              <a:gd name="connsiteX0" fmla="*/ 1960645 w 2026924"/>
              <a:gd name="connsiteY0" fmla="*/ 0 h 2602865"/>
              <a:gd name="connsiteX1" fmla="*/ 1998745 w 2026924"/>
              <a:gd name="connsiteY1" fmla="*/ 70487 h 2602865"/>
              <a:gd name="connsiteX2" fmla="*/ 1101490 w 2026924"/>
              <a:gd name="connsiteY2" fmla="*/ 230505 h 2602865"/>
              <a:gd name="connsiteX3" fmla="*/ 346475 w 2026924"/>
              <a:gd name="connsiteY3" fmla="*/ 114935 h 2602865"/>
              <a:gd name="connsiteX4" fmla="*/ 116605 w 2026924"/>
              <a:gd name="connsiteY4" fmla="*/ 701040 h 2602865"/>
              <a:gd name="connsiteX5" fmla="*/ 217570 w 2026924"/>
              <a:gd name="connsiteY5" fmla="*/ 1044575 h 2602865"/>
              <a:gd name="connsiteX6" fmla="*/ 811930 w 2026924"/>
              <a:gd name="connsiteY6" fmla="*/ 1169035 h 2602865"/>
              <a:gd name="connsiteX7" fmla="*/ 1767605 w 2026924"/>
              <a:gd name="connsiteY7" fmla="*/ 749300 h 2602865"/>
              <a:gd name="connsiteX8" fmla="*/ 2026685 w 2026924"/>
              <a:gd name="connsiteY8" fmla="*/ 878840 h 2602865"/>
              <a:gd name="connsiteX9" fmla="*/ 1909210 w 2026924"/>
              <a:gd name="connsiteY9" fmla="*/ 2602865 h 2602865"/>
              <a:gd name="connsiteX10" fmla="*/ 1812690 w 2026924"/>
              <a:gd name="connsiteY10" fmla="*/ 2576195 h 2602865"/>
              <a:gd name="connsiteX11" fmla="*/ 1941595 w 2026924"/>
              <a:gd name="connsiteY11" fmla="*/ 920750 h 2602865"/>
              <a:gd name="connsiteX12" fmla="*/ 1759350 w 2026924"/>
              <a:gd name="connsiteY12" fmla="*/ 841375 h 2602865"/>
              <a:gd name="connsiteX13" fmla="*/ 821455 w 2026924"/>
              <a:gd name="connsiteY13" fmla="*/ 1254760 h 2602865"/>
              <a:gd name="connsiteX14" fmla="*/ 114700 w 2026924"/>
              <a:gd name="connsiteY14" fmla="*/ 1106805 h 2602865"/>
              <a:gd name="connsiteX15" fmla="*/ 4210 w 2026924"/>
              <a:gd name="connsiteY15" fmla="*/ 725170 h 2602865"/>
              <a:gd name="connsiteX16" fmla="*/ 299485 w 2026924"/>
              <a:gd name="connsiteY16" fmla="*/ 38100 h 2602865"/>
              <a:gd name="connsiteX17" fmla="*/ 1114825 w 2026924"/>
              <a:gd name="connsiteY17" fmla="*/ 152400 h 2602865"/>
              <a:gd name="connsiteX18" fmla="*/ 1960645 w 2026924"/>
              <a:gd name="connsiteY18" fmla="*/ 0 h 2602865"/>
              <a:gd name="connsiteX0" fmla="*/ 1960645 w 2026924"/>
              <a:gd name="connsiteY0" fmla="*/ 0 h 2602865"/>
              <a:gd name="connsiteX1" fmla="*/ 1998745 w 2026924"/>
              <a:gd name="connsiteY1" fmla="*/ 70487 h 2602865"/>
              <a:gd name="connsiteX2" fmla="*/ 1101490 w 2026924"/>
              <a:gd name="connsiteY2" fmla="*/ 230505 h 2602865"/>
              <a:gd name="connsiteX3" fmla="*/ 346475 w 2026924"/>
              <a:gd name="connsiteY3" fmla="*/ 114935 h 2602865"/>
              <a:gd name="connsiteX4" fmla="*/ 116605 w 2026924"/>
              <a:gd name="connsiteY4" fmla="*/ 701040 h 2602865"/>
              <a:gd name="connsiteX5" fmla="*/ 217570 w 2026924"/>
              <a:gd name="connsiteY5" fmla="*/ 1044575 h 2602865"/>
              <a:gd name="connsiteX6" fmla="*/ 811930 w 2026924"/>
              <a:gd name="connsiteY6" fmla="*/ 1169035 h 2602865"/>
              <a:gd name="connsiteX7" fmla="*/ 1767605 w 2026924"/>
              <a:gd name="connsiteY7" fmla="*/ 749300 h 2602865"/>
              <a:gd name="connsiteX8" fmla="*/ 2026685 w 2026924"/>
              <a:gd name="connsiteY8" fmla="*/ 878840 h 2602865"/>
              <a:gd name="connsiteX9" fmla="*/ 1909210 w 2026924"/>
              <a:gd name="connsiteY9" fmla="*/ 2602865 h 2602865"/>
              <a:gd name="connsiteX10" fmla="*/ 1812690 w 2026924"/>
              <a:gd name="connsiteY10" fmla="*/ 2576195 h 2602865"/>
              <a:gd name="connsiteX11" fmla="*/ 1941595 w 2026924"/>
              <a:gd name="connsiteY11" fmla="*/ 920750 h 2602865"/>
              <a:gd name="connsiteX12" fmla="*/ 1759350 w 2026924"/>
              <a:gd name="connsiteY12" fmla="*/ 841375 h 2602865"/>
              <a:gd name="connsiteX13" fmla="*/ 821455 w 2026924"/>
              <a:gd name="connsiteY13" fmla="*/ 1254760 h 2602865"/>
              <a:gd name="connsiteX14" fmla="*/ 114700 w 2026924"/>
              <a:gd name="connsiteY14" fmla="*/ 1106805 h 2602865"/>
              <a:gd name="connsiteX15" fmla="*/ 4210 w 2026924"/>
              <a:gd name="connsiteY15" fmla="*/ 725170 h 2602865"/>
              <a:gd name="connsiteX16" fmla="*/ 299485 w 2026924"/>
              <a:gd name="connsiteY16" fmla="*/ 38100 h 2602865"/>
              <a:gd name="connsiteX17" fmla="*/ 1114825 w 2026924"/>
              <a:gd name="connsiteY17" fmla="*/ 152400 h 2602865"/>
              <a:gd name="connsiteX18" fmla="*/ 1960645 w 2026924"/>
              <a:gd name="connsiteY18" fmla="*/ 0 h 2602865"/>
              <a:gd name="connsiteX0" fmla="*/ 1960645 w 2026924"/>
              <a:gd name="connsiteY0" fmla="*/ 0 h 2602865"/>
              <a:gd name="connsiteX1" fmla="*/ 1998745 w 2026924"/>
              <a:gd name="connsiteY1" fmla="*/ 70487 h 2602865"/>
              <a:gd name="connsiteX2" fmla="*/ 1101490 w 2026924"/>
              <a:gd name="connsiteY2" fmla="*/ 230505 h 2602865"/>
              <a:gd name="connsiteX3" fmla="*/ 346475 w 2026924"/>
              <a:gd name="connsiteY3" fmla="*/ 114935 h 2602865"/>
              <a:gd name="connsiteX4" fmla="*/ 110255 w 2026924"/>
              <a:gd name="connsiteY4" fmla="*/ 764540 h 2602865"/>
              <a:gd name="connsiteX5" fmla="*/ 217570 w 2026924"/>
              <a:gd name="connsiteY5" fmla="*/ 1044575 h 2602865"/>
              <a:gd name="connsiteX6" fmla="*/ 811930 w 2026924"/>
              <a:gd name="connsiteY6" fmla="*/ 1169035 h 2602865"/>
              <a:gd name="connsiteX7" fmla="*/ 1767605 w 2026924"/>
              <a:gd name="connsiteY7" fmla="*/ 749300 h 2602865"/>
              <a:gd name="connsiteX8" fmla="*/ 2026685 w 2026924"/>
              <a:gd name="connsiteY8" fmla="*/ 878840 h 2602865"/>
              <a:gd name="connsiteX9" fmla="*/ 1909210 w 2026924"/>
              <a:gd name="connsiteY9" fmla="*/ 2602865 h 2602865"/>
              <a:gd name="connsiteX10" fmla="*/ 1812690 w 2026924"/>
              <a:gd name="connsiteY10" fmla="*/ 2576195 h 2602865"/>
              <a:gd name="connsiteX11" fmla="*/ 1941595 w 2026924"/>
              <a:gd name="connsiteY11" fmla="*/ 920750 h 2602865"/>
              <a:gd name="connsiteX12" fmla="*/ 1759350 w 2026924"/>
              <a:gd name="connsiteY12" fmla="*/ 841375 h 2602865"/>
              <a:gd name="connsiteX13" fmla="*/ 821455 w 2026924"/>
              <a:gd name="connsiteY13" fmla="*/ 1254760 h 2602865"/>
              <a:gd name="connsiteX14" fmla="*/ 114700 w 2026924"/>
              <a:gd name="connsiteY14" fmla="*/ 1106805 h 2602865"/>
              <a:gd name="connsiteX15" fmla="*/ 4210 w 2026924"/>
              <a:gd name="connsiteY15" fmla="*/ 725170 h 2602865"/>
              <a:gd name="connsiteX16" fmla="*/ 299485 w 2026924"/>
              <a:gd name="connsiteY16" fmla="*/ 38100 h 2602865"/>
              <a:gd name="connsiteX17" fmla="*/ 1114825 w 2026924"/>
              <a:gd name="connsiteY17" fmla="*/ 152400 h 2602865"/>
              <a:gd name="connsiteX18" fmla="*/ 1960645 w 2026924"/>
              <a:gd name="connsiteY18" fmla="*/ 0 h 2602865"/>
              <a:gd name="connsiteX0" fmla="*/ 1960645 w 2026924"/>
              <a:gd name="connsiteY0" fmla="*/ 0 h 2602865"/>
              <a:gd name="connsiteX1" fmla="*/ 1998745 w 2026924"/>
              <a:gd name="connsiteY1" fmla="*/ 70487 h 2602865"/>
              <a:gd name="connsiteX2" fmla="*/ 1101490 w 2026924"/>
              <a:gd name="connsiteY2" fmla="*/ 230505 h 2602865"/>
              <a:gd name="connsiteX3" fmla="*/ 346475 w 2026924"/>
              <a:gd name="connsiteY3" fmla="*/ 114935 h 2602865"/>
              <a:gd name="connsiteX4" fmla="*/ 110255 w 2026924"/>
              <a:gd name="connsiteY4" fmla="*/ 764540 h 2602865"/>
              <a:gd name="connsiteX5" fmla="*/ 217570 w 2026924"/>
              <a:gd name="connsiteY5" fmla="*/ 1044575 h 2602865"/>
              <a:gd name="connsiteX6" fmla="*/ 811930 w 2026924"/>
              <a:gd name="connsiteY6" fmla="*/ 1169035 h 2602865"/>
              <a:gd name="connsiteX7" fmla="*/ 1767605 w 2026924"/>
              <a:gd name="connsiteY7" fmla="*/ 749300 h 2602865"/>
              <a:gd name="connsiteX8" fmla="*/ 2026685 w 2026924"/>
              <a:gd name="connsiteY8" fmla="*/ 878840 h 2602865"/>
              <a:gd name="connsiteX9" fmla="*/ 1909210 w 2026924"/>
              <a:gd name="connsiteY9" fmla="*/ 2602865 h 2602865"/>
              <a:gd name="connsiteX10" fmla="*/ 1812690 w 2026924"/>
              <a:gd name="connsiteY10" fmla="*/ 2576195 h 2602865"/>
              <a:gd name="connsiteX11" fmla="*/ 1941595 w 2026924"/>
              <a:gd name="connsiteY11" fmla="*/ 920750 h 2602865"/>
              <a:gd name="connsiteX12" fmla="*/ 1759350 w 2026924"/>
              <a:gd name="connsiteY12" fmla="*/ 841375 h 2602865"/>
              <a:gd name="connsiteX13" fmla="*/ 821455 w 2026924"/>
              <a:gd name="connsiteY13" fmla="*/ 1254760 h 2602865"/>
              <a:gd name="connsiteX14" fmla="*/ 114700 w 2026924"/>
              <a:gd name="connsiteY14" fmla="*/ 1106805 h 2602865"/>
              <a:gd name="connsiteX15" fmla="*/ 4210 w 2026924"/>
              <a:gd name="connsiteY15" fmla="*/ 725170 h 2602865"/>
              <a:gd name="connsiteX16" fmla="*/ 299485 w 2026924"/>
              <a:gd name="connsiteY16" fmla="*/ 38100 h 2602865"/>
              <a:gd name="connsiteX17" fmla="*/ 1114825 w 2026924"/>
              <a:gd name="connsiteY17" fmla="*/ 152400 h 2602865"/>
              <a:gd name="connsiteX18" fmla="*/ 1960645 w 2026924"/>
              <a:gd name="connsiteY18" fmla="*/ 0 h 2602865"/>
              <a:gd name="connsiteX0" fmla="*/ 1960645 w 2026924"/>
              <a:gd name="connsiteY0" fmla="*/ 0 h 2602865"/>
              <a:gd name="connsiteX1" fmla="*/ 1998745 w 2026924"/>
              <a:gd name="connsiteY1" fmla="*/ 70487 h 2602865"/>
              <a:gd name="connsiteX2" fmla="*/ 1101490 w 2026924"/>
              <a:gd name="connsiteY2" fmla="*/ 230505 h 2602865"/>
              <a:gd name="connsiteX3" fmla="*/ 362350 w 2026924"/>
              <a:gd name="connsiteY3" fmla="*/ 127635 h 2602865"/>
              <a:gd name="connsiteX4" fmla="*/ 110255 w 2026924"/>
              <a:gd name="connsiteY4" fmla="*/ 764540 h 2602865"/>
              <a:gd name="connsiteX5" fmla="*/ 217570 w 2026924"/>
              <a:gd name="connsiteY5" fmla="*/ 1044575 h 2602865"/>
              <a:gd name="connsiteX6" fmla="*/ 811930 w 2026924"/>
              <a:gd name="connsiteY6" fmla="*/ 1169035 h 2602865"/>
              <a:gd name="connsiteX7" fmla="*/ 1767605 w 2026924"/>
              <a:gd name="connsiteY7" fmla="*/ 749300 h 2602865"/>
              <a:gd name="connsiteX8" fmla="*/ 2026685 w 2026924"/>
              <a:gd name="connsiteY8" fmla="*/ 878840 h 2602865"/>
              <a:gd name="connsiteX9" fmla="*/ 1909210 w 2026924"/>
              <a:gd name="connsiteY9" fmla="*/ 2602865 h 2602865"/>
              <a:gd name="connsiteX10" fmla="*/ 1812690 w 2026924"/>
              <a:gd name="connsiteY10" fmla="*/ 2576195 h 2602865"/>
              <a:gd name="connsiteX11" fmla="*/ 1941595 w 2026924"/>
              <a:gd name="connsiteY11" fmla="*/ 920750 h 2602865"/>
              <a:gd name="connsiteX12" fmla="*/ 1759350 w 2026924"/>
              <a:gd name="connsiteY12" fmla="*/ 841375 h 2602865"/>
              <a:gd name="connsiteX13" fmla="*/ 821455 w 2026924"/>
              <a:gd name="connsiteY13" fmla="*/ 1254760 h 2602865"/>
              <a:gd name="connsiteX14" fmla="*/ 114700 w 2026924"/>
              <a:gd name="connsiteY14" fmla="*/ 1106805 h 2602865"/>
              <a:gd name="connsiteX15" fmla="*/ 4210 w 2026924"/>
              <a:gd name="connsiteY15" fmla="*/ 725170 h 2602865"/>
              <a:gd name="connsiteX16" fmla="*/ 299485 w 2026924"/>
              <a:gd name="connsiteY16" fmla="*/ 38100 h 2602865"/>
              <a:gd name="connsiteX17" fmla="*/ 1114825 w 2026924"/>
              <a:gd name="connsiteY17" fmla="*/ 152400 h 2602865"/>
              <a:gd name="connsiteX18" fmla="*/ 1960645 w 2026924"/>
              <a:gd name="connsiteY18" fmla="*/ 0 h 2602865"/>
              <a:gd name="connsiteX0" fmla="*/ 1960645 w 2026924"/>
              <a:gd name="connsiteY0" fmla="*/ 0 h 2602865"/>
              <a:gd name="connsiteX1" fmla="*/ 1998745 w 2026924"/>
              <a:gd name="connsiteY1" fmla="*/ 70487 h 2602865"/>
              <a:gd name="connsiteX2" fmla="*/ 1101490 w 2026924"/>
              <a:gd name="connsiteY2" fmla="*/ 230505 h 2602865"/>
              <a:gd name="connsiteX3" fmla="*/ 362350 w 2026924"/>
              <a:gd name="connsiteY3" fmla="*/ 127635 h 2602865"/>
              <a:gd name="connsiteX4" fmla="*/ 110255 w 2026924"/>
              <a:gd name="connsiteY4" fmla="*/ 764540 h 2602865"/>
              <a:gd name="connsiteX5" fmla="*/ 217570 w 2026924"/>
              <a:gd name="connsiteY5" fmla="*/ 1044575 h 2602865"/>
              <a:gd name="connsiteX6" fmla="*/ 811930 w 2026924"/>
              <a:gd name="connsiteY6" fmla="*/ 1169035 h 2602865"/>
              <a:gd name="connsiteX7" fmla="*/ 1767605 w 2026924"/>
              <a:gd name="connsiteY7" fmla="*/ 749300 h 2602865"/>
              <a:gd name="connsiteX8" fmla="*/ 2026685 w 2026924"/>
              <a:gd name="connsiteY8" fmla="*/ 878840 h 2602865"/>
              <a:gd name="connsiteX9" fmla="*/ 1909210 w 2026924"/>
              <a:gd name="connsiteY9" fmla="*/ 2602865 h 2602865"/>
              <a:gd name="connsiteX10" fmla="*/ 1812690 w 2026924"/>
              <a:gd name="connsiteY10" fmla="*/ 2576195 h 2602865"/>
              <a:gd name="connsiteX11" fmla="*/ 1941595 w 2026924"/>
              <a:gd name="connsiteY11" fmla="*/ 920750 h 2602865"/>
              <a:gd name="connsiteX12" fmla="*/ 1759350 w 2026924"/>
              <a:gd name="connsiteY12" fmla="*/ 841375 h 2602865"/>
              <a:gd name="connsiteX13" fmla="*/ 821455 w 2026924"/>
              <a:gd name="connsiteY13" fmla="*/ 1254760 h 2602865"/>
              <a:gd name="connsiteX14" fmla="*/ 114700 w 2026924"/>
              <a:gd name="connsiteY14" fmla="*/ 1106805 h 2602865"/>
              <a:gd name="connsiteX15" fmla="*/ 4210 w 2026924"/>
              <a:gd name="connsiteY15" fmla="*/ 725170 h 2602865"/>
              <a:gd name="connsiteX16" fmla="*/ 299485 w 2026924"/>
              <a:gd name="connsiteY16" fmla="*/ 38100 h 2602865"/>
              <a:gd name="connsiteX17" fmla="*/ 1114825 w 2026924"/>
              <a:gd name="connsiteY17" fmla="*/ 152400 h 2602865"/>
              <a:gd name="connsiteX18" fmla="*/ 1960645 w 2026924"/>
              <a:gd name="connsiteY18" fmla="*/ 0 h 2602865"/>
              <a:gd name="connsiteX0" fmla="*/ 1909210 w 2026927"/>
              <a:gd name="connsiteY0" fmla="*/ 2602865 h 2694305"/>
              <a:gd name="connsiteX1" fmla="*/ 1812690 w 2026927"/>
              <a:gd name="connsiteY1" fmla="*/ 2576195 h 2694305"/>
              <a:gd name="connsiteX2" fmla="*/ 1941595 w 2026927"/>
              <a:gd name="connsiteY2" fmla="*/ 920750 h 2694305"/>
              <a:gd name="connsiteX3" fmla="*/ 1759350 w 2026927"/>
              <a:gd name="connsiteY3" fmla="*/ 841375 h 2694305"/>
              <a:gd name="connsiteX4" fmla="*/ 821455 w 2026927"/>
              <a:gd name="connsiteY4" fmla="*/ 1254760 h 2694305"/>
              <a:gd name="connsiteX5" fmla="*/ 114700 w 2026927"/>
              <a:gd name="connsiteY5" fmla="*/ 1106805 h 2694305"/>
              <a:gd name="connsiteX6" fmla="*/ 4210 w 2026927"/>
              <a:gd name="connsiteY6" fmla="*/ 725170 h 2694305"/>
              <a:gd name="connsiteX7" fmla="*/ 299485 w 2026927"/>
              <a:gd name="connsiteY7" fmla="*/ 38100 h 2694305"/>
              <a:gd name="connsiteX8" fmla="*/ 1114825 w 2026927"/>
              <a:gd name="connsiteY8" fmla="*/ 152400 h 2694305"/>
              <a:gd name="connsiteX9" fmla="*/ 1960645 w 2026927"/>
              <a:gd name="connsiteY9" fmla="*/ 0 h 2694305"/>
              <a:gd name="connsiteX10" fmla="*/ 1998745 w 2026927"/>
              <a:gd name="connsiteY10" fmla="*/ 70487 h 2694305"/>
              <a:gd name="connsiteX11" fmla="*/ 1101490 w 2026927"/>
              <a:gd name="connsiteY11" fmla="*/ 230505 h 2694305"/>
              <a:gd name="connsiteX12" fmla="*/ 362350 w 2026927"/>
              <a:gd name="connsiteY12" fmla="*/ 127635 h 2694305"/>
              <a:gd name="connsiteX13" fmla="*/ 110255 w 2026927"/>
              <a:gd name="connsiteY13" fmla="*/ 764540 h 2694305"/>
              <a:gd name="connsiteX14" fmla="*/ 217570 w 2026927"/>
              <a:gd name="connsiteY14" fmla="*/ 1044575 h 2694305"/>
              <a:gd name="connsiteX15" fmla="*/ 811930 w 2026927"/>
              <a:gd name="connsiteY15" fmla="*/ 1169035 h 2694305"/>
              <a:gd name="connsiteX16" fmla="*/ 1767605 w 2026927"/>
              <a:gd name="connsiteY16" fmla="*/ 749300 h 2694305"/>
              <a:gd name="connsiteX17" fmla="*/ 2026685 w 2026927"/>
              <a:gd name="connsiteY17" fmla="*/ 878840 h 2694305"/>
              <a:gd name="connsiteX18" fmla="*/ 2000650 w 2026927"/>
              <a:gd name="connsiteY18" fmla="*/ 2694305 h 2694305"/>
              <a:gd name="connsiteX0" fmla="*/ 1858410 w 2026927"/>
              <a:gd name="connsiteY0" fmla="*/ 2748915 h 2748915"/>
              <a:gd name="connsiteX1" fmla="*/ 1812690 w 2026927"/>
              <a:gd name="connsiteY1" fmla="*/ 2576195 h 2748915"/>
              <a:gd name="connsiteX2" fmla="*/ 1941595 w 2026927"/>
              <a:gd name="connsiteY2" fmla="*/ 920750 h 2748915"/>
              <a:gd name="connsiteX3" fmla="*/ 1759350 w 2026927"/>
              <a:gd name="connsiteY3" fmla="*/ 841375 h 2748915"/>
              <a:gd name="connsiteX4" fmla="*/ 821455 w 2026927"/>
              <a:gd name="connsiteY4" fmla="*/ 1254760 h 2748915"/>
              <a:gd name="connsiteX5" fmla="*/ 114700 w 2026927"/>
              <a:gd name="connsiteY5" fmla="*/ 1106805 h 2748915"/>
              <a:gd name="connsiteX6" fmla="*/ 4210 w 2026927"/>
              <a:gd name="connsiteY6" fmla="*/ 725170 h 2748915"/>
              <a:gd name="connsiteX7" fmla="*/ 299485 w 2026927"/>
              <a:gd name="connsiteY7" fmla="*/ 38100 h 2748915"/>
              <a:gd name="connsiteX8" fmla="*/ 1114825 w 2026927"/>
              <a:gd name="connsiteY8" fmla="*/ 152400 h 2748915"/>
              <a:gd name="connsiteX9" fmla="*/ 1960645 w 2026927"/>
              <a:gd name="connsiteY9" fmla="*/ 0 h 2748915"/>
              <a:gd name="connsiteX10" fmla="*/ 1998745 w 2026927"/>
              <a:gd name="connsiteY10" fmla="*/ 70487 h 2748915"/>
              <a:gd name="connsiteX11" fmla="*/ 1101490 w 2026927"/>
              <a:gd name="connsiteY11" fmla="*/ 230505 h 2748915"/>
              <a:gd name="connsiteX12" fmla="*/ 362350 w 2026927"/>
              <a:gd name="connsiteY12" fmla="*/ 127635 h 2748915"/>
              <a:gd name="connsiteX13" fmla="*/ 110255 w 2026927"/>
              <a:gd name="connsiteY13" fmla="*/ 764540 h 2748915"/>
              <a:gd name="connsiteX14" fmla="*/ 217570 w 2026927"/>
              <a:gd name="connsiteY14" fmla="*/ 1044575 h 2748915"/>
              <a:gd name="connsiteX15" fmla="*/ 811930 w 2026927"/>
              <a:gd name="connsiteY15" fmla="*/ 1169035 h 2748915"/>
              <a:gd name="connsiteX16" fmla="*/ 1767605 w 2026927"/>
              <a:gd name="connsiteY16" fmla="*/ 749300 h 2748915"/>
              <a:gd name="connsiteX17" fmla="*/ 2026685 w 2026927"/>
              <a:gd name="connsiteY17" fmla="*/ 878840 h 2748915"/>
              <a:gd name="connsiteX18" fmla="*/ 2000650 w 2026927"/>
              <a:gd name="connsiteY18" fmla="*/ 2694305 h 2748915"/>
              <a:gd name="connsiteX0" fmla="*/ 1812690 w 2026927"/>
              <a:gd name="connsiteY0" fmla="*/ 2576195 h 2694305"/>
              <a:gd name="connsiteX1" fmla="*/ 1941595 w 2026927"/>
              <a:gd name="connsiteY1" fmla="*/ 920750 h 2694305"/>
              <a:gd name="connsiteX2" fmla="*/ 1759350 w 2026927"/>
              <a:gd name="connsiteY2" fmla="*/ 841375 h 2694305"/>
              <a:gd name="connsiteX3" fmla="*/ 821455 w 2026927"/>
              <a:gd name="connsiteY3" fmla="*/ 1254760 h 2694305"/>
              <a:gd name="connsiteX4" fmla="*/ 114700 w 2026927"/>
              <a:gd name="connsiteY4" fmla="*/ 1106805 h 2694305"/>
              <a:gd name="connsiteX5" fmla="*/ 4210 w 2026927"/>
              <a:gd name="connsiteY5" fmla="*/ 725170 h 2694305"/>
              <a:gd name="connsiteX6" fmla="*/ 299485 w 2026927"/>
              <a:gd name="connsiteY6" fmla="*/ 38100 h 2694305"/>
              <a:gd name="connsiteX7" fmla="*/ 1114825 w 2026927"/>
              <a:gd name="connsiteY7" fmla="*/ 152400 h 2694305"/>
              <a:gd name="connsiteX8" fmla="*/ 1960645 w 2026927"/>
              <a:gd name="connsiteY8" fmla="*/ 0 h 2694305"/>
              <a:gd name="connsiteX9" fmla="*/ 1998745 w 2026927"/>
              <a:gd name="connsiteY9" fmla="*/ 70487 h 2694305"/>
              <a:gd name="connsiteX10" fmla="*/ 1101490 w 2026927"/>
              <a:gd name="connsiteY10" fmla="*/ 230505 h 2694305"/>
              <a:gd name="connsiteX11" fmla="*/ 362350 w 2026927"/>
              <a:gd name="connsiteY11" fmla="*/ 127635 h 2694305"/>
              <a:gd name="connsiteX12" fmla="*/ 110255 w 2026927"/>
              <a:gd name="connsiteY12" fmla="*/ 764540 h 2694305"/>
              <a:gd name="connsiteX13" fmla="*/ 217570 w 2026927"/>
              <a:gd name="connsiteY13" fmla="*/ 1044575 h 2694305"/>
              <a:gd name="connsiteX14" fmla="*/ 811930 w 2026927"/>
              <a:gd name="connsiteY14" fmla="*/ 1169035 h 2694305"/>
              <a:gd name="connsiteX15" fmla="*/ 1767605 w 2026927"/>
              <a:gd name="connsiteY15" fmla="*/ 749300 h 2694305"/>
              <a:gd name="connsiteX16" fmla="*/ 2026685 w 2026927"/>
              <a:gd name="connsiteY16" fmla="*/ 878840 h 2694305"/>
              <a:gd name="connsiteX17" fmla="*/ 2000650 w 2026927"/>
              <a:gd name="connsiteY17" fmla="*/ 2694305 h 2694305"/>
              <a:gd name="connsiteX0" fmla="*/ 1812690 w 2026813"/>
              <a:gd name="connsiteY0" fmla="*/ 2576195 h 2605405"/>
              <a:gd name="connsiteX1" fmla="*/ 1941595 w 2026813"/>
              <a:gd name="connsiteY1" fmla="*/ 920750 h 2605405"/>
              <a:gd name="connsiteX2" fmla="*/ 1759350 w 2026813"/>
              <a:gd name="connsiteY2" fmla="*/ 841375 h 2605405"/>
              <a:gd name="connsiteX3" fmla="*/ 821455 w 2026813"/>
              <a:gd name="connsiteY3" fmla="*/ 1254760 h 2605405"/>
              <a:gd name="connsiteX4" fmla="*/ 114700 w 2026813"/>
              <a:gd name="connsiteY4" fmla="*/ 1106805 h 2605405"/>
              <a:gd name="connsiteX5" fmla="*/ 4210 w 2026813"/>
              <a:gd name="connsiteY5" fmla="*/ 725170 h 2605405"/>
              <a:gd name="connsiteX6" fmla="*/ 299485 w 2026813"/>
              <a:gd name="connsiteY6" fmla="*/ 38100 h 2605405"/>
              <a:gd name="connsiteX7" fmla="*/ 1114825 w 2026813"/>
              <a:gd name="connsiteY7" fmla="*/ 152400 h 2605405"/>
              <a:gd name="connsiteX8" fmla="*/ 1960645 w 2026813"/>
              <a:gd name="connsiteY8" fmla="*/ 0 h 2605405"/>
              <a:gd name="connsiteX9" fmla="*/ 1998745 w 2026813"/>
              <a:gd name="connsiteY9" fmla="*/ 70487 h 2605405"/>
              <a:gd name="connsiteX10" fmla="*/ 1101490 w 2026813"/>
              <a:gd name="connsiteY10" fmla="*/ 230505 h 2605405"/>
              <a:gd name="connsiteX11" fmla="*/ 362350 w 2026813"/>
              <a:gd name="connsiteY11" fmla="*/ 127635 h 2605405"/>
              <a:gd name="connsiteX12" fmla="*/ 110255 w 2026813"/>
              <a:gd name="connsiteY12" fmla="*/ 764540 h 2605405"/>
              <a:gd name="connsiteX13" fmla="*/ 217570 w 2026813"/>
              <a:gd name="connsiteY13" fmla="*/ 1044575 h 2605405"/>
              <a:gd name="connsiteX14" fmla="*/ 811930 w 2026813"/>
              <a:gd name="connsiteY14" fmla="*/ 1169035 h 2605405"/>
              <a:gd name="connsiteX15" fmla="*/ 1767605 w 2026813"/>
              <a:gd name="connsiteY15" fmla="*/ 749300 h 2605405"/>
              <a:gd name="connsiteX16" fmla="*/ 2026685 w 2026813"/>
              <a:gd name="connsiteY16" fmla="*/ 878840 h 2605405"/>
              <a:gd name="connsiteX17" fmla="*/ 1924450 w 2026813"/>
              <a:gd name="connsiteY17" fmla="*/ 2605405 h 2605405"/>
              <a:gd name="connsiteX0" fmla="*/ 1812690 w 2026965"/>
              <a:gd name="connsiteY0" fmla="*/ 2576195 h 2605405"/>
              <a:gd name="connsiteX1" fmla="*/ 1941595 w 2026965"/>
              <a:gd name="connsiteY1" fmla="*/ 920750 h 2605405"/>
              <a:gd name="connsiteX2" fmla="*/ 1759350 w 2026965"/>
              <a:gd name="connsiteY2" fmla="*/ 841375 h 2605405"/>
              <a:gd name="connsiteX3" fmla="*/ 821455 w 2026965"/>
              <a:gd name="connsiteY3" fmla="*/ 1254760 h 2605405"/>
              <a:gd name="connsiteX4" fmla="*/ 114700 w 2026965"/>
              <a:gd name="connsiteY4" fmla="*/ 1106805 h 2605405"/>
              <a:gd name="connsiteX5" fmla="*/ 4210 w 2026965"/>
              <a:gd name="connsiteY5" fmla="*/ 725170 h 2605405"/>
              <a:gd name="connsiteX6" fmla="*/ 299485 w 2026965"/>
              <a:gd name="connsiteY6" fmla="*/ 38100 h 2605405"/>
              <a:gd name="connsiteX7" fmla="*/ 1114825 w 2026965"/>
              <a:gd name="connsiteY7" fmla="*/ 152400 h 2605405"/>
              <a:gd name="connsiteX8" fmla="*/ 1960645 w 2026965"/>
              <a:gd name="connsiteY8" fmla="*/ 0 h 2605405"/>
              <a:gd name="connsiteX9" fmla="*/ 1998745 w 2026965"/>
              <a:gd name="connsiteY9" fmla="*/ 70487 h 2605405"/>
              <a:gd name="connsiteX10" fmla="*/ 1101490 w 2026965"/>
              <a:gd name="connsiteY10" fmla="*/ 230505 h 2605405"/>
              <a:gd name="connsiteX11" fmla="*/ 362350 w 2026965"/>
              <a:gd name="connsiteY11" fmla="*/ 127635 h 2605405"/>
              <a:gd name="connsiteX12" fmla="*/ 110255 w 2026965"/>
              <a:gd name="connsiteY12" fmla="*/ 764540 h 2605405"/>
              <a:gd name="connsiteX13" fmla="*/ 217570 w 2026965"/>
              <a:gd name="connsiteY13" fmla="*/ 1044575 h 2605405"/>
              <a:gd name="connsiteX14" fmla="*/ 811930 w 2026965"/>
              <a:gd name="connsiteY14" fmla="*/ 1169035 h 2605405"/>
              <a:gd name="connsiteX15" fmla="*/ 1767605 w 2026965"/>
              <a:gd name="connsiteY15" fmla="*/ 749300 h 2605405"/>
              <a:gd name="connsiteX16" fmla="*/ 2026685 w 2026965"/>
              <a:gd name="connsiteY16" fmla="*/ 878840 h 2605405"/>
              <a:gd name="connsiteX17" fmla="*/ 1924450 w 2026965"/>
              <a:gd name="connsiteY17" fmla="*/ 2605405 h 2605405"/>
              <a:gd name="connsiteX0" fmla="*/ 1812690 w 2026908"/>
              <a:gd name="connsiteY0" fmla="*/ 2576195 h 2580005"/>
              <a:gd name="connsiteX1" fmla="*/ 1941595 w 2026908"/>
              <a:gd name="connsiteY1" fmla="*/ 920750 h 2580005"/>
              <a:gd name="connsiteX2" fmla="*/ 1759350 w 2026908"/>
              <a:gd name="connsiteY2" fmla="*/ 841375 h 2580005"/>
              <a:gd name="connsiteX3" fmla="*/ 821455 w 2026908"/>
              <a:gd name="connsiteY3" fmla="*/ 1254760 h 2580005"/>
              <a:gd name="connsiteX4" fmla="*/ 114700 w 2026908"/>
              <a:gd name="connsiteY4" fmla="*/ 1106805 h 2580005"/>
              <a:gd name="connsiteX5" fmla="*/ 4210 w 2026908"/>
              <a:gd name="connsiteY5" fmla="*/ 725170 h 2580005"/>
              <a:gd name="connsiteX6" fmla="*/ 299485 w 2026908"/>
              <a:gd name="connsiteY6" fmla="*/ 38100 h 2580005"/>
              <a:gd name="connsiteX7" fmla="*/ 1114825 w 2026908"/>
              <a:gd name="connsiteY7" fmla="*/ 152400 h 2580005"/>
              <a:gd name="connsiteX8" fmla="*/ 1960645 w 2026908"/>
              <a:gd name="connsiteY8" fmla="*/ 0 h 2580005"/>
              <a:gd name="connsiteX9" fmla="*/ 1998745 w 2026908"/>
              <a:gd name="connsiteY9" fmla="*/ 70487 h 2580005"/>
              <a:gd name="connsiteX10" fmla="*/ 1101490 w 2026908"/>
              <a:gd name="connsiteY10" fmla="*/ 230505 h 2580005"/>
              <a:gd name="connsiteX11" fmla="*/ 362350 w 2026908"/>
              <a:gd name="connsiteY11" fmla="*/ 127635 h 2580005"/>
              <a:gd name="connsiteX12" fmla="*/ 110255 w 2026908"/>
              <a:gd name="connsiteY12" fmla="*/ 764540 h 2580005"/>
              <a:gd name="connsiteX13" fmla="*/ 217570 w 2026908"/>
              <a:gd name="connsiteY13" fmla="*/ 1044575 h 2580005"/>
              <a:gd name="connsiteX14" fmla="*/ 811930 w 2026908"/>
              <a:gd name="connsiteY14" fmla="*/ 1169035 h 2580005"/>
              <a:gd name="connsiteX15" fmla="*/ 1767605 w 2026908"/>
              <a:gd name="connsiteY15" fmla="*/ 749300 h 2580005"/>
              <a:gd name="connsiteX16" fmla="*/ 2026685 w 2026908"/>
              <a:gd name="connsiteY16" fmla="*/ 878840 h 2580005"/>
              <a:gd name="connsiteX17" fmla="*/ 1905400 w 2026908"/>
              <a:gd name="connsiteY17" fmla="*/ 2580005 h 2580005"/>
              <a:gd name="connsiteX0" fmla="*/ 1812690 w 2027019"/>
              <a:gd name="connsiteY0" fmla="*/ 2576195 h 2580005"/>
              <a:gd name="connsiteX1" fmla="*/ 1941595 w 2027019"/>
              <a:gd name="connsiteY1" fmla="*/ 920750 h 2580005"/>
              <a:gd name="connsiteX2" fmla="*/ 1759350 w 2027019"/>
              <a:gd name="connsiteY2" fmla="*/ 841375 h 2580005"/>
              <a:gd name="connsiteX3" fmla="*/ 821455 w 2027019"/>
              <a:gd name="connsiteY3" fmla="*/ 1254760 h 2580005"/>
              <a:gd name="connsiteX4" fmla="*/ 114700 w 2027019"/>
              <a:gd name="connsiteY4" fmla="*/ 1106805 h 2580005"/>
              <a:gd name="connsiteX5" fmla="*/ 4210 w 2027019"/>
              <a:gd name="connsiteY5" fmla="*/ 725170 h 2580005"/>
              <a:gd name="connsiteX6" fmla="*/ 299485 w 2027019"/>
              <a:gd name="connsiteY6" fmla="*/ 38100 h 2580005"/>
              <a:gd name="connsiteX7" fmla="*/ 1114825 w 2027019"/>
              <a:gd name="connsiteY7" fmla="*/ 152400 h 2580005"/>
              <a:gd name="connsiteX8" fmla="*/ 1960645 w 2027019"/>
              <a:gd name="connsiteY8" fmla="*/ 0 h 2580005"/>
              <a:gd name="connsiteX9" fmla="*/ 1998745 w 2027019"/>
              <a:gd name="connsiteY9" fmla="*/ 70487 h 2580005"/>
              <a:gd name="connsiteX10" fmla="*/ 1101490 w 2027019"/>
              <a:gd name="connsiteY10" fmla="*/ 230505 h 2580005"/>
              <a:gd name="connsiteX11" fmla="*/ 362350 w 2027019"/>
              <a:gd name="connsiteY11" fmla="*/ 127635 h 2580005"/>
              <a:gd name="connsiteX12" fmla="*/ 110255 w 2027019"/>
              <a:gd name="connsiteY12" fmla="*/ 764540 h 2580005"/>
              <a:gd name="connsiteX13" fmla="*/ 217570 w 2027019"/>
              <a:gd name="connsiteY13" fmla="*/ 1044575 h 2580005"/>
              <a:gd name="connsiteX14" fmla="*/ 811930 w 2027019"/>
              <a:gd name="connsiteY14" fmla="*/ 1169035 h 2580005"/>
              <a:gd name="connsiteX15" fmla="*/ 1767605 w 2027019"/>
              <a:gd name="connsiteY15" fmla="*/ 749300 h 2580005"/>
              <a:gd name="connsiteX16" fmla="*/ 2026685 w 2027019"/>
              <a:gd name="connsiteY16" fmla="*/ 878840 h 2580005"/>
              <a:gd name="connsiteX17" fmla="*/ 1905400 w 2027019"/>
              <a:gd name="connsiteY17" fmla="*/ 2580005 h 2580005"/>
              <a:gd name="connsiteX0" fmla="*/ 1812690 w 2026943"/>
              <a:gd name="connsiteY0" fmla="*/ 2576195 h 2580005"/>
              <a:gd name="connsiteX1" fmla="*/ 1941595 w 2026943"/>
              <a:gd name="connsiteY1" fmla="*/ 920750 h 2580005"/>
              <a:gd name="connsiteX2" fmla="*/ 1759350 w 2026943"/>
              <a:gd name="connsiteY2" fmla="*/ 841375 h 2580005"/>
              <a:gd name="connsiteX3" fmla="*/ 821455 w 2026943"/>
              <a:gd name="connsiteY3" fmla="*/ 1254760 h 2580005"/>
              <a:gd name="connsiteX4" fmla="*/ 114700 w 2026943"/>
              <a:gd name="connsiteY4" fmla="*/ 1106805 h 2580005"/>
              <a:gd name="connsiteX5" fmla="*/ 4210 w 2026943"/>
              <a:gd name="connsiteY5" fmla="*/ 725170 h 2580005"/>
              <a:gd name="connsiteX6" fmla="*/ 299485 w 2026943"/>
              <a:gd name="connsiteY6" fmla="*/ 38100 h 2580005"/>
              <a:gd name="connsiteX7" fmla="*/ 1114825 w 2026943"/>
              <a:gd name="connsiteY7" fmla="*/ 152400 h 2580005"/>
              <a:gd name="connsiteX8" fmla="*/ 1960645 w 2026943"/>
              <a:gd name="connsiteY8" fmla="*/ 0 h 2580005"/>
              <a:gd name="connsiteX9" fmla="*/ 1998745 w 2026943"/>
              <a:gd name="connsiteY9" fmla="*/ 70487 h 2580005"/>
              <a:gd name="connsiteX10" fmla="*/ 1101490 w 2026943"/>
              <a:gd name="connsiteY10" fmla="*/ 230505 h 2580005"/>
              <a:gd name="connsiteX11" fmla="*/ 362350 w 2026943"/>
              <a:gd name="connsiteY11" fmla="*/ 127635 h 2580005"/>
              <a:gd name="connsiteX12" fmla="*/ 110255 w 2026943"/>
              <a:gd name="connsiteY12" fmla="*/ 764540 h 2580005"/>
              <a:gd name="connsiteX13" fmla="*/ 217570 w 2026943"/>
              <a:gd name="connsiteY13" fmla="*/ 1044575 h 2580005"/>
              <a:gd name="connsiteX14" fmla="*/ 811930 w 2026943"/>
              <a:gd name="connsiteY14" fmla="*/ 1169035 h 2580005"/>
              <a:gd name="connsiteX15" fmla="*/ 1767605 w 2026943"/>
              <a:gd name="connsiteY15" fmla="*/ 749300 h 2580005"/>
              <a:gd name="connsiteX16" fmla="*/ 2026685 w 2026943"/>
              <a:gd name="connsiteY16" fmla="*/ 878840 h 2580005"/>
              <a:gd name="connsiteX17" fmla="*/ 1905400 w 2026943"/>
              <a:gd name="connsiteY17" fmla="*/ 2580005 h 2580005"/>
              <a:gd name="connsiteX0" fmla="*/ 1812690 w 2026924"/>
              <a:gd name="connsiteY0" fmla="*/ 2576195 h 2599055"/>
              <a:gd name="connsiteX1" fmla="*/ 1941595 w 2026924"/>
              <a:gd name="connsiteY1" fmla="*/ 920750 h 2599055"/>
              <a:gd name="connsiteX2" fmla="*/ 1759350 w 2026924"/>
              <a:gd name="connsiteY2" fmla="*/ 841375 h 2599055"/>
              <a:gd name="connsiteX3" fmla="*/ 821455 w 2026924"/>
              <a:gd name="connsiteY3" fmla="*/ 1254760 h 2599055"/>
              <a:gd name="connsiteX4" fmla="*/ 114700 w 2026924"/>
              <a:gd name="connsiteY4" fmla="*/ 1106805 h 2599055"/>
              <a:gd name="connsiteX5" fmla="*/ 4210 w 2026924"/>
              <a:gd name="connsiteY5" fmla="*/ 725170 h 2599055"/>
              <a:gd name="connsiteX6" fmla="*/ 299485 w 2026924"/>
              <a:gd name="connsiteY6" fmla="*/ 38100 h 2599055"/>
              <a:gd name="connsiteX7" fmla="*/ 1114825 w 2026924"/>
              <a:gd name="connsiteY7" fmla="*/ 152400 h 2599055"/>
              <a:gd name="connsiteX8" fmla="*/ 1960645 w 2026924"/>
              <a:gd name="connsiteY8" fmla="*/ 0 h 2599055"/>
              <a:gd name="connsiteX9" fmla="*/ 1998745 w 2026924"/>
              <a:gd name="connsiteY9" fmla="*/ 70487 h 2599055"/>
              <a:gd name="connsiteX10" fmla="*/ 1101490 w 2026924"/>
              <a:gd name="connsiteY10" fmla="*/ 230505 h 2599055"/>
              <a:gd name="connsiteX11" fmla="*/ 362350 w 2026924"/>
              <a:gd name="connsiteY11" fmla="*/ 127635 h 2599055"/>
              <a:gd name="connsiteX12" fmla="*/ 110255 w 2026924"/>
              <a:gd name="connsiteY12" fmla="*/ 764540 h 2599055"/>
              <a:gd name="connsiteX13" fmla="*/ 217570 w 2026924"/>
              <a:gd name="connsiteY13" fmla="*/ 1044575 h 2599055"/>
              <a:gd name="connsiteX14" fmla="*/ 811930 w 2026924"/>
              <a:gd name="connsiteY14" fmla="*/ 1169035 h 2599055"/>
              <a:gd name="connsiteX15" fmla="*/ 1767605 w 2026924"/>
              <a:gd name="connsiteY15" fmla="*/ 749300 h 2599055"/>
              <a:gd name="connsiteX16" fmla="*/ 2026685 w 2026924"/>
              <a:gd name="connsiteY16" fmla="*/ 878840 h 2599055"/>
              <a:gd name="connsiteX17" fmla="*/ 1899050 w 2026924"/>
              <a:gd name="connsiteY17" fmla="*/ 2599055 h 2599055"/>
              <a:gd name="connsiteX0" fmla="*/ 1812690 w 2026924"/>
              <a:gd name="connsiteY0" fmla="*/ 2588102 h 2610962"/>
              <a:gd name="connsiteX1" fmla="*/ 1941595 w 2026924"/>
              <a:gd name="connsiteY1" fmla="*/ 932657 h 2610962"/>
              <a:gd name="connsiteX2" fmla="*/ 1759350 w 2026924"/>
              <a:gd name="connsiteY2" fmla="*/ 853282 h 2610962"/>
              <a:gd name="connsiteX3" fmla="*/ 821455 w 2026924"/>
              <a:gd name="connsiteY3" fmla="*/ 1266667 h 2610962"/>
              <a:gd name="connsiteX4" fmla="*/ 114700 w 2026924"/>
              <a:gd name="connsiteY4" fmla="*/ 1118712 h 2610962"/>
              <a:gd name="connsiteX5" fmla="*/ 4210 w 2026924"/>
              <a:gd name="connsiteY5" fmla="*/ 737077 h 2610962"/>
              <a:gd name="connsiteX6" fmla="*/ 299485 w 2026924"/>
              <a:gd name="connsiteY6" fmla="*/ 50007 h 2610962"/>
              <a:gd name="connsiteX7" fmla="*/ 1114825 w 2026924"/>
              <a:gd name="connsiteY7" fmla="*/ 164307 h 2610962"/>
              <a:gd name="connsiteX8" fmla="*/ 2013033 w 2026924"/>
              <a:gd name="connsiteY8" fmla="*/ 0 h 2610962"/>
              <a:gd name="connsiteX9" fmla="*/ 1998745 w 2026924"/>
              <a:gd name="connsiteY9" fmla="*/ 82394 h 2610962"/>
              <a:gd name="connsiteX10" fmla="*/ 1101490 w 2026924"/>
              <a:gd name="connsiteY10" fmla="*/ 242412 h 2610962"/>
              <a:gd name="connsiteX11" fmla="*/ 362350 w 2026924"/>
              <a:gd name="connsiteY11" fmla="*/ 139542 h 2610962"/>
              <a:gd name="connsiteX12" fmla="*/ 110255 w 2026924"/>
              <a:gd name="connsiteY12" fmla="*/ 776447 h 2610962"/>
              <a:gd name="connsiteX13" fmla="*/ 217570 w 2026924"/>
              <a:gd name="connsiteY13" fmla="*/ 1056482 h 2610962"/>
              <a:gd name="connsiteX14" fmla="*/ 811930 w 2026924"/>
              <a:gd name="connsiteY14" fmla="*/ 1180942 h 2610962"/>
              <a:gd name="connsiteX15" fmla="*/ 1767605 w 2026924"/>
              <a:gd name="connsiteY15" fmla="*/ 761207 h 2610962"/>
              <a:gd name="connsiteX16" fmla="*/ 2026685 w 2026924"/>
              <a:gd name="connsiteY16" fmla="*/ 890747 h 2610962"/>
              <a:gd name="connsiteX17" fmla="*/ 1899050 w 2026924"/>
              <a:gd name="connsiteY17" fmla="*/ 2610962 h 2610962"/>
              <a:gd name="connsiteX0" fmla="*/ 1812690 w 2026924"/>
              <a:gd name="connsiteY0" fmla="*/ 2588102 h 2610962"/>
              <a:gd name="connsiteX1" fmla="*/ 1941595 w 2026924"/>
              <a:gd name="connsiteY1" fmla="*/ 932657 h 2610962"/>
              <a:gd name="connsiteX2" fmla="*/ 1759350 w 2026924"/>
              <a:gd name="connsiteY2" fmla="*/ 853282 h 2610962"/>
              <a:gd name="connsiteX3" fmla="*/ 821455 w 2026924"/>
              <a:gd name="connsiteY3" fmla="*/ 1266667 h 2610962"/>
              <a:gd name="connsiteX4" fmla="*/ 114700 w 2026924"/>
              <a:gd name="connsiteY4" fmla="*/ 1118712 h 2610962"/>
              <a:gd name="connsiteX5" fmla="*/ 4210 w 2026924"/>
              <a:gd name="connsiteY5" fmla="*/ 737077 h 2610962"/>
              <a:gd name="connsiteX6" fmla="*/ 299485 w 2026924"/>
              <a:gd name="connsiteY6" fmla="*/ 50007 h 2610962"/>
              <a:gd name="connsiteX7" fmla="*/ 1114825 w 2026924"/>
              <a:gd name="connsiteY7" fmla="*/ 164307 h 2610962"/>
              <a:gd name="connsiteX8" fmla="*/ 2013033 w 2026924"/>
              <a:gd name="connsiteY8" fmla="*/ 0 h 2610962"/>
              <a:gd name="connsiteX9" fmla="*/ 2024939 w 2026924"/>
              <a:gd name="connsiteY9" fmla="*/ 80013 h 2610962"/>
              <a:gd name="connsiteX10" fmla="*/ 1101490 w 2026924"/>
              <a:gd name="connsiteY10" fmla="*/ 242412 h 2610962"/>
              <a:gd name="connsiteX11" fmla="*/ 362350 w 2026924"/>
              <a:gd name="connsiteY11" fmla="*/ 139542 h 2610962"/>
              <a:gd name="connsiteX12" fmla="*/ 110255 w 2026924"/>
              <a:gd name="connsiteY12" fmla="*/ 776447 h 2610962"/>
              <a:gd name="connsiteX13" fmla="*/ 217570 w 2026924"/>
              <a:gd name="connsiteY13" fmla="*/ 1056482 h 2610962"/>
              <a:gd name="connsiteX14" fmla="*/ 811930 w 2026924"/>
              <a:gd name="connsiteY14" fmla="*/ 1180942 h 2610962"/>
              <a:gd name="connsiteX15" fmla="*/ 1767605 w 2026924"/>
              <a:gd name="connsiteY15" fmla="*/ 761207 h 2610962"/>
              <a:gd name="connsiteX16" fmla="*/ 2026685 w 2026924"/>
              <a:gd name="connsiteY16" fmla="*/ 890747 h 2610962"/>
              <a:gd name="connsiteX17" fmla="*/ 1899050 w 2026924"/>
              <a:gd name="connsiteY17" fmla="*/ 2610962 h 2610962"/>
              <a:gd name="connsiteX0" fmla="*/ 1812690 w 2026924"/>
              <a:gd name="connsiteY0" fmla="*/ 2538095 h 2560955"/>
              <a:gd name="connsiteX1" fmla="*/ 1941595 w 2026924"/>
              <a:gd name="connsiteY1" fmla="*/ 882650 h 2560955"/>
              <a:gd name="connsiteX2" fmla="*/ 1759350 w 2026924"/>
              <a:gd name="connsiteY2" fmla="*/ 803275 h 2560955"/>
              <a:gd name="connsiteX3" fmla="*/ 821455 w 2026924"/>
              <a:gd name="connsiteY3" fmla="*/ 1216660 h 2560955"/>
              <a:gd name="connsiteX4" fmla="*/ 114700 w 2026924"/>
              <a:gd name="connsiteY4" fmla="*/ 1068705 h 2560955"/>
              <a:gd name="connsiteX5" fmla="*/ 4210 w 2026924"/>
              <a:gd name="connsiteY5" fmla="*/ 687070 h 2560955"/>
              <a:gd name="connsiteX6" fmla="*/ 299485 w 2026924"/>
              <a:gd name="connsiteY6" fmla="*/ 0 h 2560955"/>
              <a:gd name="connsiteX7" fmla="*/ 1114825 w 2026924"/>
              <a:gd name="connsiteY7" fmla="*/ 114300 h 2560955"/>
              <a:gd name="connsiteX8" fmla="*/ 2024939 w 2026924"/>
              <a:gd name="connsiteY8" fmla="*/ 30006 h 2560955"/>
              <a:gd name="connsiteX9" fmla="*/ 1101490 w 2026924"/>
              <a:gd name="connsiteY9" fmla="*/ 192405 h 2560955"/>
              <a:gd name="connsiteX10" fmla="*/ 362350 w 2026924"/>
              <a:gd name="connsiteY10" fmla="*/ 89535 h 2560955"/>
              <a:gd name="connsiteX11" fmla="*/ 110255 w 2026924"/>
              <a:gd name="connsiteY11" fmla="*/ 726440 h 2560955"/>
              <a:gd name="connsiteX12" fmla="*/ 217570 w 2026924"/>
              <a:gd name="connsiteY12" fmla="*/ 1006475 h 2560955"/>
              <a:gd name="connsiteX13" fmla="*/ 811930 w 2026924"/>
              <a:gd name="connsiteY13" fmla="*/ 1130935 h 2560955"/>
              <a:gd name="connsiteX14" fmla="*/ 1767605 w 2026924"/>
              <a:gd name="connsiteY14" fmla="*/ 711200 h 2560955"/>
              <a:gd name="connsiteX15" fmla="*/ 2026685 w 2026924"/>
              <a:gd name="connsiteY15" fmla="*/ 840740 h 2560955"/>
              <a:gd name="connsiteX16" fmla="*/ 1899050 w 2026924"/>
              <a:gd name="connsiteY16" fmla="*/ 2560955 h 2560955"/>
              <a:gd name="connsiteX0" fmla="*/ 1812690 w 2026924"/>
              <a:gd name="connsiteY0" fmla="*/ 2538095 h 2560955"/>
              <a:gd name="connsiteX1" fmla="*/ 1941595 w 2026924"/>
              <a:gd name="connsiteY1" fmla="*/ 882650 h 2560955"/>
              <a:gd name="connsiteX2" fmla="*/ 1759350 w 2026924"/>
              <a:gd name="connsiteY2" fmla="*/ 803275 h 2560955"/>
              <a:gd name="connsiteX3" fmla="*/ 821455 w 2026924"/>
              <a:gd name="connsiteY3" fmla="*/ 1216660 h 2560955"/>
              <a:gd name="connsiteX4" fmla="*/ 114700 w 2026924"/>
              <a:gd name="connsiteY4" fmla="*/ 1068705 h 2560955"/>
              <a:gd name="connsiteX5" fmla="*/ 4210 w 2026924"/>
              <a:gd name="connsiteY5" fmla="*/ 687070 h 2560955"/>
              <a:gd name="connsiteX6" fmla="*/ 299485 w 2026924"/>
              <a:gd name="connsiteY6" fmla="*/ 0 h 2560955"/>
              <a:gd name="connsiteX7" fmla="*/ 1114825 w 2026924"/>
              <a:gd name="connsiteY7" fmla="*/ 114300 h 2560955"/>
              <a:gd name="connsiteX8" fmla="*/ 1101490 w 2026924"/>
              <a:gd name="connsiteY8" fmla="*/ 192405 h 2560955"/>
              <a:gd name="connsiteX9" fmla="*/ 362350 w 2026924"/>
              <a:gd name="connsiteY9" fmla="*/ 89535 h 2560955"/>
              <a:gd name="connsiteX10" fmla="*/ 110255 w 2026924"/>
              <a:gd name="connsiteY10" fmla="*/ 726440 h 2560955"/>
              <a:gd name="connsiteX11" fmla="*/ 217570 w 2026924"/>
              <a:gd name="connsiteY11" fmla="*/ 1006475 h 2560955"/>
              <a:gd name="connsiteX12" fmla="*/ 811930 w 2026924"/>
              <a:gd name="connsiteY12" fmla="*/ 1130935 h 2560955"/>
              <a:gd name="connsiteX13" fmla="*/ 1767605 w 2026924"/>
              <a:gd name="connsiteY13" fmla="*/ 711200 h 2560955"/>
              <a:gd name="connsiteX14" fmla="*/ 2026685 w 2026924"/>
              <a:gd name="connsiteY14" fmla="*/ 840740 h 2560955"/>
              <a:gd name="connsiteX15" fmla="*/ 1899050 w 2026924"/>
              <a:gd name="connsiteY15" fmla="*/ 2560955 h 2560955"/>
              <a:gd name="connsiteX0" fmla="*/ 1812690 w 2026924"/>
              <a:gd name="connsiteY0" fmla="*/ 2554212 h 2577072"/>
              <a:gd name="connsiteX1" fmla="*/ 1941595 w 2026924"/>
              <a:gd name="connsiteY1" fmla="*/ 898767 h 2577072"/>
              <a:gd name="connsiteX2" fmla="*/ 1759350 w 2026924"/>
              <a:gd name="connsiteY2" fmla="*/ 819392 h 2577072"/>
              <a:gd name="connsiteX3" fmla="*/ 821455 w 2026924"/>
              <a:gd name="connsiteY3" fmla="*/ 1232777 h 2577072"/>
              <a:gd name="connsiteX4" fmla="*/ 114700 w 2026924"/>
              <a:gd name="connsiteY4" fmla="*/ 1084822 h 2577072"/>
              <a:gd name="connsiteX5" fmla="*/ 4210 w 2026924"/>
              <a:gd name="connsiteY5" fmla="*/ 703187 h 2577072"/>
              <a:gd name="connsiteX6" fmla="*/ 299485 w 2026924"/>
              <a:gd name="connsiteY6" fmla="*/ 16117 h 2577072"/>
              <a:gd name="connsiteX7" fmla="*/ 1101490 w 2026924"/>
              <a:gd name="connsiteY7" fmla="*/ 208522 h 2577072"/>
              <a:gd name="connsiteX8" fmla="*/ 362350 w 2026924"/>
              <a:gd name="connsiteY8" fmla="*/ 105652 h 2577072"/>
              <a:gd name="connsiteX9" fmla="*/ 110255 w 2026924"/>
              <a:gd name="connsiteY9" fmla="*/ 742557 h 2577072"/>
              <a:gd name="connsiteX10" fmla="*/ 217570 w 2026924"/>
              <a:gd name="connsiteY10" fmla="*/ 1022592 h 2577072"/>
              <a:gd name="connsiteX11" fmla="*/ 811930 w 2026924"/>
              <a:gd name="connsiteY11" fmla="*/ 1147052 h 2577072"/>
              <a:gd name="connsiteX12" fmla="*/ 1767605 w 2026924"/>
              <a:gd name="connsiteY12" fmla="*/ 727317 h 2577072"/>
              <a:gd name="connsiteX13" fmla="*/ 2026685 w 2026924"/>
              <a:gd name="connsiteY13" fmla="*/ 856857 h 2577072"/>
              <a:gd name="connsiteX14" fmla="*/ 1899050 w 2026924"/>
              <a:gd name="connsiteY14" fmla="*/ 2577072 h 2577072"/>
              <a:gd name="connsiteX0" fmla="*/ 1812690 w 2026924"/>
              <a:gd name="connsiteY0" fmla="*/ 2586050 h 2608910"/>
              <a:gd name="connsiteX1" fmla="*/ 1941595 w 2026924"/>
              <a:gd name="connsiteY1" fmla="*/ 930605 h 2608910"/>
              <a:gd name="connsiteX2" fmla="*/ 1759350 w 2026924"/>
              <a:gd name="connsiteY2" fmla="*/ 851230 h 2608910"/>
              <a:gd name="connsiteX3" fmla="*/ 821455 w 2026924"/>
              <a:gd name="connsiteY3" fmla="*/ 1264615 h 2608910"/>
              <a:gd name="connsiteX4" fmla="*/ 114700 w 2026924"/>
              <a:gd name="connsiteY4" fmla="*/ 1116660 h 2608910"/>
              <a:gd name="connsiteX5" fmla="*/ 4210 w 2026924"/>
              <a:gd name="connsiteY5" fmla="*/ 735025 h 2608910"/>
              <a:gd name="connsiteX6" fmla="*/ 299485 w 2026924"/>
              <a:gd name="connsiteY6" fmla="*/ 47955 h 2608910"/>
              <a:gd name="connsiteX7" fmla="*/ 362350 w 2026924"/>
              <a:gd name="connsiteY7" fmla="*/ 137490 h 2608910"/>
              <a:gd name="connsiteX8" fmla="*/ 110255 w 2026924"/>
              <a:gd name="connsiteY8" fmla="*/ 774395 h 2608910"/>
              <a:gd name="connsiteX9" fmla="*/ 217570 w 2026924"/>
              <a:gd name="connsiteY9" fmla="*/ 1054430 h 2608910"/>
              <a:gd name="connsiteX10" fmla="*/ 811930 w 2026924"/>
              <a:gd name="connsiteY10" fmla="*/ 1178890 h 2608910"/>
              <a:gd name="connsiteX11" fmla="*/ 1767605 w 2026924"/>
              <a:gd name="connsiteY11" fmla="*/ 759155 h 2608910"/>
              <a:gd name="connsiteX12" fmla="*/ 2026685 w 2026924"/>
              <a:gd name="connsiteY12" fmla="*/ 888695 h 2608910"/>
              <a:gd name="connsiteX13" fmla="*/ 1899050 w 2026924"/>
              <a:gd name="connsiteY13" fmla="*/ 2608910 h 2608910"/>
              <a:gd name="connsiteX0" fmla="*/ 1812690 w 2026924"/>
              <a:gd name="connsiteY0" fmla="*/ 2448633 h 2471493"/>
              <a:gd name="connsiteX1" fmla="*/ 1941595 w 2026924"/>
              <a:gd name="connsiteY1" fmla="*/ 793188 h 2471493"/>
              <a:gd name="connsiteX2" fmla="*/ 1759350 w 2026924"/>
              <a:gd name="connsiteY2" fmla="*/ 713813 h 2471493"/>
              <a:gd name="connsiteX3" fmla="*/ 821455 w 2026924"/>
              <a:gd name="connsiteY3" fmla="*/ 1127198 h 2471493"/>
              <a:gd name="connsiteX4" fmla="*/ 114700 w 2026924"/>
              <a:gd name="connsiteY4" fmla="*/ 979243 h 2471493"/>
              <a:gd name="connsiteX5" fmla="*/ 4210 w 2026924"/>
              <a:gd name="connsiteY5" fmla="*/ 597608 h 2471493"/>
              <a:gd name="connsiteX6" fmla="*/ 362350 w 2026924"/>
              <a:gd name="connsiteY6" fmla="*/ 73 h 2471493"/>
              <a:gd name="connsiteX7" fmla="*/ 110255 w 2026924"/>
              <a:gd name="connsiteY7" fmla="*/ 636978 h 2471493"/>
              <a:gd name="connsiteX8" fmla="*/ 217570 w 2026924"/>
              <a:gd name="connsiteY8" fmla="*/ 917013 h 2471493"/>
              <a:gd name="connsiteX9" fmla="*/ 811930 w 2026924"/>
              <a:gd name="connsiteY9" fmla="*/ 1041473 h 2471493"/>
              <a:gd name="connsiteX10" fmla="*/ 1767605 w 2026924"/>
              <a:gd name="connsiteY10" fmla="*/ 621738 h 2471493"/>
              <a:gd name="connsiteX11" fmla="*/ 2026685 w 2026924"/>
              <a:gd name="connsiteY11" fmla="*/ 751278 h 2471493"/>
              <a:gd name="connsiteX12" fmla="*/ 1899050 w 2026924"/>
              <a:gd name="connsiteY12" fmla="*/ 2471493 h 2471493"/>
              <a:gd name="connsiteX0" fmla="*/ 1812690 w 2026924"/>
              <a:gd name="connsiteY0" fmla="*/ 1878002 h 1900862"/>
              <a:gd name="connsiteX1" fmla="*/ 1941595 w 2026924"/>
              <a:gd name="connsiteY1" fmla="*/ 222557 h 1900862"/>
              <a:gd name="connsiteX2" fmla="*/ 1759350 w 2026924"/>
              <a:gd name="connsiteY2" fmla="*/ 143182 h 1900862"/>
              <a:gd name="connsiteX3" fmla="*/ 821455 w 2026924"/>
              <a:gd name="connsiteY3" fmla="*/ 556567 h 1900862"/>
              <a:gd name="connsiteX4" fmla="*/ 114700 w 2026924"/>
              <a:gd name="connsiteY4" fmla="*/ 408612 h 1900862"/>
              <a:gd name="connsiteX5" fmla="*/ 4210 w 2026924"/>
              <a:gd name="connsiteY5" fmla="*/ 26977 h 1900862"/>
              <a:gd name="connsiteX6" fmla="*/ 110255 w 2026924"/>
              <a:gd name="connsiteY6" fmla="*/ 66347 h 1900862"/>
              <a:gd name="connsiteX7" fmla="*/ 217570 w 2026924"/>
              <a:gd name="connsiteY7" fmla="*/ 346382 h 1900862"/>
              <a:gd name="connsiteX8" fmla="*/ 811930 w 2026924"/>
              <a:gd name="connsiteY8" fmla="*/ 470842 h 1900862"/>
              <a:gd name="connsiteX9" fmla="*/ 1767605 w 2026924"/>
              <a:gd name="connsiteY9" fmla="*/ 51107 h 1900862"/>
              <a:gd name="connsiteX10" fmla="*/ 2026685 w 2026924"/>
              <a:gd name="connsiteY10" fmla="*/ 180647 h 1900862"/>
              <a:gd name="connsiteX11" fmla="*/ 1899050 w 2026924"/>
              <a:gd name="connsiteY11" fmla="*/ 1900862 h 1900862"/>
              <a:gd name="connsiteX0" fmla="*/ 1812690 w 2026924"/>
              <a:gd name="connsiteY0" fmla="*/ 1851332 h 1874192"/>
              <a:gd name="connsiteX1" fmla="*/ 1941595 w 2026924"/>
              <a:gd name="connsiteY1" fmla="*/ 195887 h 1874192"/>
              <a:gd name="connsiteX2" fmla="*/ 1759350 w 2026924"/>
              <a:gd name="connsiteY2" fmla="*/ 116512 h 1874192"/>
              <a:gd name="connsiteX3" fmla="*/ 821455 w 2026924"/>
              <a:gd name="connsiteY3" fmla="*/ 529897 h 1874192"/>
              <a:gd name="connsiteX4" fmla="*/ 114700 w 2026924"/>
              <a:gd name="connsiteY4" fmla="*/ 381942 h 1874192"/>
              <a:gd name="connsiteX5" fmla="*/ 4210 w 2026924"/>
              <a:gd name="connsiteY5" fmla="*/ 307 h 1874192"/>
              <a:gd name="connsiteX6" fmla="*/ 217570 w 2026924"/>
              <a:gd name="connsiteY6" fmla="*/ 319712 h 1874192"/>
              <a:gd name="connsiteX7" fmla="*/ 811930 w 2026924"/>
              <a:gd name="connsiteY7" fmla="*/ 444172 h 1874192"/>
              <a:gd name="connsiteX8" fmla="*/ 1767605 w 2026924"/>
              <a:gd name="connsiteY8" fmla="*/ 24437 h 1874192"/>
              <a:gd name="connsiteX9" fmla="*/ 2026685 w 2026924"/>
              <a:gd name="connsiteY9" fmla="*/ 153977 h 1874192"/>
              <a:gd name="connsiteX10" fmla="*/ 1899050 w 2026924"/>
              <a:gd name="connsiteY10" fmla="*/ 1874192 h 1874192"/>
              <a:gd name="connsiteX0" fmla="*/ 1742144 w 1956378"/>
              <a:gd name="connsiteY0" fmla="*/ 1826912 h 1849772"/>
              <a:gd name="connsiteX1" fmla="*/ 1871049 w 1956378"/>
              <a:gd name="connsiteY1" fmla="*/ 171467 h 1849772"/>
              <a:gd name="connsiteX2" fmla="*/ 1688804 w 1956378"/>
              <a:gd name="connsiteY2" fmla="*/ 92092 h 1849772"/>
              <a:gd name="connsiteX3" fmla="*/ 750909 w 1956378"/>
              <a:gd name="connsiteY3" fmla="*/ 505477 h 1849772"/>
              <a:gd name="connsiteX4" fmla="*/ 44154 w 1956378"/>
              <a:gd name="connsiteY4" fmla="*/ 357522 h 1849772"/>
              <a:gd name="connsiteX5" fmla="*/ 147024 w 1956378"/>
              <a:gd name="connsiteY5" fmla="*/ 295292 h 1849772"/>
              <a:gd name="connsiteX6" fmla="*/ 741384 w 1956378"/>
              <a:gd name="connsiteY6" fmla="*/ 419752 h 1849772"/>
              <a:gd name="connsiteX7" fmla="*/ 1697059 w 1956378"/>
              <a:gd name="connsiteY7" fmla="*/ 17 h 1849772"/>
              <a:gd name="connsiteX8" fmla="*/ 1956139 w 1956378"/>
              <a:gd name="connsiteY8" fmla="*/ 129557 h 1849772"/>
              <a:gd name="connsiteX9" fmla="*/ 1828504 w 1956378"/>
              <a:gd name="connsiteY9" fmla="*/ 1849772 h 1849772"/>
              <a:gd name="connsiteX0" fmla="*/ 1697990 w 1912224"/>
              <a:gd name="connsiteY0" fmla="*/ 1826912 h 1849772"/>
              <a:gd name="connsiteX1" fmla="*/ 1826895 w 1912224"/>
              <a:gd name="connsiteY1" fmla="*/ 171467 h 1849772"/>
              <a:gd name="connsiteX2" fmla="*/ 1644650 w 1912224"/>
              <a:gd name="connsiteY2" fmla="*/ 92092 h 1849772"/>
              <a:gd name="connsiteX3" fmla="*/ 706755 w 1912224"/>
              <a:gd name="connsiteY3" fmla="*/ 505477 h 1849772"/>
              <a:gd name="connsiteX4" fmla="*/ 0 w 1912224"/>
              <a:gd name="connsiteY4" fmla="*/ 357522 h 1849772"/>
              <a:gd name="connsiteX5" fmla="*/ 102870 w 1912224"/>
              <a:gd name="connsiteY5" fmla="*/ 295292 h 1849772"/>
              <a:gd name="connsiteX6" fmla="*/ 697230 w 1912224"/>
              <a:gd name="connsiteY6" fmla="*/ 419752 h 1849772"/>
              <a:gd name="connsiteX7" fmla="*/ 1652905 w 1912224"/>
              <a:gd name="connsiteY7" fmla="*/ 17 h 1849772"/>
              <a:gd name="connsiteX8" fmla="*/ 1911985 w 1912224"/>
              <a:gd name="connsiteY8" fmla="*/ 129557 h 1849772"/>
              <a:gd name="connsiteX9" fmla="*/ 1784350 w 1912224"/>
              <a:gd name="connsiteY9" fmla="*/ 1849772 h 1849772"/>
              <a:gd name="connsiteX0" fmla="*/ 1697990 w 1912224"/>
              <a:gd name="connsiteY0" fmla="*/ 1826912 h 1849772"/>
              <a:gd name="connsiteX1" fmla="*/ 1826895 w 1912224"/>
              <a:gd name="connsiteY1" fmla="*/ 171467 h 1849772"/>
              <a:gd name="connsiteX2" fmla="*/ 1644650 w 1912224"/>
              <a:gd name="connsiteY2" fmla="*/ 92092 h 1849772"/>
              <a:gd name="connsiteX3" fmla="*/ 706755 w 1912224"/>
              <a:gd name="connsiteY3" fmla="*/ 505477 h 1849772"/>
              <a:gd name="connsiteX4" fmla="*/ 0 w 1912224"/>
              <a:gd name="connsiteY4" fmla="*/ 357522 h 1849772"/>
              <a:gd name="connsiteX5" fmla="*/ 77112 w 1912224"/>
              <a:gd name="connsiteY5" fmla="*/ 263095 h 1849772"/>
              <a:gd name="connsiteX6" fmla="*/ 697230 w 1912224"/>
              <a:gd name="connsiteY6" fmla="*/ 419752 h 1849772"/>
              <a:gd name="connsiteX7" fmla="*/ 1652905 w 1912224"/>
              <a:gd name="connsiteY7" fmla="*/ 17 h 1849772"/>
              <a:gd name="connsiteX8" fmla="*/ 1911985 w 1912224"/>
              <a:gd name="connsiteY8" fmla="*/ 129557 h 1849772"/>
              <a:gd name="connsiteX9" fmla="*/ 1784350 w 1912224"/>
              <a:gd name="connsiteY9" fmla="*/ 1849772 h 1849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2224" h="1849772">
                <a:moveTo>
                  <a:pt x="1697990" y="1826912"/>
                </a:moveTo>
                <a:lnTo>
                  <a:pt x="1826895" y="171467"/>
                </a:lnTo>
                <a:lnTo>
                  <a:pt x="1644650" y="92092"/>
                </a:lnTo>
                <a:cubicBezTo>
                  <a:pt x="1332018" y="229887"/>
                  <a:pt x="800312" y="485157"/>
                  <a:pt x="706755" y="505477"/>
                </a:cubicBezTo>
                <a:cubicBezTo>
                  <a:pt x="636270" y="516484"/>
                  <a:pt x="222885" y="438590"/>
                  <a:pt x="0" y="357522"/>
                </a:cubicBezTo>
                <a:lnTo>
                  <a:pt x="77112" y="263095"/>
                </a:lnTo>
                <a:cubicBezTo>
                  <a:pt x="148232" y="295057"/>
                  <a:pt x="613410" y="413190"/>
                  <a:pt x="697230" y="419752"/>
                </a:cubicBezTo>
                <a:cubicBezTo>
                  <a:pt x="780838" y="400490"/>
                  <a:pt x="1616922" y="-2946"/>
                  <a:pt x="1652905" y="17"/>
                </a:cubicBezTo>
                <a:cubicBezTo>
                  <a:pt x="1713865" y="5097"/>
                  <a:pt x="1898650" y="99077"/>
                  <a:pt x="1911985" y="129557"/>
                </a:cubicBezTo>
                <a:cubicBezTo>
                  <a:pt x="1917277" y="177182"/>
                  <a:pt x="1833668" y="1183657"/>
                  <a:pt x="1784350" y="1849772"/>
                </a:cubicBezTo>
              </a:path>
            </a:pathLst>
          </a:cu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/>
          <p:cNvSpPr/>
          <p:nvPr/>
        </p:nvSpPr>
        <p:spPr>
          <a:xfrm>
            <a:off x="3220402" y="3047637"/>
            <a:ext cx="1488758" cy="404178"/>
          </a:xfrm>
          <a:custGeom>
            <a:avLst/>
            <a:gdLst>
              <a:gd name="connsiteX0" fmla="*/ 0 w 1569720"/>
              <a:gd name="connsiteY0" fmla="*/ 205740 h 419100"/>
              <a:gd name="connsiteX1" fmla="*/ 0 w 1569720"/>
              <a:gd name="connsiteY1" fmla="*/ 205740 h 419100"/>
              <a:gd name="connsiteX2" fmla="*/ 701040 w 1569720"/>
              <a:gd name="connsiteY2" fmla="*/ 419100 h 419100"/>
              <a:gd name="connsiteX3" fmla="*/ 1569720 w 1569720"/>
              <a:gd name="connsiteY3" fmla="*/ 91440 h 419100"/>
              <a:gd name="connsiteX4" fmla="*/ 1455420 w 1569720"/>
              <a:gd name="connsiteY4" fmla="*/ 0 h 419100"/>
              <a:gd name="connsiteX5" fmla="*/ 754380 w 1569720"/>
              <a:gd name="connsiteY5" fmla="*/ 312420 h 419100"/>
              <a:gd name="connsiteX6" fmla="*/ 129540 w 1569720"/>
              <a:gd name="connsiteY6" fmla="*/ 182880 h 419100"/>
              <a:gd name="connsiteX7" fmla="*/ 38100 w 1569720"/>
              <a:gd name="connsiteY7" fmla="*/ 167640 h 419100"/>
              <a:gd name="connsiteX8" fmla="*/ 0 w 1569720"/>
              <a:gd name="connsiteY8" fmla="*/ 205740 h 419100"/>
              <a:gd name="connsiteX0" fmla="*/ 0 w 1503045"/>
              <a:gd name="connsiteY0" fmla="*/ 205740 h 419100"/>
              <a:gd name="connsiteX1" fmla="*/ 0 w 1503045"/>
              <a:gd name="connsiteY1" fmla="*/ 205740 h 419100"/>
              <a:gd name="connsiteX2" fmla="*/ 701040 w 1503045"/>
              <a:gd name="connsiteY2" fmla="*/ 419100 h 419100"/>
              <a:gd name="connsiteX3" fmla="*/ 1503045 w 1503045"/>
              <a:gd name="connsiteY3" fmla="*/ 53340 h 419100"/>
              <a:gd name="connsiteX4" fmla="*/ 1455420 w 1503045"/>
              <a:gd name="connsiteY4" fmla="*/ 0 h 419100"/>
              <a:gd name="connsiteX5" fmla="*/ 754380 w 1503045"/>
              <a:gd name="connsiteY5" fmla="*/ 312420 h 419100"/>
              <a:gd name="connsiteX6" fmla="*/ 129540 w 1503045"/>
              <a:gd name="connsiteY6" fmla="*/ 182880 h 419100"/>
              <a:gd name="connsiteX7" fmla="*/ 38100 w 1503045"/>
              <a:gd name="connsiteY7" fmla="*/ 167640 h 419100"/>
              <a:gd name="connsiteX8" fmla="*/ 0 w 1503045"/>
              <a:gd name="connsiteY8" fmla="*/ 205740 h 419100"/>
              <a:gd name="connsiteX0" fmla="*/ 0 w 1503045"/>
              <a:gd name="connsiteY0" fmla="*/ 205740 h 393700"/>
              <a:gd name="connsiteX1" fmla="*/ 0 w 1503045"/>
              <a:gd name="connsiteY1" fmla="*/ 205740 h 393700"/>
              <a:gd name="connsiteX2" fmla="*/ 723265 w 1503045"/>
              <a:gd name="connsiteY2" fmla="*/ 393700 h 393700"/>
              <a:gd name="connsiteX3" fmla="*/ 1503045 w 1503045"/>
              <a:gd name="connsiteY3" fmla="*/ 53340 h 393700"/>
              <a:gd name="connsiteX4" fmla="*/ 1455420 w 1503045"/>
              <a:gd name="connsiteY4" fmla="*/ 0 h 393700"/>
              <a:gd name="connsiteX5" fmla="*/ 754380 w 1503045"/>
              <a:gd name="connsiteY5" fmla="*/ 312420 h 393700"/>
              <a:gd name="connsiteX6" fmla="*/ 129540 w 1503045"/>
              <a:gd name="connsiteY6" fmla="*/ 182880 h 393700"/>
              <a:gd name="connsiteX7" fmla="*/ 38100 w 1503045"/>
              <a:gd name="connsiteY7" fmla="*/ 167640 h 393700"/>
              <a:gd name="connsiteX8" fmla="*/ 0 w 1503045"/>
              <a:gd name="connsiteY8" fmla="*/ 205740 h 393700"/>
              <a:gd name="connsiteX0" fmla="*/ 0 w 1503045"/>
              <a:gd name="connsiteY0" fmla="*/ 205740 h 393700"/>
              <a:gd name="connsiteX1" fmla="*/ 0 w 1503045"/>
              <a:gd name="connsiteY1" fmla="*/ 205740 h 393700"/>
              <a:gd name="connsiteX2" fmla="*/ 723265 w 1503045"/>
              <a:gd name="connsiteY2" fmla="*/ 393700 h 393700"/>
              <a:gd name="connsiteX3" fmla="*/ 1503045 w 1503045"/>
              <a:gd name="connsiteY3" fmla="*/ 53340 h 393700"/>
              <a:gd name="connsiteX4" fmla="*/ 1455420 w 1503045"/>
              <a:gd name="connsiteY4" fmla="*/ 0 h 393700"/>
              <a:gd name="connsiteX5" fmla="*/ 748030 w 1503045"/>
              <a:gd name="connsiteY5" fmla="*/ 299720 h 393700"/>
              <a:gd name="connsiteX6" fmla="*/ 129540 w 1503045"/>
              <a:gd name="connsiteY6" fmla="*/ 182880 h 393700"/>
              <a:gd name="connsiteX7" fmla="*/ 38100 w 1503045"/>
              <a:gd name="connsiteY7" fmla="*/ 167640 h 393700"/>
              <a:gd name="connsiteX8" fmla="*/ 0 w 1503045"/>
              <a:gd name="connsiteY8" fmla="*/ 205740 h 393700"/>
              <a:gd name="connsiteX0" fmla="*/ 0 w 1503045"/>
              <a:gd name="connsiteY0" fmla="*/ 205740 h 393700"/>
              <a:gd name="connsiteX1" fmla="*/ 0 w 1503045"/>
              <a:gd name="connsiteY1" fmla="*/ 205740 h 393700"/>
              <a:gd name="connsiteX2" fmla="*/ 723265 w 1503045"/>
              <a:gd name="connsiteY2" fmla="*/ 393700 h 393700"/>
              <a:gd name="connsiteX3" fmla="*/ 1503045 w 1503045"/>
              <a:gd name="connsiteY3" fmla="*/ 53340 h 393700"/>
              <a:gd name="connsiteX4" fmla="*/ 1455420 w 1503045"/>
              <a:gd name="connsiteY4" fmla="*/ 0 h 393700"/>
              <a:gd name="connsiteX5" fmla="*/ 748030 w 1503045"/>
              <a:gd name="connsiteY5" fmla="*/ 299720 h 393700"/>
              <a:gd name="connsiteX6" fmla="*/ 129540 w 1503045"/>
              <a:gd name="connsiteY6" fmla="*/ 182880 h 393700"/>
              <a:gd name="connsiteX7" fmla="*/ 47625 w 1503045"/>
              <a:gd name="connsiteY7" fmla="*/ 123190 h 393700"/>
              <a:gd name="connsiteX8" fmla="*/ 0 w 1503045"/>
              <a:gd name="connsiteY8" fmla="*/ 205740 h 393700"/>
              <a:gd name="connsiteX0" fmla="*/ 60692 w 1554212"/>
              <a:gd name="connsiteY0" fmla="*/ 183515 h 393700"/>
              <a:gd name="connsiteX1" fmla="*/ 51167 w 1554212"/>
              <a:gd name="connsiteY1" fmla="*/ 205740 h 393700"/>
              <a:gd name="connsiteX2" fmla="*/ 774432 w 1554212"/>
              <a:gd name="connsiteY2" fmla="*/ 393700 h 393700"/>
              <a:gd name="connsiteX3" fmla="*/ 1554212 w 1554212"/>
              <a:gd name="connsiteY3" fmla="*/ 53340 h 393700"/>
              <a:gd name="connsiteX4" fmla="*/ 1506587 w 1554212"/>
              <a:gd name="connsiteY4" fmla="*/ 0 h 393700"/>
              <a:gd name="connsiteX5" fmla="*/ 799197 w 1554212"/>
              <a:gd name="connsiteY5" fmla="*/ 299720 h 393700"/>
              <a:gd name="connsiteX6" fmla="*/ 180707 w 1554212"/>
              <a:gd name="connsiteY6" fmla="*/ 182880 h 393700"/>
              <a:gd name="connsiteX7" fmla="*/ 98792 w 1554212"/>
              <a:gd name="connsiteY7" fmla="*/ 123190 h 393700"/>
              <a:gd name="connsiteX8" fmla="*/ 60692 w 1554212"/>
              <a:gd name="connsiteY8" fmla="*/ 183515 h 393700"/>
              <a:gd name="connsiteX0" fmla="*/ 0 w 1493520"/>
              <a:gd name="connsiteY0" fmla="*/ 183515 h 395446"/>
              <a:gd name="connsiteX1" fmla="*/ 713740 w 1493520"/>
              <a:gd name="connsiteY1" fmla="*/ 393700 h 395446"/>
              <a:gd name="connsiteX2" fmla="*/ 1493520 w 1493520"/>
              <a:gd name="connsiteY2" fmla="*/ 53340 h 395446"/>
              <a:gd name="connsiteX3" fmla="*/ 1445895 w 1493520"/>
              <a:gd name="connsiteY3" fmla="*/ 0 h 395446"/>
              <a:gd name="connsiteX4" fmla="*/ 738505 w 1493520"/>
              <a:gd name="connsiteY4" fmla="*/ 299720 h 395446"/>
              <a:gd name="connsiteX5" fmla="*/ 120015 w 1493520"/>
              <a:gd name="connsiteY5" fmla="*/ 182880 h 395446"/>
              <a:gd name="connsiteX6" fmla="*/ 38100 w 1493520"/>
              <a:gd name="connsiteY6" fmla="*/ 123190 h 395446"/>
              <a:gd name="connsiteX7" fmla="*/ 0 w 1493520"/>
              <a:gd name="connsiteY7" fmla="*/ 183515 h 395446"/>
              <a:gd name="connsiteX0" fmla="*/ 0 w 1493520"/>
              <a:gd name="connsiteY0" fmla="*/ 183515 h 395446"/>
              <a:gd name="connsiteX1" fmla="*/ 713740 w 1493520"/>
              <a:gd name="connsiteY1" fmla="*/ 393700 h 395446"/>
              <a:gd name="connsiteX2" fmla="*/ 1493520 w 1493520"/>
              <a:gd name="connsiteY2" fmla="*/ 53340 h 395446"/>
              <a:gd name="connsiteX3" fmla="*/ 1445895 w 1493520"/>
              <a:gd name="connsiteY3" fmla="*/ 0 h 395446"/>
              <a:gd name="connsiteX4" fmla="*/ 738505 w 1493520"/>
              <a:gd name="connsiteY4" fmla="*/ 299720 h 395446"/>
              <a:gd name="connsiteX5" fmla="*/ 145415 w 1493520"/>
              <a:gd name="connsiteY5" fmla="*/ 182880 h 395446"/>
              <a:gd name="connsiteX6" fmla="*/ 38100 w 1493520"/>
              <a:gd name="connsiteY6" fmla="*/ 123190 h 395446"/>
              <a:gd name="connsiteX7" fmla="*/ 0 w 1493520"/>
              <a:gd name="connsiteY7" fmla="*/ 183515 h 395446"/>
              <a:gd name="connsiteX0" fmla="*/ 0 w 1493520"/>
              <a:gd name="connsiteY0" fmla="*/ 183515 h 395446"/>
              <a:gd name="connsiteX1" fmla="*/ 713740 w 1493520"/>
              <a:gd name="connsiteY1" fmla="*/ 393700 h 395446"/>
              <a:gd name="connsiteX2" fmla="*/ 1493520 w 1493520"/>
              <a:gd name="connsiteY2" fmla="*/ 53340 h 395446"/>
              <a:gd name="connsiteX3" fmla="*/ 1445895 w 1493520"/>
              <a:gd name="connsiteY3" fmla="*/ 0 h 395446"/>
              <a:gd name="connsiteX4" fmla="*/ 738505 w 1493520"/>
              <a:gd name="connsiteY4" fmla="*/ 299720 h 395446"/>
              <a:gd name="connsiteX5" fmla="*/ 145415 w 1493520"/>
              <a:gd name="connsiteY5" fmla="*/ 182880 h 395446"/>
              <a:gd name="connsiteX6" fmla="*/ 38100 w 1493520"/>
              <a:gd name="connsiteY6" fmla="*/ 123190 h 395446"/>
              <a:gd name="connsiteX7" fmla="*/ 0 w 1493520"/>
              <a:gd name="connsiteY7" fmla="*/ 183515 h 395446"/>
              <a:gd name="connsiteX0" fmla="*/ 0 w 1493520"/>
              <a:gd name="connsiteY0" fmla="*/ 183515 h 395446"/>
              <a:gd name="connsiteX1" fmla="*/ 713740 w 1493520"/>
              <a:gd name="connsiteY1" fmla="*/ 393700 h 395446"/>
              <a:gd name="connsiteX2" fmla="*/ 1493520 w 1493520"/>
              <a:gd name="connsiteY2" fmla="*/ 53340 h 395446"/>
              <a:gd name="connsiteX3" fmla="*/ 1445895 w 1493520"/>
              <a:gd name="connsiteY3" fmla="*/ 0 h 395446"/>
              <a:gd name="connsiteX4" fmla="*/ 709930 w 1493520"/>
              <a:gd name="connsiteY4" fmla="*/ 315595 h 395446"/>
              <a:gd name="connsiteX5" fmla="*/ 145415 w 1493520"/>
              <a:gd name="connsiteY5" fmla="*/ 182880 h 395446"/>
              <a:gd name="connsiteX6" fmla="*/ 38100 w 1493520"/>
              <a:gd name="connsiteY6" fmla="*/ 123190 h 395446"/>
              <a:gd name="connsiteX7" fmla="*/ 0 w 1493520"/>
              <a:gd name="connsiteY7" fmla="*/ 183515 h 395446"/>
              <a:gd name="connsiteX0" fmla="*/ 0 w 1493520"/>
              <a:gd name="connsiteY0" fmla="*/ 183515 h 395446"/>
              <a:gd name="connsiteX1" fmla="*/ 713740 w 1493520"/>
              <a:gd name="connsiteY1" fmla="*/ 393700 h 395446"/>
              <a:gd name="connsiteX2" fmla="*/ 1493520 w 1493520"/>
              <a:gd name="connsiteY2" fmla="*/ 53340 h 395446"/>
              <a:gd name="connsiteX3" fmla="*/ 1445895 w 1493520"/>
              <a:gd name="connsiteY3" fmla="*/ 0 h 395446"/>
              <a:gd name="connsiteX4" fmla="*/ 757555 w 1493520"/>
              <a:gd name="connsiteY4" fmla="*/ 306070 h 395446"/>
              <a:gd name="connsiteX5" fmla="*/ 145415 w 1493520"/>
              <a:gd name="connsiteY5" fmla="*/ 182880 h 395446"/>
              <a:gd name="connsiteX6" fmla="*/ 38100 w 1493520"/>
              <a:gd name="connsiteY6" fmla="*/ 123190 h 395446"/>
              <a:gd name="connsiteX7" fmla="*/ 0 w 1493520"/>
              <a:gd name="connsiteY7" fmla="*/ 183515 h 395446"/>
              <a:gd name="connsiteX0" fmla="*/ 0 w 1493520"/>
              <a:gd name="connsiteY0" fmla="*/ 183515 h 395446"/>
              <a:gd name="connsiteX1" fmla="*/ 713740 w 1493520"/>
              <a:gd name="connsiteY1" fmla="*/ 393700 h 395446"/>
              <a:gd name="connsiteX2" fmla="*/ 1493520 w 1493520"/>
              <a:gd name="connsiteY2" fmla="*/ 53340 h 395446"/>
              <a:gd name="connsiteX3" fmla="*/ 1445895 w 1493520"/>
              <a:gd name="connsiteY3" fmla="*/ 0 h 395446"/>
              <a:gd name="connsiteX4" fmla="*/ 757555 w 1493520"/>
              <a:gd name="connsiteY4" fmla="*/ 306070 h 395446"/>
              <a:gd name="connsiteX5" fmla="*/ 186690 w 1493520"/>
              <a:gd name="connsiteY5" fmla="*/ 182880 h 395446"/>
              <a:gd name="connsiteX6" fmla="*/ 38100 w 1493520"/>
              <a:gd name="connsiteY6" fmla="*/ 123190 h 395446"/>
              <a:gd name="connsiteX7" fmla="*/ 0 w 1493520"/>
              <a:gd name="connsiteY7" fmla="*/ 183515 h 395446"/>
              <a:gd name="connsiteX0" fmla="*/ 0 w 1493520"/>
              <a:gd name="connsiteY0" fmla="*/ 183515 h 379719"/>
              <a:gd name="connsiteX1" fmla="*/ 662940 w 1493520"/>
              <a:gd name="connsiteY1" fmla="*/ 377825 h 379719"/>
              <a:gd name="connsiteX2" fmla="*/ 1493520 w 1493520"/>
              <a:gd name="connsiteY2" fmla="*/ 53340 h 379719"/>
              <a:gd name="connsiteX3" fmla="*/ 1445895 w 1493520"/>
              <a:gd name="connsiteY3" fmla="*/ 0 h 379719"/>
              <a:gd name="connsiteX4" fmla="*/ 757555 w 1493520"/>
              <a:gd name="connsiteY4" fmla="*/ 306070 h 379719"/>
              <a:gd name="connsiteX5" fmla="*/ 186690 w 1493520"/>
              <a:gd name="connsiteY5" fmla="*/ 182880 h 379719"/>
              <a:gd name="connsiteX6" fmla="*/ 38100 w 1493520"/>
              <a:gd name="connsiteY6" fmla="*/ 123190 h 379719"/>
              <a:gd name="connsiteX7" fmla="*/ 0 w 1493520"/>
              <a:gd name="connsiteY7" fmla="*/ 183515 h 379719"/>
              <a:gd name="connsiteX0" fmla="*/ 0 w 1493520"/>
              <a:gd name="connsiteY0" fmla="*/ 183515 h 379719"/>
              <a:gd name="connsiteX1" fmla="*/ 662940 w 1493520"/>
              <a:gd name="connsiteY1" fmla="*/ 377825 h 379719"/>
              <a:gd name="connsiteX2" fmla="*/ 1493520 w 1493520"/>
              <a:gd name="connsiteY2" fmla="*/ 53340 h 379719"/>
              <a:gd name="connsiteX3" fmla="*/ 1445895 w 1493520"/>
              <a:gd name="connsiteY3" fmla="*/ 0 h 379719"/>
              <a:gd name="connsiteX4" fmla="*/ 757555 w 1493520"/>
              <a:gd name="connsiteY4" fmla="*/ 306070 h 379719"/>
              <a:gd name="connsiteX5" fmla="*/ 186690 w 1493520"/>
              <a:gd name="connsiteY5" fmla="*/ 182880 h 379719"/>
              <a:gd name="connsiteX6" fmla="*/ 38100 w 1493520"/>
              <a:gd name="connsiteY6" fmla="*/ 123190 h 379719"/>
              <a:gd name="connsiteX7" fmla="*/ 0 w 1493520"/>
              <a:gd name="connsiteY7" fmla="*/ 183515 h 379719"/>
              <a:gd name="connsiteX0" fmla="*/ 0 w 1493520"/>
              <a:gd name="connsiteY0" fmla="*/ 183515 h 379719"/>
              <a:gd name="connsiteX1" fmla="*/ 739140 w 1493520"/>
              <a:gd name="connsiteY1" fmla="*/ 377825 h 379719"/>
              <a:gd name="connsiteX2" fmla="*/ 1493520 w 1493520"/>
              <a:gd name="connsiteY2" fmla="*/ 53340 h 379719"/>
              <a:gd name="connsiteX3" fmla="*/ 1445895 w 1493520"/>
              <a:gd name="connsiteY3" fmla="*/ 0 h 379719"/>
              <a:gd name="connsiteX4" fmla="*/ 757555 w 1493520"/>
              <a:gd name="connsiteY4" fmla="*/ 306070 h 379719"/>
              <a:gd name="connsiteX5" fmla="*/ 186690 w 1493520"/>
              <a:gd name="connsiteY5" fmla="*/ 182880 h 379719"/>
              <a:gd name="connsiteX6" fmla="*/ 38100 w 1493520"/>
              <a:gd name="connsiteY6" fmla="*/ 123190 h 379719"/>
              <a:gd name="connsiteX7" fmla="*/ 0 w 1493520"/>
              <a:gd name="connsiteY7" fmla="*/ 183515 h 379719"/>
              <a:gd name="connsiteX0" fmla="*/ 0 w 1493520"/>
              <a:gd name="connsiteY0" fmla="*/ 183515 h 379719"/>
              <a:gd name="connsiteX1" fmla="*/ 739140 w 1493520"/>
              <a:gd name="connsiteY1" fmla="*/ 377825 h 379719"/>
              <a:gd name="connsiteX2" fmla="*/ 1493520 w 1493520"/>
              <a:gd name="connsiteY2" fmla="*/ 53340 h 379719"/>
              <a:gd name="connsiteX3" fmla="*/ 1445895 w 1493520"/>
              <a:gd name="connsiteY3" fmla="*/ 0 h 379719"/>
              <a:gd name="connsiteX4" fmla="*/ 757555 w 1493520"/>
              <a:gd name="connsiteY4" fmla="*/ 306070 h 379719"/>
              <a:gd name="connsiteX5" fmla="*/ 186690 w 1493520"/>
              <a:gd name="connsiteY5" fmla="*/ 182880 h 379719"/>
              <a:gd name="connsiteX6" fmla="*/ 38100 w 1493520"/>
              <a:gd name="connsiteY6" fmla="*/ 123190 h 379719"/>
              <a:gd name="connsiteX7" fmla="*/ 0 w 1493520"/>
              <a:gd name="connsiteY7" fmla="*/ 183515 h 379719"/>
              <a:gd name="connsiteX0" fmla="*/ 0 w 1483995"/>
              <a:gd name="connsiteY0" fmla="*/ 183515 h 379719"/>
              <a:gd name="connsiteX1" fmla="*/ 739140 w 1483995"/>
              <a:gd name="connsiteY1" fmla="*/ 377825 h 379719"/>
              <a:gd name="connsiteX2" fmla="*/ 1483995 w 1483995"/>
              <a:gd name="connsiteY2" fmla="*/ 53340 h 379719"/>
              <a:gd name="connsiteX3" fmla="*/ 1445895 w 1483995"/>
              <a:gd name="connsiteY3" fmla="*/ 0 h 379719"/>
              <a:gd name="connsiteX4" fmla="*/ 757555 w 1483995"/>
              <a:gd name="connsiteY4" fmla="*/ 306070 h 379719"/>
              <a:gd name="connsiteX5" fmla="*/ 186690 w 1483995"/>
              <a:gd name="connsiteY5" fmla="*/ 182880 h 379719"/>
              <a:gd name="connsiteX6" fmla="*/ 38100 w 1483995"/>
              <a:gd name="connsiteY6" fmla="*/ 123190 h 379719"/>
              <a:gd name="connsiteX7" fmla="*/ 0 w 1483995"/>
              <a:gd name="connsiteY7" fmla="*/ 183515 h 379719"/>
              <a:gd name="connsiteX0" fmla="*/ 0 w 1483995"/>
              <a:gd name="connsiteY0" fmla="*/ 183515 h 379719"/>
              <a:gd name="connsiteX1" fmla="*/ 739140 w 1483995"/>
              <a:gd name="connsiteY1" fmla="*/ 377825 h 379719"/>
              <a:gd name="connsiteX2" fmla="*/ 1483995 w 1483995"/>
              <a:gd name="connsiteY2" fmla="*/ 53340 h 379719"/>
              <a:gd name="connsiteX3" fmla="*/ 1445895 w 1483995"/>
              <a:gd name="connsiteY3" fmla="*/ 0 h 379719"/>
              <a:gd name="connsiteX4" fmla="*/ 757555 w 1483995"/>
              <a:gd name="connsiteY4" fmla="*/ 306070 h 379719"/>
              <a:gd name="connsiteX5" fmla="*/ 186690 w 1483995"/>
              <a:gd name="connsiteY5" fmla="*/ 182880 h 379719"/>
              <a:gd name="connsiteX6" fmla="*/ 38100 w 1483995"/>
              <a:gd name="connsiteY6" fmla="*/ 123190 h 379719"/>
              <a:gd name="connsiteX7" fmla="*/ 0 w 1483995"/>
              <a:gd name="connsiteY7" fmla="*/ 183515 h 379719"/>
              <a:gd name="connsiteX0" fmla="*/ 0 w 1483995"/>
              <a:gd name="connsiteY0" fmla="*/ 183515 h 379719"/>
              <a:gd name="connsiteX1" fmla="*/ 739140 w 1483995"/>
              <a:gd name="connsiteY1" fmla="*/ 377825 h 379719"/>
              <a:gd name="connsiteX2" fmla="*/ 1483995 w 1483995"/>
              <a:gd name="connsiteY2" fmla="*/ 53340 h 379719"/>
              <a:gd name="connsiteX3" fmla="*/ 1445895 w 1483995"/>
              <a:gd name="connsiteY3" fmla="*/ 0 h 379719"/>
              <a:gd name="connsiteX4" fmla="*/ 757555 w 1483995"/>
              <a:gd name="connsiteY4" fmla="*/ 306070 h 379719"/>
              <a:gd name="connsiteX5" fmla="*/ 186690 w 1483995"/>
              <a:gd name="connsiteY5" fmla="*/ 182880 h 379719"/>
              <a:gd name="connsiteX6" fmla="*/ 38100 w 1483995"/>
              <a:gd name="connsiteY6" fmla="*/ 123190 h 379719"/>
              <a:gd name="connsiteX7" fmla="*/ 0 w 1483995"/>
              <a:gd name="connsiteY7" fmla="*/ 183515 h 379719"/>
              <a:gd name="connsiteX0" fmla="*/ 0 w 1488758"/>
              <a:gd name="connsiteY0" fmla="*/ 207328 h 379994"/>
              <a:gd name="connsiteX1" fmla="*/ 743903 w 1488758"/>
              <a:gd name="connsiteY1" fmla="*/ 377825 h 379994"/>
              <a:gd name="connsiteX2" fmla="*/ 1488758 w 1488758"/>
              <a:gd name="connsiteY2" fmla="*/ 53340 h 379994"/>
              <a:gd name="connsiteX3" fmla="*/ 1450658 w 1488758"/>
              <a:gd name="connsiteY3" fmla="*/ 0 h 379994"/>
              <a:gd name="connsiteX4" fmla="*/ 762318 w 1488758"/>
              <a:gd name="connsiteY4" fmla="*/ 306070 h 379994"/>
              <a:gd name="connsiteX5" fmla="*/ 191453 w 1488758"/>
              <a:gd name="connsiteY5" fmla="*/ 182880 h 379994"/>
              <a:gd name="connsiteX6" fmla="*/ 42863 w 1488758"/>
              <a:gd name="connsiteY6" fmla="*/ 123190 h 379994"/>
              <a:gd name="connsiteX7" fmla="*/ 0 w 1488758"/>
              <a:gd name="connsiteY7" fmla="*/ 207328 h 379994"/>
              <a:gd name="connsiteX0" fmla="*/ 0 w 1488758"/>
              <a:gd name="connsiteY0" fmla="*/ 207328 h 398818"/>
              <a:gd name="connsiteX1" fmla="*/ 708184 w 1488758"/>
              <a:gd name="connsiteY1" fmla="*/ 396875 h 398818"/>
              <a:gd name="connsiteX2" fmla="*/ 1488758 w 1488758"/>
              <a:gd name="connsiteY2" fmla="*/ 53340 h 398818"/>
              <a:gd name="connsiteX3" fmla="*/ 1450658 w 1488758"/>
              <a:gd name="connsiteY3" fmla="*/ 0 h 398818"/>
              <a:gd name="connsiteX4" fmla="*/ 762318 w 1488758"/>
              <a:gd name="connsiteY4" fmla="*/ 306070 h 398818"/>
              <a:gd name="connsiteX5" fmla="*/ 191453 w 1488758"/>
              <a:gd name="connsiteY5" fmla="*/ 182880 h 398818"/>
              <a:gd name="connsiteX6" fmla="*/ 42863 w 1488758"/>
              <a:gd name="connsiteY6" fmla="*/ 123190 h 398818"/>
              <a:gd name="connsiteX7" fmla="*/ 0 w 1488758"/>
              <a:gd name="connsiteY7" fmla="*/ 207328 h 398818"/>
              <a:gd name="connsiteX0" fmla="*/ 0 w 1488758"/>
              <a:gd name="connsiteY0" fmla="*/ 207328 h 398818"/>
              <a:gd name="connsiteX1" fmla="*/ 708184 w 1488758"/>
              <a:gd name="connsiteY1" fmla="*/ 396875 h 398818"/>
              <a:gd name="connsiteX2" fmla="*/ 1488758 w 1488758"/>
              <a:gd name="connsiteY2" fmla="*/ 53340 h 398818"/>
              <a:gd name="connsiteX3" fmla="*/ 1450658 w 1488758"/>
              <a:gd name="connsiteY3" fmla="*/ 0 h 398818"/>
              <a:gd name="connsiteX4" fmla="*/ 790893 w 1488758"/>
              <a:gd name="connsiteY4" fmla="*/ 310833 h 398818"/>
              <a:gd name="connsiteX5" fmla="*/ 191453 w 1488758"/>
              <a:gd name="connsiteY5" fmla="*/ 182880 h 398818"/>
              <a:gd name="connsiteX6" fmla="*/ 42863 w 1488758"/>
              <a:gd name="connsiteY6" fmla="*/ 123190 h 398818"/>
              <a:gd name="connsiteX7" fmla="*/ 0 w 1488758"/>
              <a:gd name="connsiteY7" fmla="*/ 207328 h 398818"/>
              <a:gd name="connsiteX0" fmla="*/ 0 w 1488758"/>
              <a:gd name="connsiteY0" fmla="*/ 207328 h 398818"/>
              <a:gd name="connsiteX1" fmla="*/ 708184 w 1488758"/>
              <a:gd name="connsiteY1" fmla="*/ 396875 h 398818"/>
              <a:gd name="connsiteX2" fmla="*/ 1488758 w 1488758"/>
              <a:gd name="connsiteY2" fmla="*/ 53340 h 398818"/>
              <a:gd name="connsiteX3" fmla="*/ 1450658 w 1488758"/>
              <a:gd name="connsiteY3" fmla="*/ 0 h 398818"/>
              <a:gd name="connsiteX4" fmla="*/ 790893 w 1488758"/>
              <a:gd name="connsiteY4" fmla="*/ 310833 h 398818"/>
              <a:gd name="connsiteX5" fmla="*/ 191453 w 1488758"/>
              <a:gd name="connsiteY5" fmla="*/ 182880 h 398818"/>
              <a:gd name="connsiteX6" fmla="*/ 42863 w 1488758"/>
              <a:gd name="connsiteY6" fmla="*/ 123190 h 398818"/>
              <a:gd name="connsiteX7" fmla="*/ 0 w 1488758"/>
              <a:gd name="connsiteY7" fmla="*/ 207328 h 398818"/>
              <a:gd name="connsiteX0" fmla="*/ 0 w 1488758"/>
              <a:gd name="connsiteY0" fmla="*/ 207328 h 398818"/>
              <a:gd name="connsiteX1" fmla="*/ 708184 w 1488758"/>
              <a:gd name="connsiteY1" fmla="*/ 396875 h 398818"/>
              <a:gd name="connsiteX2" fmla="*/ 1488758 w 1488758"/>
              <a:gd name="connsiteY2" fmla="*/ 53340 h 398818"/>
              <a:gd name="connsiteX3" fmla="*/ 1450658 w 1488758"/>
              <a:gd name="connsiteY3" fmla="*/ 0 h 398818"/>
              <a:gd name="connsiteX4" fmla="*/ 790893 w 1488758"/>
              <a:gd name="connsiteY4" fmla="*/ 310833 h 398818"/>
              <a:gd name="connsiteX5" fmla="*/ 191453 w 1488758"/>
              <a:gd name="connsiteY5" fmla="*/ 182880 h 398818"/>
              <a:gd name="connsiteX6" fmla="*/ 42863 w 1488758"/>
              <a:gd name="connsiteY6" fmla="*/ 123190 h 398818"/>
              <a:gd name="connsiteX7" fmla="*/ 0 w 1488758"/>
              <a:gd name="connsiteY7" fmla="*/ 207328 h 398818"/>
              <a:gd name="connsiteX0" fmla="*/ 0 w 1488758"/>
              <a:gd name="connsiteY0" fmla="*/ 207328 h 398818"/>
              <a:gd name="connsiteX1" fmla="*/ 708184 w 1488758"/>
              <a:gd name="connsiteY1" fmla="*/ 396875 h 398818"/>
              <a:gd name="connsiteX2" fmla="*/ 1488758 w 1488758"/>
              <a:gd name="connsiteY2" fmla="*/ 53340 h 398818"/>
              <a:gd name="connsiteX3" fmla="*/ 1450658 w 1488758"/>
              <a:gd name="connsiteY3" fmla="*/ 0 h 398818"/>
              <a:gd name="connsiteX4" fmla="*/ 790893 w 1488758"/>
              <a:gd name="connsiteY4" fmla="*/ 310833 h 398818"/>
              <a:gd name="connsiteX5" fmla="*/ 191453 w 1488758"/>
              <a:gd name="connsiteY5" fmla="*/ 182880 h 398818"/>
              <a:gd name="connsiteX6" fmla="*/ 42863 w 1488758"/>
              <a:gd name="connsiteY6" fmla="*/ 123190 h 398818"/>
              <a:gd name="connsiteX7" fmla="*/ 0 w 1488758"/>
              <a:gd name="connsiteY7" fmla="*/ 207328 h 398818"/>
              <a:gd name="connsiteX0" fmla="*/ 0 w 1488758"/>
              <a:gd name="connsiteY0" fmla="*/ 207328 h 402732"/>
              <a:gd name="connsiteX1" fmla="*/ 708184 w 1488758"/>
              <a:gd name="connsiteY1" fmla="*/ 396875 h 402732"/>
              <a:gd name="connsiteX2" fmla="*/ 1488758 w 1488758"/>
              <a:gd name="connsiteY2" fmla="*/ 53340 h 402732"/>
              <a:gd name="connsiteX3" fmla="*/ 1450658 w 1488758"/>
              <a:gd name="connsiteY3" fmla="*/ 0 h 402732"/>
              <a:gd name="connsiteX4" fmla="*/ 790893 w 1488758"/>
              <a:gd name="connsiteY4" fmla="*/ 310833 h 402732"/>
              <a:gd name="connsiteX5" fmla="*/ 191453 w 1488758"/>
              <a:gd name="connsiteY5" fmla="*/ 182880 h 402732"/>
              <a:gd name="connsiteX6" fmla="*/ 42863 w 1488758"/>
              <a:gd name="connsiteY6" fmla="*/ 123190 h 402732"/>
              <a:gd name="connsiteX7" fmla="*/ 0 w 1488758"/>
              <a:gd name="connsiteY7" fmla="*/ 207328 h 402732"/>
              <a:gd name="connsiteX0" fmla="*/ 0 w 1488758"/>
              <a:gd name="connsiteY0" fmla="*/ 207328 h 409736"/>
              <a:gd name="connsiteX1" fmla="*/ 710565 w 1488758"/>
              <a:gd name="connsiteY1" fmla="*/ 404018 h 409736"/>
              <a:gd name="connsiteX2" fmla="*/ 1488758 w 1488758"/>
              <a:gd name="connsiteY2" fmla="*/ 53340 h 409736"/>
              <a:gd name="connsiteX3" fmla="*/ 1450658 w 1488758"/>
              <a:gd name="connsiteY3" fmla="*/ 0 h 409736"/>
              <a:gd name="connsiteX4" fmla="*/ 790893 w 1488758"/>
              <a:gd name="connsiteY4" fmla="*/ 310833 h 409736"/>
              <a:gd name="connsiteX5" fmla="*/ 191453 w 1488758"/>
              <a:gd name="connsiteY5" fmla="*/ 182880 h 409736"/>
              <a:gd name="connsiteX6" fmla="*/ 42863 w 1488758"/>
              <a:gd name="connsiteY6" fmla="*/ 123190 h 409736"/>
              <a:gd name="connsiteX7" fmla="*/ 0 w 1488758"/>
              <a:gd name="connsiteY7" fmla="*/ 207328 h 409736"/>
              <a:gd name="connsiteX0" fmla="*/ 0 w 1488758"/>
              <a:gd name="connsiteY0" fmla="*/ 207328 h 409736"/>
              <a:gd name="connsiteX1" fmla="*/ 710565 w 1488758"/>
              <a:gd name="connsiteY1" fmla="*/ 404018 h 409736"/>
              <a:gd name="connsiteX2" fmla="*/ 1488758 w 1488758"/>
              <a:gd name="connsiteY2" fmla="*/ 53340 h 409736"/>
              <a:gd name="connsiteX3" fmla="*/ 1450658 w 1488758"/>
              <a:gd name="connsiteY3" fmla="*/ 0 h 409736"/>
              <a:gd name="connsiteX4" fmla="*/ 790893 w 1488758"/>
              <a:gd name="connsiteY4" fmla="*/ 310833 h 409736"/>
              <a:gd name="connsiteX5" fmla="*/ 191453 w 1488758"/>
              <a:gd name="connsiteY5" fmla="*/ 182880 h 409736"/>
              <a:gd name="connsiteX6" fmla="*/ 42863 w 1488758"/>
              <a:gd name="connsiteY6" fmla="*/ 123190 h 409736"/>
              <a:gd name="connsiteX7" fmla="*/ 0 w 1488758"/>
              <a:gd name="connsiteY7" fmla="*/ 207328 h 409736"/>
              <a:gd name="connsiteX0" fmla="*/ 0 w 1488758"/>
              <a:gd name="connsiteY0" fmla="*/ 207328 h 404178"/>
              <a:gd name="connsiteX1" fmla="*/ 710565 w 1488758"/>
              <a:gd name="connsiteY1" fmla="*/ 404018 h 404178"/>
              <a:gd name="connsiteX2" fmla="*/ 1488758 w 1488758"/>
              <a:gd name="connsiteY2" fmla="*/ 53340 h 404178"/>
              <a:gd name="connsiteX3" fmla="*/ 1450658 w 1488758"/>
              <a:gd name="connsiteY3" fmla="*/ 0 h 404178"/>
              <a:gd name="connsiteX4" fmla="*/ 790893 w 1488758"/>
              <a:gd name="connsiteY4" fmla="*/ 310833 h 404178"/>
              <a:gd name="connsiteX5" fmla="*/ 191453 w 1488758"/>
              <a:gd name="connsiteY5" fmla="*/ 182880 h 404178"/>
              <a:gd name="connsiteX6" fmla="*/ 42863 w 1488758"/>
              <a:gd name="connsiteY6" fmla="*/ 123190 h 404178"/>
              <a:gd name="connsiteX7" fmla="*/ 0 w 1488758"/>
              <a:gd name="connsiteY7" fmla="*/ 207328 h 404178"/>
              <a:gd name="connsiteX0" fmla="*/ 0 w 1488758"/>
              <a:gd name="connsiteY0" fmla="*/ 207328 h 404178"/>
              <a:gd name="connsiteX1" fmla="*/ 710565 w 1488758"/>
              <a:gd name="connsiteY1" fmla="*/ 404018 h 404178"/>
              <a:gd name="connsiteX2" fmla="*/ 1488758 w 1488758"/>
              <a:gd name="connsiteY2" fmla="*/ 53340 h 404178"/>
              <a:gd name="connsiteX3" fmla="*/ 1450658 w 1488758"/>
              <a:gd name="connsiteY3" fmla="*/ 0 h 404178"/>
              <a:gd name="connsiteX4" fmla="*/ 790893 w 1488758"/>
              <a:gd name="connsiteY4" fmla="*/ 310833 h 404178"/>
              <a:gd name="connsiteX5" fmla="*/ 191453 w 1488758"/>
              <a:gd name="connsiteY5" fmla="*/ 182880 h 404178"/>
              <a:gd name="connsiteX6" fmla="*/ 42863 w 1488758"/>
              <a:gd name="connsiteY6" fmla="*/ 123190 h 404178"/>
              <a:gd name="connsiteX7" fmla="*/ 0 w 1488758"/>
              <a:gd name="connsiteY7" fmla="*/ 207328 h 404178"/>
              <a:gd name="connsiteX0" fmla="*/ 0 w 1488758"/>
              <a:gd name="connsiteY0" fmla="*/ 207328 h 404178"/>
              <a:gd name="connsiteX1" fmla="*/ 710565 w 1488758"/>
              <a:gd name="connsiteY1" fmla="*/ 404018 h 404178"/>
              <a:gd name="connsiteX2" fmla="*/ 1488758 w 1488758"/>
              <a:gd name="connsiteY2" fmla="*/ 53340 h 404178"/>
              <a:gd name="connsiteX3" fmla="*/ 1450658 w 1488758"/>
              <a:gd name="connsiteY3" fmla="*/ 0 h 404178"/>
              <a:gd name="connsiteX4" fmla="*/ 790893 w 1488758"/>
              <a:gd name="connsiteY4" fmla="*/ 310833 h 404178"/>
              <a:gd name="connsiteX5" fmla="*/ 191453 w 1488758"/>
              <a:gd name="connsiteY5" fmla="*/ 182880 h 404178"/>
              <a:gd name="connsiteX6" fmla="*/ 42863 w 1488758"/>
              <a:gd name="connsiteY6" fmla="*/ 123190 h 404178"/>
              <a:gd name="connsiteX7" fmla="*/ 0 w 1488758"/>
              <a:gd name="connsiteY7" fmla="*/ 207328 h 404178"/>
              <a:gd name="connsiteX0" fmla="*/ 0 w 1488758"/>
              <a:gd name="connsiteY0" fmla="*/ 207328 h 404178"/>
              <a:gd name="connsiteX1" fmla="*/ 710565 w 1488758"/>
              <a:gd name="connsiteY1" fmla="*/ 404018 h 404178"/>
              <a:gd name="connsiteX2" fmla="*/ 1488758 w 1488758"/>
              <a:gd name="connsiteY2" fmla="*/ 53340 h 404178"/>
              <a:gd name="connsiteX3" fmla="*/ 1450658 w 1488758"/>
              <a:gd name="connsiteY3" fmla="*/ 0 h 404178"/>
              <a:gd name="connsiteX4" fmla="*/ 790893 w 1488758"/>
              <a:gd name="connsiteY4" fmla="*/ 310833 h 404178"/>
              <a:gd name="connsiteX5" fmla="*/ 191453 w 1488758"/>
              <a:gd name="connsiteY5" fmla="*/ 182880 h 404178"/>
              <a:gd name="connsiteX6" fmla="*/ 47626 w 1488758"/>
              <a:gd name="connsiteY6" fmla="*/ 135097 h 404178"/>
              <a:gd name="connsiteX7" fmla="*/ 0 w 1488758"/>
              <a:gd name="connsiteY7" fmla="*/ 207328 h 404178"/>
              <a:gd name="connsiteX0" fmla="*/ 0 w 1488758"/>
              <a:gd name="connsiteY0" fmla="*/ 207328 h 404178"/>
              <a:gd name="connsiteX1" fmla="*/ 710565 w 1488758"/>
              <a:gd name="connsiteY1" fmla="*/ 404018 h 404178"/>
              <a:gd name="connsiteX2" fmla="*/ 1488758 w 1488758"/>
              <a:gd name="connsiteY2" fmla="*/ 53340 h 404178"/>
              <a:gd name="connsiteX3" fmla="*/ 1450658 w 1488758"/>
              <a:gd name="connsiteY3" fmla="*/ 0 h 404178"/>
              <a:gd name="connsiteX4" fmla="*/ 790893 w 1488758"/>
              <a:gd name="connsiteY4" fmla="*/ 310833 h 404178"/>
              <a:gd name="connsiteX5" fmla="*/ 186690 w 1488758"/>
              <a:gd name="connsiteY5" fmla="*/ 192405 h 404178"/>
              <a:gd name="connsiteX6" fmla="*/ 47626 w 1488758"/>
              <a:gd name="connsiteY6" fmla="*/ 135097 h 404178"/>
              <a:gd name="connsiteX7" fmla="*/ 0 w 1488758"/>
              <a:gd name="connsiteY7" fmla="*/ 207328 h 404178"/>
              <a:gd name="connsiteX0" fmla="*/ 0 w 1488758"/>
              <a:gd name="connsiteY0" fmla="*/ 207328 h 404178"/>
              <a:gd name="connsiteX1" fmla="*/ 710565 w 1488758"/>
              <a:gd name="connsiteY1" fmla="*/ 404018 h 404178"/>
              <a:gd name="connsiteX2" fmla="*/ 1488758 w 1488758"/>
              <a:gd name="connsiteY2" fmla="*/ 53340 h 404178"/>
              <a:gd name="connsiteX3" fmla="*/ 1450658 w 1488758"/>
              <a:gd name="connsiteY3" fmla="*/ 0 h 404178"/>
              <a:gd name="connsiteX4" fmla="*/ 790893 w 1488758"/>
              <a:gd name="connsiteY4" fmla="*/ 310833 h 404178"/>
              <a:gd name="connsiteX5" fmla="*/ 186690 w 1488758"/>
              <a:gd name="connsiteY5" fmla="*/ 192405 h 404178"/>
              <a:gd name="connsiteX6" fmla="*/ 47626 w 1488758"/>
              <a:gd name="connsiteY6" fmla="*/ 135097 h 404178"/>
              <a:gd name="connsiteX7" fmla="*/ 0 w 1488758"/>
              <a:gd name="connsiteY7" fmla="*/ 207328 h 404178"/>
              <a:gd name="connsiteX0" fmla="*/ 0 w 1488758"/>
              <a:gd name="connsiteY0" fmla="*/ 207328 h 404178"/>
              <a:gd name="connsiteX1" fmla="*/ 710565 w 1488758"/>
              <a:gd name="connsiteY1" fmla="*/ 404018 h 404178"/>
              <a:gd name="connsiteX2" fmla="*/ 1488758 w 1488758"/>
              <a:gd name="connsiteY2" fmla="*/ 53340 h 404178"/>
              <a:gd name="connsiteX3" fmla="*/ 1450658 w 1488758"/>
              <a:gd name="connsiteY3" fmla="*/ 0 h 404178"/>
              <a:gd name="connsiteX4" fmla="*/ 790893 w 1488758"/>
              <a:gd name="connsiteY4" fmla="*/ 310833 h 404178"/>
              <a:gd name="connsiteX5" fmla="*/ 186690 w 1488758"/>
              <a:gd name="connsiteY5" fmla="*/ 192405 h 404178"/>
              <a:gd name="connsiteX6" fmla="*/ 47626 w 1488758"/>
              <a:gd name="connsiteY6" fmla="*/ 135097 h 404178"/>
              <a:gd name="connsiteX7" fmla="*/ 0 w 1488758"/>
              <a:gd name="connsiteY7" fmla="*/ 207328 h 40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88758" h="404178">
                <a:moveTo>
                  <a:pt x="0" y="207328"/>
                </a:moveTo>
                <a:cubicBezTo>
                  <a:pt x="41169" y="250032"/>
                  <a:pt x="454501" y="389996"/>
                  <a:pt x="710565" y="404018"/>
                </a:cubicBezTo>
                <a:cubicBezTo>
                  <a:pt x="781050" y="410950"/>
                  <a:pt x="1207135" y="192458"/>
                  <a:pt x="1488758" y="53340"/>
                </a:cubicBezTo>
                <a:lnTo>
                  <a:pt x="1450658" y="0"/>
                </a:lnTo>
                <a:cubicBezTo>
                  <a:pt x="1230736" y="103611"/>
                  <a:pt x="846509" y="302472"/>
                  <a:pt x="790893" y="310833"/>
                </a:cubicBezTo>
                <a:cubicBezTo>
                  <a:pt x="692415" y="317130"/>
                  <a:pt x="381212" y="259927"/>
                  <a:pt x="186690" y="192405"/>
                </a:cubicBezTo>
                <a:lnTo>
                  <a:pt x="47626" y="135097"/>
                </a:lnTo>
                <a:cubicBezTo>
                  <a:pt x="34926" y="155205"/>
                  <a:pt x="12700" y="187220"/>
                  <a:pt x="0" y="207328"/>
                </a:cubicBezTo>
                <a:close/>
              </a:path>
            </a:pathLst>
          </a:custGeom>
          <a:solidFill>
            <a:schemeClr val="accent2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/>
          <p:cNvSpPr/>
          <p:nvPr/>
        </p:nvSpPr>
        <p:spPr>
          <a:xfrm>
            <a:off x="4939507" y="5206319"/>
            <a:ext cx="96838" cy="261143"/>
          </a:xfrm>
          <a:custGeom>
            <a:avLst/>
            <a:gdLst>
              <a:gd name="connsiteX0" fmla="*/ 19050 w 100013"/>
              <a:gd name="connsiteY0" fmla="*/ 0 h 271462"/>
              <a:gd name="connsiteX1" fmla="*/ 0 w 100013"/>
              <a:gd name="connsiteY1" fmla="*/ 247650 h 271462"/>
              <a:gd name="connsiteX2" fmla="*/ 90488 w 100013"/>
              <a:gd name="connsiteY2" fmla="*/ 271462 h 271462"/>
              <a:gd name="connsiteX3" fmla="*/ 100013 w 100013"/>
              <a:gd name="connsiteY3" fmla="*/ 26193 h 271462"/>
              <a:gd name="connsiteX0" fmla="*/ 19050 w 100013"/>
              <a:gd name="connsiteY0" fmla="*/ 0 h 264318"/>
              <a:gd name="connsiteX1" fmla="*/ 0 w 100013"/>
              <a:gd name="connsiteY1" fmla="*/ 247650 h 264318"/>
              <a:gd name="connsiteX2" fmla="*/ 78582 w 100013"/>
              <a:gd name="connsiteY2" fmla="*/ 264318 h 264318"/>
              <a:gd name="connsiteX3" fmla="*/ 100013 w 100013"/>
              <a:gd name="connsiteY3" fmla="*/ 26193 h 264318"/>
              <a:gd name="connsiteX0" fmla="*/ 19050 w 109538"/>
              <a:gd name="connsiteY0" fmla="*/ 0 h 264318"/>
              <a:gd name="connsiteX1" fmla="*/ 0 w 109538"/>
              <a:gd name="connsiteY1" fmla="*/ 247650 h 264318"/>
              <a:gd name="connsiteX2" fmla="*/ 78582 w 109538"/>
              <a:gd name="connsiteY2" fmla="*/ 264318 h 264318"/>
              <a:gd name="connsiteX3" fmla="*/ 109538 w 109538"/>
              <a:gd name="connsiteY3" fmla="*/ 32543 h 264318"/>
              <a:gd name="connsiteX0" fmla="*/ 19050 w 96838"/>
              <a:gd name="connsiteY0" fmla="*/ 0 h 264318"/>
              <a:gd name="connsiteX1" fmla="*/ 0 w 96838"/>
              <a:gd name="connsiteY1" fmla="*/ 247650 h 264318"/>
              <a:gd name="connsiteX2" fmla="*/ 78582 w 96838"/>
              <a:gd name="connsiteY2" fmla="*/ 264318 h 264318"/>
              <a:gd name="connsiteX3" fmla="*/ 96838 w 96838"/>
              <a:gd name="connsiteY3" fmla="*/ 35718 h 264318"/>
              <a:gd name="connsiteX0" fmla="*/ 19050 w 96838"/>
              <a:gd name="connsiteY0" fmla="*/ 0 h 261143"/>
              <a:gd name="connsiteX1" fmla="*/ 0 w 96838"/>
              <a:gd name="connsiteY1" fmla="*/ 247650 h 261143"/>
              <a:gd name="connsiteX2" fmla="*/ 78582 w 96838"/>
              <a:gd name="connsiteY2" fmla="*/ 261143 h 261143"/>
              <a:gd name="connsiteX3" fmla="*/ 96838 w 96838"/>
              <a:gd name="connsiteY3" fmla="*/ 35718 h 261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838" h="261143">
                <a:moveTo>
                  <a:pt x="19050" y="0"/>
                </a:moveTo>
                <a:lnTo>
                  <a:pt x="0" y="247650"/>
                </a:lnTo>
                <a:lnTo>
                  <a:pt x="78582" y="261143"/>
                </a:lnTo>
                <a:lnTo>
                  <a:pt x="96838" y="35718"/>
                </a:lnTo>
              </a:path>
            </a:pathLst>
          </a:cu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テキスト ボックス 55"/>
          <p:cNvSpPr txBox="1"/>
          <p:nvPr/>
        </p:nvSpPr>
        <p:spPr>
          <a:xfrm rot="16675307">
            <a:off x="4980769" y="1550216"/>
            <a:ext cx="967879" cy="26161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11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Meiryo UI" panose="020B0604030504040204" pitchFamily="50" charset="-128"/>
              </a:rPr>
              <a:t>遊歩道</a:t>
            </a:r>
            <a:endParaRPr kumimoji="1" lang="ja-JP" altLang="en-US" sz="1100" dirty="0">
              <a:ln w="3175"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游ゴシック" panose="020B0400000000000000" pitchFamily="50" charset="-128"/>
              <a:ea typeface="游ゴシック" panose="020B04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 rot="20076129">
            <a:off x="5490232" y="2900259"/>
            <a:ext cx="1829055" cy="26161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11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Meiryo UI" panose="020B0604030504040204" pitchFamily="50" charset="-128"/>
              </a:rPr>
              <a:t>遊歩道（親水護岸）</a:t>
            </a:r>
            <a:endParaRPr kumimoji="1" lang="ja-JP" altLang="en-US" sz="1100" dirty="0">
              <a:ln w="3175"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游ゴシック" panose="020B0400000000000000" pitchFamily="50" charset="-128"/>
              <a:ea typeface="游ゴシック" panose="020B04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 rot="485907">
            <a:off x="3257834" y="2203857"/>
            <a:ext cx="1089955" cy="43088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11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Meiryo UI" panose="020B0604030504040204" pitchFamily="50" charset="-128"/>
              </a:rPr>
              <a:t>遊歩道</a:t>
            </a:r>
            <a:endParaRPr lang="en-US" altLang="ja-JP" sz="1100" dirty="0">
              <a:ln w="3175"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游ゴシック" panose="020B0400000000000000" pitchFamily="50" charset="-128"/>
              <a:ea typeface="游ゴシック" panose="020B0400000000000000" pitchFamily="50" charset="-128"/>
              <a:cs typeface="Meiryo UI" panose="020B0604030504040204" pitchFamily="50" charset="-128"/>
            </a:endParaRPr>
          </a:p>
          <a:p>
            <a:pPr algn="ctr"/>
            <a:r>
              <a:rPr kumimoji="1" lang="en-US" altLang="ja-JP" sz="11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11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Meiryo UI" panose="020B0604030504040204" pitchFamily="50" charset="-128"/>
              </a:rPr>
              <a:t>親水護岸</a:t>
            </a:r>
            <a:r>
              <a:rPr lang="en-US" altLang="ja-JP" sz="11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Meiryo UI" panose="020B0604030504040204" pitchFamily="50" charset="-128"/>
              </a:rPr>
              <a:t>)</a:t>
            </a:r>
          </a:p>
        </p:txBody>
      </p:sp>
      <p:grpSp>
        <p:nvGrpSpPr>
          <p:cNvPr id="55" name="グループ化 54"/>
          <p:cNvGrpSpPr/>
          <p:nvPr/>
        </p:nvGrpSpPr>
        <p:grpSpPr>
          <a:xfrm>
            <a:off x="1012416" y="1420443"/>
            <a:ext cx="1241638" cy="1184085"/>
            <a:chOff x="2344523" y="332655"/>
            <a:chExt cx="1241638" cy="1184085"/>
          </a:xfrm>
        </p:grpSpPr>
        <p:grpSp>
          <p:nvGrpSpPr>
            <p:cNvPr id="54" name="グループ化 53"/>
            <p:cNvGrpSpPr/>
            <p:nvPr/>
          </p:nvGrpSpPr>
          <p:grpSpPr>
            <a:xfrm>
              <a:off x="2344523" y="741503"/>
              <a:ext cx="1241637" cy="775237"/>
              <a:chOff x="799755" y="1640204"/>
              <a:chExt cx="1241637" cy="775237"/>
            </a:xfrm>
          </p:grpSpPr>
          <p:sp>
            <p:nvSpPr>
              <p:cNvPr id="36" name="正方形/長方形 35"/>
              <p:cNvSpPr/>
              <p:nvPr/>
            </p:nvSpPr>
            <p:spPr>
              <a:xfrm>
                <a:off x="799755" y="1640204"/>
                <a:ext cx="1241637" cy="775237"/>
              </a:xfrm>
              <a:prstGeom prst="rect">
                <a:avLst/>
              </a:prstGeom>
              <a:ln w="190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ja-JP" altLang="en-US" sz="1100" dirty="0" smtClean="0">
                    <a:solidFill>
                      <a:schemeClr val="tx1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市有地</a:t>
                </a:r>
                <a:r>
                  <a:rPr lang="ja-JP" altLang="en-US" sz="1100" dirty="0">
                    <a:solidFill>
                      <a:schemeClr val="tx1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：</a:t>
                </a:r>
                <a:endParaRPr lang="en-US" altLang="ja-JP" sz="110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  <a:p>
                <a:r>
                  <a:rPr lang="en-US" altLang="ja-JP" sz="1100" dirty="0">
                    <a:solidFill>
                      <a:schemeClr val="tx1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(</a:t>
                </a:r>
                <a:r>
                  <a:rPr lang="ja-JP" altLang="en-US" sz="1100" dirty="0">
                    <a:solidFill>
                      <a:schemeClr val="tx1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竪</a:t>
                </a:r>
                <a:r>
                  <a:rPr lang="ja-JP" altLang="en-US" sz="1100" dirty="0" smtClean="0">
                    <a:solidFill>
                      <a:schemeClr val="tx1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川</a:t>
                </a:r>
                <a:r>
                  <a:rPr lang="ja-JP" altLang="en-US" sz="1100" dirty="0">
                    <a:solidFill>
                      <a:schemeClr val="tx1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ポンプ</a:t>
                </a:r>
                <a:r>
                  <a:rPr lang="ja-JP" altLang="en-US" sz="1100" dirty="0" smtClean="0">
                    <a:solidFill>
                      <a:schemeClr val="tx1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場</a:t>
                </a:r>
                <a:r>
                  <a:rPr lang="en-US" altLang="ja-JP" sz="1100" dirty="0" smtClean="0">
                    <a:solidFill>
                      <a:schemeClr val="tx1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)</a:t>
                </a:r>
              </a:p>
              <a:p>
                <a:r>
                  <a:rPr lang="ja-JP" altLang="en-US" sz="1100" dirty="0" smtClean="0">
                    <a:solidFill>
                      <a:schemeClr val="tx1"/>
                    </a:solidFill>
                    <a:latin typeface="游ゴシック" panose="020B0400000000000000" pitchFamily="50" charset="-128"/>
                  </a:rPr>
                  <a:t>府</a:t>
                </a:r>
                <a:r>
                  <a:rPr kumimoji="1" lang="ja-JP" altLang="en-US" sz="1100" dirty="0" smtClean="0">
                    <a:solidFill>
                      <a:schemeClr val="tx1"/>
                    </a:solidFill>
                    <a:latin typeface="游ゴシック" panose="020B0400000000000000" pitchFamily="50" charset="-128"/>
                  </a:rPr>
                  <a:t>有地</a:t>
                </a:r>
                <a:r>
                  <a:rPr kumimoji="1" lang="ja-JP" altLang="en-US" sz="1100" dirty="0">
                    <a:solidFill>
                      <a:schemeClr val="tx1"/>
                    </a:solidFill>
                    <a:latin typeface="游ゴシック" panose="020B0400000000000000" pitchFamily="50" charset="-128"/>
                  </a:rPr>
                  <a:t>：</a:t>
                </a:r>
                <a:endParaRPr kumimoji="1" lang="en-US" altLang="ja-JP" sz="1100" dirty="0">
                  <a:solidFill>
                    <a:schemeClr val="tx1"/>
                  </a:solidFill>
                  <a:latin typeface="游ゴシック" panose="020B0400000000000000" pitchFamily="50" charset="-128"/>
                </a:endParaRPr>
              </a:p>
              <a:p>
                <a:r>
                  <a:rPr lang="ja-JP" altLang="en-US" sz="1100" dirty="0" smtClean="0">
                    <a:solidFill>
                      <a:schemeClr val="tx1"/>
                    </a:solidFill>
                    <a:latin typeface="游ゴシック" panose="020B0400000000000000" pitchFamily="50" charset="-128"/>
                  </a:rPr>
                  <a:t>国有地：</a:t>
                </a:r>
                <a:endParaRPr lang="en-US" altLang="ja-JP" sz="1100" dirty="0">
                  <a:solidFill>
                    <a:schemeClr val="tx1"/>
                  </a:solidFill>
                  <a:latin typeface="游ゴシック" panose="020B0400000000000000" pitchFamily="50" charset="-128"/>
                </a:endParaRPr>
              </a:p>
            </p:txBody>
          </p:sp>
          <p:sp>
            <p:nvSpPr>
              <p:cNvPr id="19" name="正方形/長方形 18"/>
              <p:cNvSpPr/>
              <p:nvPr/>
            </p:nvSpPr>
            <p:spPr>
              <a:xfrm>
                <a:off x="1530723" y="2227676"/>
                <a:ext cx="324000" cy="10800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正方形/長方形 46"/>
              <p:cNvSpPr/>
              <p:nvPr/>
            </p:nvSpPr>
            <p:spPr>
              <a:xfrm>
                <a:off x="1530723" y="2039873"/>
                <a:ext cx="324000" cy="108000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正方形/長方形 49"/>
              <p:cNvSpPr/>
              <p:nvPr/>
            </p:nvSpPr>
            <p:spPr>
              <a:xfrm>
                <a:off x="1530723" y="1699043"/>
                <a:ext cx="324000" cy="10800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sp>
          <p:nvSpPr>
            <p:cNvPr id="63" name="線吹き出し 2 (枠付き) 62"/>
            <p:cNvSpPr/>
            <p:nvPr/>
          </p:nvSpPr>
          <p:spPr>
            <a:xfrm>
              <a:off x="2346111" y="332655"/>
              <a:ext cx="1240050" cy="418081"/>
            </a:xfrm>
            <a:prstGeom prst="borderCallout2">
              <a:avLst>
                <a:gd name="adj1" fmla="val 181246"/>
                <a:gd name="adj2" fmla="val 100254"/>
                <a:gd name="adj3" fmla="val 77646"/>
                <a:gd name="adj4" fmla="val 160544"/>
                <a:gd name="adj5" fmla="val 168036"/>
                <a:gd name="adj6" fmla="val 183806"/>
              </a:avLst>
            </a:prstGeom>
            <a:ln w="19050">
              <a:solidFill>
                <a:schemeClr val="accent1">
                  <a:lumMod val="50000"/>
                </a:schemeClr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護岸後背地</a:t>
              </a:r>
              <a:endPara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algn="ctr"/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公有地の状況</a:t>
              </a:r>
              <a:endPara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sp>
        <p:nvSpPr>
          <p:cNvPr id="21" name="線吹き出し 2 (枠付き) 20"/>
          <p:cNvSpPr/>
          <p:nvPr/>
        </p:nvSpPr>
        <p:spPr>
          <a:xfrm>
            <a:off x="7570688" y="1682974"/>
            <a:ext cx="1918817" cy="432000"/>
          </a:xfrm>
          <a:prstGeom prst="borderCallout2">
            <a:avLst>
              <a:gd name="adj1" fmla="val 53682"/>
              <a:gd name="adj2" fmla="val 555"/>
              <a:gd name="adj3" fmla="val 3165"/>
              <a:gd name="adj4" fmla="val -21982"/>
              <a:gd name="adj5" fmla="val 115077"/>
              <a:gd name="adj6" fmla="val -35262"/>
            </a:avLst>
          </a:prstGeom>
          <a:ln w="19050">
            <a:solidFill>
              <a:schemeClr val="accent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大浜北町市有地活用事業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zh-TW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（事業用定期借地）</a:t>
            </a:r>
          </a:p>
        </p:txBody>
      </p:sp>
      <p:pic>
        <p:nvPicPr>
          <p:cNvPr id="69" name="図 68" descr="外観透視図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5" t="922" r="19615" b="1122"/>
          <a:stretch/>
        </p:blipFill>
        <p:spPr bwMode="auto">
          <a:xfrm>
            <a:off x="6256317" y="4194395"/>
            <a:ext cx="1888950" cy="1258815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  <a:effectLst/>
        </p:spPr>
      </p:pic>
      <p:pic>
        <p:nvPicPr>
          <p:cNvPr id="70" name="図 69"/>
          <p:cNvPicPr>
            <a:picLocks noChangeAspect="1"/>
          </p:cNvPicPr>
          <p:nvPr/>
        </p:nvPicPr>
        <p:blipFill rotWithShape="1">
          <a:blip r:embed="rId7"/>
          <a:srcRect l="3397" t="16931" r="19730" b="8500"/>
          <a:stretch/>
        </p:blipFill>
        <p:spPr>
          <a:xfrm>
            <a:off x="7580214" y="2117820"/>
            <a:ext cx="1900336" cy="1170103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  <a:effectLst/>
        </p:spPr>
      </p:pic>
      <p:sp>
        <p:nvSpPr>
          <p:cNvPr id="82" name="テキスト ボックス 81"/>
          <p:cNvSpPr txBox="1"/>
          <p:nvPr/>
        </p:nvSpPr>
        <p:spPr>
          <a:xfrm rot="494807">
            <a:off x="6787067" y="5597735"/>
            <a:ext cx="1470320" cy="46166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eiryo UI" panose="020B0604030504040204" pitchFamily="50" charset="-128"/>
              </a:rPr>
              <a:t>阪神高速湾岸線</a:t>
            </a:r>
          </a:p>
          <a:p>
            <a:pPr algn="ctr"/>
            <a:r>
              <a:rPr lang="zh-CN" altLang="en-US" sz="12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eiryo UI" panose="020B0604030504040204" pitchFamily="50" charset="-128"/>
              </a:rPr>
              <a:t>大浜出入口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08611B73-732D-4A56-896C-C2C5C79497AF}"/>
              </a:ext>
            </a:extLst>
          </p:cNvPr>
          <p:cNvSpPr txBox="1"/>
          <p:nvPr/>
        </p:nvSpPr>
        <p:spPr>
          <a:xfrm>
            <a:off x="0" y="0"/>
            <a:ext cx="9906000" cy="432000"/>
          </a:xfrm>
          <a:prstGeom prst="rect">
            <a:avLst/>
          </a:prstGeom>
          <a:gradFill>
            <a:gsLst>
              <a:gs pos="0">
                <a:srgbClr val="0000FF"/>
              </a:gs>
              <a:gs pos="76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1"/>
          </a:gradFill>
        </p:spPr>
        <p:txBody>
          <a:bodyPr wrap="square" rtlCol="0" anchor="ctr" anchorCtr="0">
            <a:noAutofit/>
          </a:bodyPr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堺駅・堺</a:t>
            </a:r>
            <a:r>
              <a:rPr kumimoji="1" lang="ja-JP" altLang="en-US" sz="20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旧港エリア</a:t>
            </a:r>
            <a:endParaRPr kumimoji="1" lang="ja-JP" altLang="en-US" sz="20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2" name="スライド番号プレースホルダー 15"/>
          <p:cNvSpPr>
            <a:spLocks noGrp="1"/>
          </p:cNvSpPr>
          <p:nvPr>
            <p:ph type="sldNum" sz="quarter" idx="12"/>
          </p:nvPr>
        </p:nvSpPr>
        <p:spPr>
          <a:xfrm>
            <a:off x="7560000" y="6480000"/>
            <a:ext cx="2228850" cy="365125"/>
          </a:xfrm>
        </p:spPr>
        <p:txBody>
          <a:bodyPr/>
          <a:lstStyle/>
          <a:p>
            <a:fld id="{0664F138-BA45-4B88-BC60-6BC0E2D199A8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sp>
        <p:nvSpPr>
          <p:cNvPr id="67" name="線吹き出し 2 (枠付き) 66"/>
          <p:cNvSpPr/>
          <p:nvPr/>
        </p:nvSpPr>
        <p:spPr>
          <a:xfrm>
            <a:off x="2888005" y="4072638"/>
            <a:ext cx="1829611" cy="576000"/>
          </a:xfrm>
          <a:prstGeom prst="borderCallout2">
            <a:avLst>
              <a:gd name="adj1" fmla="val -661"/>
              <a:gd name="adj2" fmla="val 86710"/>
              <a:gd name="adj3" fmla="val -61729"/>
              <a:gd name="adj4" fmla="val 92800"/>
              <a:gd name="adj5" fmla="val -41379"/>
              <a:gd name="adj6" fmla="val 118054"/>
            </a:avLst>
          </a:prstGeom>
          <a:ln w="19050">
            <a:solidFill>
              <a:schemeClr val="accent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親水護岸（北側）</a:t>
            </a:r>
            <a:endParaRPr kumimoji="1"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整備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中</a:t>
            </a:r>
            <a:endParaRPr kumimoji="1"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38125" y="46723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20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参考</a:t>
            </a:r>
            <a:r>
              <a:rPr kumimoji="1" lang="en-US" altLang="ja-JP" sz="20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kumimoji="1" lang="ja-JP" altLang="en-US" sz="20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773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1581</TotalTime>
  <Words>434</Words>
  <Application>Microsoft Office PowerPoint</Application>
  <PresentationFormat>A4 210 x 297 mm</PresentationFormat>
  <Paragraphs>87</Paragraphs>
  <Slides>4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3" baseType="lpstr">
      <vt:lpstr>Meiryo UI</vt:lpstr>
      <vt:lpstr>UD デジタル 教科書体 NP-B</vt:lpstr>
      <vt:lpstr>游ゴシック</vt:lpstr>
      <vt:lpstr>游ゴシック Light</vt:lpstr>
      <vt:lpstr>Arial</vt:lpstr>
      <vt:lpstr>Calibri</vt:lpstr>
      <vt:lpstr>Calibri Light</vt:lpstr>
      <vt:lpstr>Times New Roman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Hirata Takae</dc:creator>
  <cp:lastModifiedBy>岡本　茉莉乃</cp:lastModifiedBy>
  <cp:revision>133</cp:revision>
  <cp:lastPrinted>2020-08-14T05:46:34Z</cp:lastPrinted>
  <dcterms:created xsi:type="dcterms:W3CDTF">2020-07-06T00:33:30Z</dcterms:created>
  <dcterms:modified xsi:type="dcterms:W3CDTF">2020-08-18T00:39:45Z</dcterms:modified>
</cp:coreProperties>
</file>