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86" r:id="rId2"/>
    <p:sldId id="288" r:id="rId3"/>
    <p:sldId id="323" r:id="rId4"/>
    <p:sldId id="289" r:id="rId5"/>
    <p:sldId id="290" r:id="rId6"/>
    <p:sldId id="347" r:id="rId7"/>
    <p:sldId id="293" r:id="rId8"/>
    <p:sldId id="294" r:id="rId9"/>
    <p:sldId id="296" r:id="rId10"/>
    <p:sldId id="298" r:id="rId11"/>
    <p:sldId id="299" r:id="rId12"/>
    <p:sldId id="300" r:id="rId13"/>
    <p:sldId id="337" r:id="rId14"/>
    <p:sldId id="301" r:id="rId15"/>
    <p:sldId id="311" r:id="rId16"/>
    <p:sldId id="302" r:id="rId17"/>
    <p:sldId id="387" r:id="rId18"/>
    <p:sldId id="303" r:id="rId19"/>
    <p:sldId id="327" r:id="rId20"/>
    <p:sldId id="332" r:id="rId21"/>
    <p:sldId id="334" r:id="rId22"/>
    <p:sldId id="328" r:id="rId23"/>
    <p:sldId id="335" r:id="rId24"/>
    <p:sldId id="336" r:id="rId25"/>
    <p:sldId id="370" r:id="rId26"/>
    <p:sldId id="380" r:id="rId27"/>
    <p:sldId id="372" r:id="rId28"/>
    <p:sldId id="373" r:id="rId29"/>
    <p:sldId id="386" r:id="rId30"/>
    <p:sldId id="393" r:id="rId31"/>
    <p:sldId id="392" r:id="rId32"/>
    <p:sldId id="389" r:id="rId33"/>
    <p:sldId id="383" r:id="rId34"/>
    <p:sldId id="384" r:id="rId35"/>
    <p:sldId id="385" r:id="rId36"/>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434" autoAdjust="0"/>
  </p:normalViewPr>
  <p:slideViewPr>
    <p:cSldViewPr snapToGrid="0">
      <p:cViewPr varScale="1">
        <p:scale>
          <a:sx n="70" d="100"/>
          <a:sy n="70" d="100"/>
        </p:scale>
        <p:origin x="12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575" cy="498475"/>
          </a:xfrm>
          <a:prstGeom prst="rect">
            <a:avLst/>
          </a:prstGeom>
        </p:spPr>
        <p:txBody>
          <a:bodyPr vert="horz" lIns="91413" tIns="45708" rIns="91413"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4"/>
            <a:ext cx="2949575" cy="498475"/>
          </a:xfrm>
          <a:prstGeom prst="rect">
            <a:avLst/>
          </a:prstGeom>
        </p:spPr>
        <p:txBody>
          <a:bodyPr vert="horz" lIns="91413" tIns="45708" rIns="91413" bIns="45708" rtlCol="0"/>
          <a:lstStyle>
            <a:lvl1pPr algn="r">
              <a:defRPr sz="1200"/>
            </a:lvl1pPr>
          </a:lstStyle>
          <a:p>
            <a:fld id="{C7ED7723-DA8E-405E-A551-0133D264A691}" type="datetimeFigureOut">
              <a:rPr kumimoji="1" lang="ja-JP" altLang="en-US" smtClean="0"/>
              <a:t>2020/8/17</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13" tIns="45708" rIns="91413" bIns="45708" rtlCol="0" anchor="ctr"/>
          <a:lstStyle/>
          <a:p>
            <a:endParaRPr lang="ja-JP" altLang="en-US"/>
          </a:p>
        </p:txBody>
      </p:sp>
      <p:sp>
        <p:nvSpPr>
          <p:cNvPr id="5" name="ノート プレースホルダー 4"/>
          <p:cNvSpPr>
            <a:spLocks noGrp="1"/>
          </p:cNvSpPr>
          <p:nvPr>
            <p:ph type="body" sz="quarter" idx="3"/>
          </p:nvPr>
        </p:nvSpPr>
        <p:spPr>
          <a:xfrm>
            <a:off x="681040" y="4783142"/>
            <a:ext cx="5445125" cy="3913187"/>
          </a:xfrm>
          <a:prstGeom prst="rect">
            <a:avLst/>
          </a:prstGeom>
        </p:spPr>
        <p:txBody>
          <a:bodyPr vert="horz" lIns="91413" tIns="45708" rIns="91413"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5"/>
            <a:ext cx="2949575" cy="498475"/>
          </a:xfrm>
          <a:prstGeom prst="rect">
            <a:avLst/>
          </a:prstGeom>
        </p:spPr>
        <p:txBody>
          <a:bodyPr vert="horz" lIns="91413" tIns="45708" rIns="91413"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5"/>
            <a:ext cx="2949575" cy="498475"/>
          </a:xfrm>
          <a:prstGeom prst="rect">
            <a:avLst/>
          </a:prstGeom>
        </p:spPr>
        <p:txBody>
          <a:bodyPr vert="horz" lIns="91413" tIns="45708" rIns="91413" bIns="45708" rtlCol="0" anchor="b"/>
          <a:lstStyle>
            <a:lvl1pPr algn="r">
              <a:defRPr sz="1200"/>
            </a:lvl1pPr>
          </a:lstStyle>
          <a:p>
            <a:fld id="{2875E984-70F1-4F68-A41D-388AE0E0B59B}" type="slidenum">
              <a:rPr kumimoji="1" lang="ja-JP" altLang="en-US" smtClean="0"/>
              <a:t>‹#›</a:t>
            </a:fld>
            <a:endParaRPr kumimoji="1" lang="ja-JP" altLang="en-US"/>
          </a:p>
        </p:txBody>
      </p:sp>
    </p:spTree>
    <p:extLst>
      <p:ext uri="{BB962C8B-B14F-4D97-AF65-F5344CB8AC3E}">
        <p14:creationId xmlns:p14="http://schemas.microsoft.com/office/powerpoint/2010/main" val="9061767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875E984-70F1-4F68-A41D-388AE0E0B59B}" type="slidenum">
              <a:rPr kumimoji="1" lang="ja-JP" altLang="en-US" smtClean="0"/>
              <a:t>13</a:t>
            </a:fld>
            <a:endParaRPr kumimoji="1" lang="ja-JP" altLang="en-US"/>
          </a:p>
        </p:txBody>
      </p:sp>
    </p:spTree>
    <p:extLst>
      <p:ext uri="{BB962C8B-B14F-4D97-AF65-F5344CB8AC3E}">
        <p14:creationId xmlns:p14="http://schemas.microsoft.com/office/powerpoint/2010/main" val="331817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875E984-70F1-4F68-A41D-388AE0E0B59B}" type="slidenum">
              <a:rPr kumimoji="1" lang="ja-JP" altLang="en-US" smtClean="0"/>
              <a:t>19</a:t>
            </a:fld>
            <a:endParaRPr kumimoji="1" lang="ja-JP" altLang="en-US"/>
          </a:p>
        </p:txBody>
      </p:sp>
    </p:spTree>
    <p:extLst>
      <p:ext uri="{BB962C8B-B14F-4D97-AF65-F5344CB8AC3E}">
        <p14:creationId xmlns:p14="http://schemas.microsoft.com/office/powerpoint/2010/main" val="115050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875E984-70F1-4F68-A41D-388AE0E0B59B}" type="slidenum">
              <a:rPr kumimoji="1" lang="ja-JP" altLang="en-US" smtClean="0"/>
              <a:t>22</a:t>
            </a:fld>
            <a:endParaRPr kumimoji="1" lang="ja-JP" altLang="en-US"/>
          </a:p>
        </p:txBody>
      </p:sp>
    </p:spTree>
    <p:extLst>
      <p:ext uri="{BB962C8B-B14F-4D97-AF65-F5344CB8AC3E}">
        <p14:creationId xmlns:p14="http://schemas.microsoft.com/office/powerpoint/2010/main" val="157967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875E984-70F1-4F68-A41D-388AE0E0B59B}" type="slidenum">
              <a:rPr kumimoji="1" lang="ja-JP" altLang="en-US" smtClean="0"/>
              <a:t>27</a:t>
            </a:fld>
            <a:endParaRPr kumimoji="1" lang="ja-JP" altLang="en-US"/>
          </a:p>
        </p:txBody>
      </p:sp>
    </p:spTree>
    <p:extLst>
      <p:ext uri="{BB962C8B-B14F-4D97-AF65-F5344CB8AC3E}">
        <p14:creationId xmlns:p14="http://schemas.microsoft.com/office/powerpoint/2010/main" val="2882451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875E984-70F1-4F68-A41D-388AE0E0B59B}" type="slidenum">
              <a:rPr kumimoji="1" lang="ja-JP" altLang="en-US" smtClean="0"/>
              <a:t>28</a:t>
            </a:fld>
            <a:endParaRPr kumimoji="1" lang="ja-JP" altLang="en-US"/>
          </a:p>
        </p:txBody>
      </p:sp>
    </p:spTree>
    <p:extLst>
      <p:ext uri="{BB962C8B-B14F-4D97-AF65-F5344CB8AC3E}">
        <p14:creationId xmlns:p14="http://schemas.microsoft.com/office/powerpoint/2010/main" val="134279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6" name="日付プレースホルダー 5">
            <a:extLst>
              <a:ext uri="{FF2B5EF4-FFF2-40B4-BE49-F238E27FC236}">
                <a16:creationId xmlns:a16="http://schemas.microsoft.com/office/drawing/2014/main" id="{F5B5D052-0AA0-47B1-97E3-765007AA8688}"/>
              </a:ext>
            </a:extLst>
          </p:cNvPr>
          <p:cNvSpPr>
            <a:spLocks noGrp="1"/>
          </p:cNvSpPr>
          <p:nvPr>
            <p:ph type="dt" sz="half" idx="10"/>
          </p:nvPr>
        </p:nvSpPr>
        <p:spPr/>
        <p:txBody>
          <a:bodyPr/>
          <a:lstStyle/>
          <a:p>
            <a:fld id="{CD82FB2F-1748-43E1-833A-A37EE811FC0B}" type="datetime1">
              <a:rPr kumimoji="1" lang="ja-JP" altLang="en-US" smtClean="0"/>
              <a:t>2020/8/17</a:t>
            </a:fld>
            <a:endParaRPr kumimoji="1" lang="ja-JP" altLang="en-US"/>
          </a:p>
        </p:txBody>
      </p:sp>
      <p:sp>
        <p:nvSpPr>
          <p:cNvPr id="7" name="フッター プレースホルダー 6">
            <a:extLst>
              <a:ext uri="{FF2B5EF4-FFF2-40B4-BE49-F238E27FC236}">
                <a16:creationId xmlns:a16="http://schemas.microsoft.com/office/drawing/2014/main" id="{0A19AA33-3479-4AF5-B1DD-1700AE3B8D30}"/>
              </a:ext>
            </a:extLst>
          </p:cNvPr>
          <p:cNvSpPr>
            <a:spLocks noGrp="1"/>
          </p:cNvSpPr>
          <p:nvPr>
            <p:ph type="ftr" sz="quarter" idx="11"/>
          </p:nvPr>
        </p:nvSpPr>
        <p:spPr/>
        <p:txBody>
          <a:bodyPr/>
          <a:lstStyle/>
          <a:p>
            <a:endParaRPr kumimoji="1" lang="ja-JP" altLang="en-US"/>
          </a:p>
        </p:txBody>
      </p:sp>
      <p:sp>
        <p:nvSpPr>
          <p:cNvPr id="8" name="スライド番号プレースホルダー 7">
            <a:extLst>
              <a:ext uri="{FF2B5EF4-FFF2-40B4-BE49-F238E27FC236}">
                <a16:creationId xmlns:a16="http://schemas.microsoft.com/office/drawing/2014/main" id="{F3D0046A-9A7F-4C2A-A0C5-400B6D12DA6A}"/>
              </a:ext>
            </a:extLst>
          </p:cNvPr>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
        <p:nvSpPr>
          <p:cNvPr id="9" name="タイトル 8">
            <a:extLst>
              <a:ext uri="{FF2B5EF4-FFF2-40B4-BE49-F238E27FC236}">
                <a16:creationId xmlns:a16="http://schemas.microsoft.com/office/drawing/2014/main" id="{BC77340C-8C70-41C0-A5E5-87F80E1D6A47}"/>
              </a:ext>
            </a:extLst>
          </p:cNvPr>
          <p:cNvSpPr>
            <a:spLocks noGrp="1"/>
          </p:cNvSpPr>
          <p:nvPr>
            <p:ph type="title"/>
          </p:nvPr>
        </p:nvSpPr>
        <p:spPr/>
        <p:txBody>
          <a:bodyPr/>
          <a:lstStyle/>
          <a:p>
            <a:r>
              <a:rPr kumimoji="1" lang="ja-JP" altLang="en-US" dirty="0"/>
              <a:t>マスター タイトルの書式設定</a:t>
            </a:r>
          </a:p>
        </p:txBody>
      </p:sp>
    </p:spTree>
    <p:extLst>
      <p:ext uri="{BB962C8B-B14F-4D97-AF65-F5344CB8AC3E}">
        <p14:creationId xmlns:p14="http://schemas.microsoft.com/office/powerpoint/2010/main" val="2604283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FF0E2-B9DF-497E-9A07-7D3BB2A88E65}" type="datetime1">
              <a:rPr kumimoji="1" lang="ja-JP" altLang="en-US" smtClean="0"/>
              <a:t>2020/8/17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lvl1pPr>
              <a:defRPr>
                <a:solidFill>
                  <a:schemeClr val="tx1"/>
                </a:solidFill>
                <a:latin typeface="Meiryo UI" panose="020B0604030504040204" pitchFamily="50" charset="-128"/>
                <a:ea typeface="Meiryo UI" panose="020B0604030504040204" pitchFamily="50" charset="-128"/>
              </a:defRPr>
            </a:lvl1pPr>
          </a:lstStyle>
          <a:p>
            <a:fld id="{55E63B8D-343A-47A5-AEB8-D946B11BC2E3}" type="slidenum">
              <a:rPr kumimoji="1" lang="ja-JP" altLang="en-US" smtClean="0"/>
              <a:pPr/>
              <a:t>‹#›</a:t>
            </a:fld>
            <a:endParaRPr kumimoji="1" lang="ja-JP" altLang="en-US"/>
          </a:p>
        </p:txBody>
      </p:sp>
    </p:spTree>
    <p:extLst>
      <p:ext uri="{BB962C8B-B14F-4D97-AF65-F5344CB8AC3E}">
        <p14:creationId xmlns:p14="http://schemas.microsoft.com/office/powerpoint/2010/main" val="285402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829A6C-4FA5-4ABB-B3EA-294B4C87D82F}" type="datetime1">
              <a:rPr kumimoji="1" lang="ja-JP" altLang="en-US" smtClean="0"/>
              <a:t>2020/8/17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13577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A4FEEB-57DA-432A-9968-200A8EC9D944}" type="datetime1">
              <a:rPr kumimoji="1" lang="ja-JP" altLang="en-US" smtClean="0"/>
              <a:t>2020/8/17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3571518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A19ADE-92E9-43A2-A702-A3CA44D34BAB}" type="datetime1">
              <a:rPr kumimoji="1" lang="ja-JP" altLang="en-US" smtClean="0"/>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1916948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D13A6F7-EC67-4CDB-B36A-ED9EBC5EF17D}" type="datetime1">
              <a:rPr kumimoji="1" lang="ja-JP" altLang="en-US" smtClean="0"/>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100889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C2777F-3807-42ED-A330-52AC9D76E02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85CE28A-3F32-45EB-8AD1-7CDDDEFBDA9A}"/>
              </a:ext>
            </a:extLst>
          </p:cNvPr>
          <p:cNvSpPr>
            <a:spLocks noGrp="1"/>
          </p:cNvSpPr>
          <p:nvPr>
            <p:ph type="dt" sz="half" idx="10"/>
          </p:nvPr>
        </p:nvSpPr>
        <p:spPr/>
        <p:txBody>
          <a:bodyPr/>
          <a:lstStyle/>
          <a:p>
            <a:fld id="{13EDEF87-0ADC-4D97-85BE-4BF9873B26E6}" type="datetime1">
              <a:rPr kumimoji="1" lang="ja-JP" altLang="en-US" smtClean="0"/>
              <a:t>2020/8/17</a:t>
            </a:fld>
            <a:endParaRPr kumimoji="1" lang="ja-JP" altLang="en-US"/>
          </a:p>
        </p:txBody>
      </p:sp>
      <p:sp>
        <p:nvSpPr>
          <p:cNvPr id="4" name="フッター プレースホルダー 3">
            <a:extLst>
              <a:ext uri="{FF2B5EF4-FFF2-40B4-BE49-F238E27FC236}">
                <a16:creationId xmlns:a16="http://schemas.microsoft.com/office/drawing/2014/main" id="{64C6A24F-5133-45E8-8706-8821EC6470F6}"/>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36E9885-6127-4774-87E6-4C09452E8D5C}"/>
              </a:ext>
            </a:extLst>
          </p:cNvPr>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3055460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A8D9E33-5D4E-407E-BBD1-0BF02136E9ED}" type="datetime1">
              <a:rPr kumimoji="1" lang="ja-JP" altLang="en-US" smtClean="0"/>
              <a:t>2020/8/17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368875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D120E97-5920-49EB-A35D-DD1444578CCE}" type="datetime1">
              <a:rPr kumimoji="1" lang="ja-JP" altLang="en-US" smtClean="0"/>
              <a:t>2020/8/17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4206882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9933F9-2D98-4CBF-B141-0F1D8E41CC9D}" type="datetime1">
              <a:rPr kumimoji="1" lang="ja-JP" altLang="en-US" smtClean="0"/>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746304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5ED2773-C680-4114-AF26-5B9CEC8C69B6}" type="datetime1">
              <a:rPr kumimoji="1" lang="ja-JP" altLang="en-US" smtClean="0"/>
              <a:t>2020/8/17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280839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FB49CFF-AF21-4F86-93C2-914CA471E6F9}" type="datetime1">
              <a:rPr kumimoji="1" lang="ja-JP" altLang="en-US" smtClean="0"/>
              <a:t>2020/8/17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427922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8FD8790-0276-49AF-850A-A2187E103EFE}" type="datetime1">
              <a:rPr kumimoji="1" lang="ja-JP" altLang="en-US" smtClean="0"/>
              <a:t>2020/8/17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167677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8C25BD5-B9E4-4983-B02E-66E7D89F081B}" type="datetime1">
              <a:rPr kumimoji="1" lang="ja-JP" altLang="en-US" smtClean="0"/>
              <a:t>2020/8/17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5E63B8D-343A-47A5-AEB8-D946B11BC2E3}" type="slidenum">
              <a:rPr kumimoji="1" lang="ja-JP" altLang="en-US" smtClean="0"/>
              <a:t>‹#›</a:t>
            </a:fld>
            <a:endParaRPr kumimoji="1" lang="ja-JP" altLang="en-US"/>
          </a:p>
        </p:txBody>
      </p:sp>
    </p:spTree>
    <p:extLst>
      <p:ext uri="{BB962C8B-B14F-4D97-AF65-F5344CB8AC3E}">
        <p14:creationId xmlns:p14="http://schemas.microsoft.com/office/powerpoint/2010/main" val="3235713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61448-697D-4588-8BEB-8AA3C7670513}" type="datetime1">
              <a:rPr kumimoji="1" lang="ja-JP" altLang="en-US" smtClean="0"/>
              <a:t>2020/8/17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677150" y="6491970"/>
            <a:ext cx="2228850" cy="365125"/>
          </a:xfrm>
          <a:prstGeom prst="rect">
            <a:avLst/>
          </a:prstGeom>
        </p:spPr>
        <p:txBody>
          <a:bodyPr vert="horz" lIns="91440" tIns="45720" rIns="91440" bIns="45720" rtlCol="0" anchor="ctr"/>
          <a:lstStyle>
            <a:lvl1pPr algn="r">
              <a:defRPr sz="1200" b="0">
                <a:solidFill>
                  <a:schemeClr val="tx1"/>
                </a:solidFill>
                <a:latin typeface="Meiryo UI" panose="020B0604030504040204" pitchFamily="50" charset="-128"/>
                <a:ea typeface="Meiryo UI" panose="020B0604030504040204" pitchFamily="50" charset="-128"/>
              </a:defRPr>
            </a:lvl1pPr>
          </a:lstStyle>
          <a:p>
            <a:fld id="{55E63B8D-343A-47A5-AEB8-D946B11BC2E3}" type="slidenum">
              <a:rPr kumimoji="1" lang="ja-JP" altLang="en-US" smtClean="0"/>
              <a:pPr/>
              <a:t>‹#›</a:t>
            </a:fld>
            <a:endParaRPr kumimoji="1" lang="ja-JP" altLang="en-US"/>
          </a:p>
        </p:txBody>
      </p:sp>
    </p:spTree>
    <p:extLst>
      <p:ext uri="{BB962C8B-B14F-4D97-AF65-F5344CB8AC3E}">
        <p14:creationId xmlns:p14="http://schemas.microsoft.com/office/powerpoint/2010/main" val="1686971371"/>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2" r:id="rId3"/>
    <p:sldLayoutId id="2147483673"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gif"/><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emf"/><Relationship Id="rId2" Type="http://schemas.openxmlformats.org/officeDocument/2006/relationships/image" Target="../media/image48.png"/><Relationship Id="rId1" Type="http://schemas.openxmlformats.org/officeDocument/2006/relationships/slideLayout" Target="../slideLayouts/slideLayout10.xml"/><Relationship Id="rId6" Type="http://schemas.openxmlformats.org/officeDocument/2006/relationships/image" Target="../media/image52.emf"/><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emf"/></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pn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59.png"/><Relationship Id="rId11" Type="http://schemas.openxmlformats.org/officeDocument/2006/relationships/image" Target="../media/image64.jpeg"/><Relationship Id="rId5" Type="http://schemas.microsoft.com/office/2007/relationships/hdphoto" Target="../media/hdphoto2.wdp"/><Relationship Id="rId10" Type="http://schemas.openxmlformats.org/officeDocument/2006/relationships/image" Target="../media/image63.jpeg"/><Relationship Id="rId4" Type="http://schemas.openxmlformats.org/officeDocument/2006/relationships/image" Target="../media/image58.pn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A439E4F-F08A-4641-ACAD-DB28D40A523F}"/>
              </a:ext>
            </a:extLst>
          </p:cNvPr>
          <p:cNvSpPr/>
          <p:nvPr/>
        </p:nvSpPr>
        <p:spPr>
          <a:xfrm>
            <a:off x="1468041" y="1534471"/>
            <a:ext cx="6969919" cy="943785"/>
          </a:xfrm>
          <a:prstGeom prst="rect">
            <a:avLst/>
          </a:prstGeom>
        </p:spPr>
        <p:txBody>
          <a:bodyPr wrap="square" anchor="ctr">
            <a:spAutoFit/>
          </a:bodyPr>
          <a:lstStyle/>
          <a:p>
            <a:pPr algn="ctr">
              <a:lnSpc>
                <a:spcPts val="3400"/>
              </a:lnSpc>
              <a:spcAft>
                <a:spcPts val="0"/>
              </a:spcAft>
            </a:pPr>
            <a:r>
              <a:rPr lang="ja-JP" altLang="ja-JP" sz="28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大阪広域ベイエリアまちづくり</a:t>
            </a:r>
            <a:r>
              <a:rPr lang="ja-JP" altLang="en-US" sz="28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ビジョン</a:t>
            </a:r>
            <a:endParaRPr lang="en-US" altLang="ja-JP" sz="28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p>
            <a:pPr algn="ctr">
              <a:lnSpc>
                <a:spcPts val="3400"/>
              </a:lnSpc>
              <a:spcAft>
                <a:spcPts val="0"/>
              </a:spcAft>
            </a:pPr>
            <a:r>
              <a:rPr lang="ja-JP" altLang="en-US" sz="24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中間とりまとめ（案</a:t>
            </a:r>
            <a:r>
              <a:rPr lang="ja-JP" altLang="en-US" sz="2400" kern="100" dirty="0" smtClean="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a:t>
            </a:r>
            <a:endParaRPr lang="en-US" altLang="ja-JP" sz="24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CBD01061-8706-49C4-999F-524E59021598}"/>
              </a:ext>
            </a:extLst>
          </p:cNvPr>
          <p:cNvSpPr txBox="1"/>
          <p:nvPr/>
        </p:nvSpPr>
        <p:spPr>
          <a:xfrm>
            <a:off x="8761813" y="71434"/>
            <a:ext cx="10080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資料</a:t>
            </a:r>
            <a:r>
              <a:rPr kumimoji="1" lang="en-US" altLang="ja-JP" sz="1200" dirty="0">
                <a:latin typeface="Meiryo UI" panose="020B0604030504040204" pitchFamily="50" charset="-128"/>
                <a:ea typeface="Meiryo UI" panose="020B0604030504040204" pitchFamily="50" charset="-128"/>
              </a:rPr>
              <a:t>2-2</a:t>
            </a:r>
            <a:endParaRPr kumimoji="1" lang="ja-JP" altLang="en-US" sz="12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5A439E4F-F08A-4641-ACAD-DB28D40A523F}"/>
              </a:ext>
            </a:extLst>
          </p:cNvPr>
          <p:cNvSpPr/>
          <p:nvPr/>
        </p:nvSpPr>
        <p:spPr>
          <a:xfrm>
            <a:off x="3901813" y="433032"/>
            <a:ext cx="5868000" cy="461665"/>
          </a:xfrm>
          <a:prstGeom prst="rect">
            <a:avLst/>
          </a:prstGeom>
          <a:ln>
            <a:solidFill>
              <a:schemeClr val="tx1"/>
            </a:solidFill>
          </a:ln>
        </p:spPr>
        <p:txBody>
          <a:bodyPr wrap="square" anchor="ctr">
            <a:spAutoFit/>
          </a:bodyPr>
          <a:lstStyle/>
          <a:p>
            <a:pPr>
              <a:spcAft>
                <a:spcPts val="0"/>
              </a:spcAft>
            </a:pPr>
            <a:r>
              <a:rPr lang="en-US" altLang="ja-JP" sz="12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a:t>
            </a:r>
            <a:r>
              <a:rPr lang="ja-JP" altLang="en-US" sz="1200" u="sng"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本資料に記載の内容は確定したものではなく、今後の関係者との協議を踏まえ、</a:t>
            </a:r>
            <a:endParaRPr lang="en-US" altLang="ja-JP" sz="1200" u="sng"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p>
            <a:pPr>
              <a:spcAft>
                <a:spcPts val="0"/>
              </a:spcAft>
            </a:pPr>
            <a:r>
              <a:rPr lang="ja-JP" altLang="en-US" sz="12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　</a:t>
            </a:r>
            <a:r>
              <a:rPr lang="ja-JP" altLang="en-US" sz="1200" u="sng"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適宜、見直します。</a:t>
            </a:r>
            <a:endParaRPr lang="en-US" altLang="ja-JP" sz="1200" u="sng"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5A439E4F-F08A-4641-ACAD-DB28D40A523F}"/>
              </a:ext>
            </a:extLst>
          </p:cNvPr>
          <p:cNvSpPr/>
          <p:nvPr/>
        </p:nvSpPr>
        <p:spPr>
          <a:xfrm>
            <a:off x="1468041" y="4889986"/>
            <a:ext cx="6969919" cy="892552"/>
          </a:xfrm>
          <a:prstGeom prst="rect">
            <a:avLst/>
          </a:prstGeom>
        </p:spPr>
        <p:txBody>
          <a:bodyPr wrap="square" anchor="ctr">
            <a:spAutoFit/>
          </a:bodyPr>
          <a:lstStyle/>
          <a:p>
            <a:pPr algn="ctr">
              <a:spcAft>
                <a:spcPts val="0"/>
              </a:spcAft>
            </a:pPr>
            <a:r>
              <a:rPr lang="en-US" altLang="ja-JP" sz="2000" kern="100" dirty="0" smtClean="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2020</a:t>
            </a:r>
            <a:r>
              <a:rPr lang="ja-JP" altLang="en-US" sz="20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年</a:t>
            </a:r>
            <a:r>
              <a:rPr lang="en-US" altLang="ja-JP" sz="20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8</a:t>
            </a:r>
            <a:r>
              <a:rPr lang="ja-JP" altLang="en-US" sz="20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月</a:t>
            </a:r>
            <a:endParaRPr lang="en-US" altLang="ja-JP" sz="20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p>
            <a:pPr algn="ctr">
              <a:spcAft>
                <a:spcPts val="0"/>
              </a:spcAft>
            </a:pPr>
            <a:endParaRPr lang="en-US" altLang="ja-JP" sz="1200" kern="100" dirty="0" smtClean="0">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a:p>
            <a:pPr algn="ctr">
              <a:spcAft>
                <a:spcPts val="0"/>
              </a:spcAft>
            </a:pPr>
            <a:r>
              <a:rPr lang="ja-JP" altLang="en-US" sz="2000" kern="100" dirty="0" smtClean="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大阪</a:t>
            </a:r>
            <a:r>
              <a:rPr lang="ja-JP" altLang="en-US" sz="20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広域ベイエリアまちづくり推進本部</a:t>
            </a:r>
            <a:endParaRPr lang="en-US" altLang="ja-JP" sz="2000" kern="100" dirty="0">
              <a:latin typeface="UD デジタル 教科書体 NP-B" panose="02020700000000000000" pitchFamily="18" charset="-128"/>
              <a:ea typeface="UD デジタル 教科書体 NP-B" panose="02020700000000000000" pitchFamily="18" charset="-128"/>
              <a:cs typeface="Times New Roman" panose="02020603050405020304" pitchFamily="18" charset="0"/>
            </a:endParaRPr>
          </a:p>
        </p:txBody>
      </p:sp>
    </p:spTree>
    <p:extLst>
      <p:ext uri="{BB962C8B-B14F-4D97-AF65-F5344CB8AC3E}">
        <p14:creationId xmlns:p14="http://schemas.microsoft.com/office/powerpoint/2010/main" val="228475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7A337A6-B170-4B03-9F09-8A5D1A5BD80F}"/>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ja-JP" dirty="0">
                <a:latin typeface="Meiryo UI" panose="020B0604030504040204" pitchFamily="50" charset="-128"/>
                <a:ea typeface="Meiryo UI" panose="020B0604030504040204" pitchFamily="50" charset="-128"/>
              </a:rPr>
              <a:t>３．大阪広域ベイエリア</a:t>
            </a:r>
            <a:r>
              <a:rPr lang="ja-JP" altLang="en-US" dirty="0">
                <a:latin typeface="Meiryo UI" panose="020B0604030504040204" pitchFamily="50" charset="-128"/>
                <a:ea typeface="Meiryo UI" panose="020B0604030504040204" pitchFamily="50" charset="-128"/>
              </a:rPr>
              <a:t>が</a:t>
            </a:r>
            <a:r>
              <a:rPr lang="ja-JP" altLang="ja-JP" dirty="0">
                <a:latin typeface="Meiryo UI" panose="020B0604030504040204" pitchFamily="50" charset="-128"/>
                <a:ea typeface="Meiryo UI" panose="020B0604030504040204" pitchFamily="50" charset="-128"/>
              </a:rPr>
              <a:t>めざす姿</a:t>
            </a:r>
          </a:p>
        </p:txBody>
      </p:sp>
      <p:sp>
        <p:nvSpPr>
          <p:cNvPr id="3" name="正方形/長方形 2"/>
          <p:cNvSpPr/>
          <p:nvPr/>
        </p:nvSpPr>
        <p:spPr>
          <a:xfrm>
            <a:off x="180000" y="417351"/>
            <a:ext cx="9648000" cy="4862870"/>
          </a:xfrm>
          <a:prstGeom prst="rect">
            <a:avLst/>
          </a:prstGeom>
        </p:spPr>
        <p:txBody>
          <a:bodyPr wrap="square">
            <a:spAutoFit/>
          </a:bodyPr>
          <a:lstStyle/>
          <a:p>
            <a:pPr algn="just">
              <a:spcAft>
                <a:spcPts val="600"/>
              </a:spcAft>
            </a:pP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ベイエリアに期待される役割</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○世界第一級のエンターテイメントと大阪・関西の歴史・文化が融合するという立地特性を活かし、世界的な創造都市、　　　　　　　国際エンターテイメント都市を実現</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○最先端の技術の活用やアジアの経済成長を</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取り込み</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、大阪・関西の成長を支え、世界市場と対峙できる新たな産業の創造、    　機能強化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○大阪・関西のゲートウェイ（海と空の玄関口）である立地特性を活かした世界最先端の学術・研究の交流や国際的なビジネス　　機会の創出、ブランド力のある農水産物の海外への販路拡大</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○大阪湾をフィールドとした地球環境問題解決のための研究・技術開発や実証実験</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○大阪湾の自然や恵み、有数のスポーツ</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環境</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を</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活かした心と身体の健康、福祉の増進など、豊かさを享受できる憩い・癒しの提供や教育の場の提供</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○地域の歴史・文化・景観資源を活用した魅力ある空間の創出</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○大規模街区を活かした多様な機能導入、技術実証の場の提供</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○様々な社会・自然災害・気候変動リスクに対応し、持続可能な発展に寄与する多様性・強靭性の確保</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spcAft>
                <a:spcPts val="600"/>
              </a:spcAft>
            </a:pP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今後のベイエリアで配慮すべき視点</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176213"/>
            <a:r>
              <a:rPr lang="ja-JP" altLang="en-US" sz="1400" dirty="0">
                <a:latin typeface="Meiryo UI" panose="020B0604030504040204" pitchFamily="50" charset="-128"/>
                <a:ea typeface="Meiryo UI" panose="020B0604030504040204" pitchFamily="50" charset="-128"/>
              </a:rPr>
              <a:t>従来のベイエリア開発における、</a:t>
            </a:r>
            <a:endParaRPr lang="en-US" altLang="ja-JP" sz="1400" dirty="0">
              <a:latin typeface="Meiryo UI" panose="020B0604030504040204" pitchFamily="50" charset="-128"/>
              <a:ea typeface="Meiryo UI" panose="020B0604030504040204" pitchFamily="50" charset="-128"/>
            </a:endParaRPr>
          </a:p>
          <a:p>
            <a:pPr marL="176213"/>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○建築物等</a:t>
            </a:r>
            <a:r>
              <a:rPr lang="ja-JP" altLang="en-US" sz="1400" dirty="0">
                <a:latin typeface="Meiryo UI" panose="020B0604030504040204" pitchFamily="50" charset="-128"/>
                <a:ea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rPr>
              <a:t>施設</a:t>
            </a:r>
            <a:r>
              <a:rPr lang="ja-JP" altLang="en-US" sz="1400" dirty="0">
                <a:latin typeface="Meiryo UI" panose="020B0604030504040204" pitchFamily="50" charset="-128"/>
                <a:ea typeface="Meiryo UI" panose="020B0604030504040204" pitchFamily="50" charset="-128"/>
              </a:rPr>
              <a:t>整備が中心であり、背後地域との連携やベイエリア相互のつながりが希薄であった</a:t>
            </a:r>
            <a:endParaRPr lang="en-US" altLang="ja-JP" sz="1400" dirty="0">
              <a:latin typeface="Meiryo UI" panose="020B0604030504040204" pitchFamily="50" charset="-128"/>
              <a:ea typeface="Meiryo UI" panose="020B0604030504040204" pitchFamily="50" charset="-128"/>
            </a:endParaRPr>
          </a:p>
          <a:p>
            <a:pPr marL="176213"/>
            <a:r>
              <a:rPr lang="ja-JP" altLang="en-US" sz="1400" dirty="0">
                <a:latin typeface="Meiryo UI" panose="020B0604030504040204" pitchFamily="50" charset="-128"/>
                <a:ea typeface="Meiryo UI" panose="020B0604030504040204" pitchFamily="50" charset="-128"/>
              </a:rPr>
              <a:t>　○水辺等の地域資源や既存ストックを有効活用するための更なる取組みが必要であった</a:t>
            </a:r>
            <a:endParaRPr lang="en-US" altLang="ja-JP" sz="1400" dirty="0">
              <a:latin typeface="Meiryo UI" panose="020B0604030504040204" pitchFamily="50" charset="-128"/>
              <a:ea typeface="Meiryo UI" panose="020B0604030504040204" pitchFamily="50" charset="-128"/>
            </a:endParaRPr>
          </a:p>
          <a:p>
            <a:pPr marL="176213"/>
            <a:r>
              <a:rPr lang="ja-JP" altLang="en-US" sz="1400" dirty="0">
                <a:latin typeface="Meiryo UI" panose="020B0604030504040204" pitchFamily="50" charset="-128"/>
                <a:ea typeface="Meiryo UI" panose="020B0604030504040204" pitchFamily="50" charset="-128"/>
              </a:rPr>
              <a:t>　○民間の動きやニーズに機動的に対応できないなど、更なる公民連携が必要であった</a:t>
            </a:r>
            <a:endParaRPr lang="en-US" altLang="ja-JP" sz="1400" dirty="0">
              <a:latin typeface="Meiryo UI" panose="020B0604030504040204" pitchFamily="50" charset="-128"/>
              <a:ea typeface="Meiryo UI" panose="020B0604030504040204" pitchFamily="50" charset="-128"/>
            </a:endParaRPr>
          </a:p>
          <a:p>
            <a:pPr marL="176213"/>
            <a:r>
              <a:rPr lang="ja-JP" altLang="en-US" sz="1400" dirty="0">
                <a:latin typeface="Meiryo UI" panose="020B0604030504040204" pitchFamily="50" charset="-128"/>
                <a:ea typeface="Meiryo UI" panose="020B0604030504040204" pitchFamily="50" charset="-128"/>
              </a:rPr>
              <a:t>　○民間のニーズに応じた段階的な整備</a:t>
            </a:r>
            <a:r>
              <a:rPr lang="ja-JP" altLang="en-US" sz="1400" dirty="0" smtClean="0">
                <a:latin typeface="Meiryo UI" panose="020B0604030504040204" pitchFamily="50" charset="-128"/>
                <a:ea typeface="Meiryo UI" panose="020B0604030504040204" pitchFamily="50" charset="-128"/>
              </a:rPr>
              <a:t>など、時間軸</a:t>
            </a:r>
            <a:r>
              <a:rPr lang="ja-JP" altLang="en-US" sz="1400" dirty="0">
                <a:latin typeface="Meiryo UI" panose="020B0604030504040204" pitchFamily="50" charset="-128"/>
                <a:ea typeface="Meiryo UI" panose="020B0604030504040204" pitchFamily="50" charset="-128"/>
              </a:rPr>
              <a:t>の視点が不足していた</a:t>
            </a:r>
            <a:endParaRPr lang="en-US" altLang="ja-JP" sz="1400" dirty="0">
              <a:latin typeface="Meiryo UI" panose="020B0604030504040204" pitchFamily="50" charset="-128"/>
              <a:ea typeface="Meiryo UI" panose="020B0604030504040204" pitchFamily="50" charset="-128"/>
            </a:endParaRPr>
          </a:p>
          <a:p>
            <a:pPr marL="176213"/>
            <a:r>
              <a:rPr lang="ja-JP" altLang="en-US" sz="1400" dirty="0">
                <a:latin typeface="Meiryo UI" panose="020B0604030504040204" pitchFamily="50" charset="-128"/>
                <a:ea typeface="Meiryo UI" panose="020B0604030504040204" pitchFamily="50" charset="-128"/>
              </a:rPr>
              <a:t>などの課題を踏まえ、取組みを進めていく必要。</a:t>
            </a:r>
            <a:endParaRPr lang="en-US" altLang="ja-JP" sz="1400" dirty="0">
              <a:latin typeface="Meiryo UI" panose="020B0604030504040204" pitchFamily="50" charset="-128"/>
              <a:ea typeface="Meiryo UI" panose="020B0604030504040204" pitchFamily="50" charset="-128"/>
            </a:endParaRPr>
          </a:p>
        </p:txBody>
      </p:sp>
      <p:sp>
        <p:nvSpPr>
          <p:cNvPr id="5" name="正方形/長方形 4"/>
          <p:cNvSpPr/>
          <p:nvPr/>
        </p:nvSpPr>
        <p:spPr>
          <a:xfrm>
            <a:off x="374176" y="5342055"/>
            <a:ext cx="9157648" cy="1077218"/>
          </a:xfrm>
          <a:prstGeom prst="rect">
            <a:avLst/>
          </a:prstGeom>
          <a:ln>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ja-JP" altLang="en-US"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今後、大阪広域ベイエリアが、期待される役割を果たすためには、民間の活力を最大限に引き出し、各地域の特徴を活かしながら、それぞれが持つ多様な地域資源やストックを連携・利活用することにより、ベイエリア全体の魅力を高め、更なるにぎわいの創出、産業の活性化を図り、定住人口や交流人口、関係人口の確保、大阪・　関西の発展に寄与することが重要である。</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55E63B8D-343A-47A5-AEB8-D946B11BC2E3}" type="slidenum">
              <a:rPr kumimoji="1" lang="ja-JP" altLang="en-US" smtClean="0"/>
              <a:t>10</a:t>
            </a:fld>
            <a:endParaRPr kumimoji="1" lang="ja-JP" altLang="en-US"/>
          </a:p>
        </p:txBody>
      </p:sp>
    </p:spTree>
    <p:extLst>
      <p:ext uri="{BB962C8B-B14F-4D97-AF65-F5344CB8AC3E}">
        <p14:creationId xmlns:p14="http://schemas.microsoft.com/office/powerpoint/2010/main" val="1329231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3C5C0E7-E4D7-4129-8AEB-3F07B0B2B56E}"/>
              </a:ext>
            </a:extLst>
          </p:cNvPr>
          <p:cNvSpPr/>
          <p:nvPr/>
        </p:nvSpPr>
        <p:spPr>
          <a:xfrm>
            <a:off x="180000" y="500473"/>
            <a:ext cx="3720890" cy="338554"/>
          </a:xfrm>
          <a:prstGeom prst="rect">
            <a:avLst/>
          </a:prstGeom>
        </p:spPr>
        <p:txBody>
          <a:bodyPr wrap="none">
            <a:spAutoFit/>
          </a:bodyPr>
          <a:lstStyle/>
          <a:p>
            <a:pPr>
              <a:spcAft>
                <a:spcPts val="600"/>
              </a:spcAft>
            </a:pP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【2050</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年の大阪広域ベイエリアがめざす姿</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p:txBody>
      </p:sp>
      <p:sp>
        <p:nvSpPr>
          <p:cNvPr id="9" name="正方形/長方形 8">
            <a:extLst>
              <a:ext uri="{FF2B5EF4-FFF2-40B4-BE49-F238E27FC236}">
                <a16:creationId xmlns:a16="http://schemas.microsoft.com/office/drawing/2014/main" id="{B941DB59-ADFB-40AB-BB8D-19B56E109660}"/>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ja-JP" dirty="0">
                <a:latin typeface="Meiryo UI" panose="020B0604030504040204" pitchFamily="50" charset="-128"/>
                <a:ea typeface="Meiryo UI" panose="020B0604030504040204" pitchFamily="50" charset="-128"/>
              </a:rPr>
              <a:t>３．大阪広域ベイエリア</a:t>
            </a:r>
            <a:r>
              <a:rPr lang="ja-JP" altLang="en-US" dirty="0">
                <a:latin typeface="Meiryo UI" panose="020B0604030504040204" pitchFamily="50" charset="-128"/>
                <a:ea typeface="Meiryo UI" panose="020B0604030504040204" pitchFamily="50" charset="-128"/>
              </a:rPr>
              <a:t>が</a:t>
            </a:r>
            <a:r>
              <a:rPr lang="ja-JP" altLang="ja-JP" dirty="0">
                <a:latin typeface="Meiryo UI" panose="020B0604030504040204" pitchFamily="50" charset="-128"/>
                <a:ea typeface="Meiryo UI" panose="020B0604030504040204" pitchFamily="50" charset="-128"/>
              </a:rPr>
              <a:t>めざす姿</a:t>
            </a:r>
          </a:p>
        </p:txBody>
      </p:sp>
      <p:sp>
        <p:nvSpPr>
          <p:cNvPr id="12" name="二等辺三角形 11">
            <a:extLst>
              <a:ext uri="{FF2B5EF4-FFF2-40B4-BE49-F238E27FC236}">
                <a16:creationId xmlns:a16="http://schemas.microsoft.com/office/drawing/2014/main" id="{C8A63833-4EC9-4EB6-A626-03E440986230}"/>
              </a:ext>
            </a:extLst>
          </p:cNvPr>
          <p:cNvSpPr/>
          <p:nvPr/>
        </p:nvSpPr>
        <p:spPr>
          <a:xfrm>
            <a:off x="4157662" y="4572246"/>
            <a:ext cx="1590675" cy="295275"/>
          </a:xfrm>
          <a:prstGeom prs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3" name="角丸四角形 12"/>
          <p:cNvSpPr/>
          <p:nvPr/>
        </p:nvSpPr>
        <p:spPr>
          <a:xfrm>
            <a:off x="59837" y="2604726"/>
            <a:ext cx="3240000" cy="1692000"/>
          </a:xfrm>
          <a:prstGeom prst="roundRect">
            <a:avLst>
              <a:gd name="adj" fmla="val 753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spcAft>
                <a:spcPts val="0"/>
              </a:spcAft>
            </a:pPr>
            <a:r>
              <a:rPr lang="ja-JP"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世界</a:t>
            </a:r>
            <a:r>
              <a:rPr lang="ja-JP" altLang="en-US"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中の人を惹きつける</a:t>
            </a:r>
            <a:endParaRPr lang="en-US" altLang="ja-JP"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文化・観光</a:t>
            </a:r>
            <a:r>
              <a:rPr lang="ja-JP" altLang="en-US"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エリア</a:t>
            </a:r>
            <a:endParaRPr lang="ja-JP" sz="14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4" name="正方形/長方形 13"/>
          <p:cNvSpPr/>
          <p:nvPr/>
        </p:nvSpPr>
        <p:spPr>
          <a:xfrm flipH="1">
            <a:off x="77837" y="3148742"/>
            <a:ext cx="3204000" cy="1044000"/>
          </a:xfrm>
          <a:prstGeom prst="rect">
            <a:avLst/>
          </a:prstGeom>
          <a:ln>
            <a:noFill/>
            <a:prstDash val="dash"/>
          </a:ln>
        </p:spPr>
        <p:txBody>
          <a:bodyPr wrap="square" lIns="36000" rIns="72000" anchor="t" anchorCtr="0">
            <a:noAutofit/>
          </a:bodyPr>
          <a:lstStyle/>
          <a:p>
            <a:pPr marL="85725" indent="-55563" algn="just">
              <a:spcAft>
                <a:spcPts val="0"/>
              </a:spcAft>
            </a:pPr>
            <a:r>
              <a:rPr lang="ja-JP" sz="1100" kern="12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世界第一級のエンターテイメントと大阪・関西の歴史・文化が融合した国際観光拠点</a:t>
            </a:r>
            <a:endParaRPr lang="ja-JP" sz="1100" dirty="0">
              <a:effectLst/>
              <a:latin typeface="Meiryo UI" panose="020B0604030504040204" pitchFamily="50" charset="-128"/>
              <a:ea typeface="Meiryo UI" panose="020B0604030504040204" pitchFamily="50" charset="-128"/>
              <a:cs typeface="ＭＳ Ｐゴシック" panose="020B0600070205080204" pitchFamily="50" charset="-128"/>
            </a:endParaRPr>
          </a:p>
          <a:p>
            <a:pPr marL="85725" indent="-55563" algn="just">
              <a:spcAft>
                <a:spcPts val="0"/>
              </a:spcAft>
            </a:pPr>
            <a:r>
              <a:rPr lang="ja-JP" sz="1100" kern="12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200" dirty="0">
                <a:effectLst/>
                <a:latin typeface="Meiryo UI" panose="020B0604030504040204" pitchFamily="50" charset="-128"/>
                <a:ea typeface="Meiryo UI" panose="020B0604030504040204" pitchFamily="50" charset="-128"/>
                <a:cs typeface="Times New Roman" panose="02020603050405020304" pitchFamily="18" charset="0"/>
              </a:rPr>
              <a:t>国際的なスポーツ大会やイベントが一年中開催</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85725" indent="-55563" algn="just">
              <a:spcAft>
                <a:spcPts val="0"/>
              </a:spcAft>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・海上交通やエアモビリティにより日本各地と自由に往来</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85725" indent="-55563" algn="just">
              <a:spcAft>
                <a:spcPts val="0"/>
              </a:spcAft>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・クルーズ船やサイクルによりベイエリアの魅力を楽しみ　</a:t>
            </a:r>
            <a:r>
              <a:rPr lang="ja-JP" altLang="en-US" sz="1100" dirty="0" err="1">
                <a:latin typeface="Meiryo UI" panose="020B0604030504040204" pitchFamily="50" charset="-128"/>
                <a:ea typeface="Meiryo UI" panose="020B0604030504040204" pitchFamily="50" charset="-128"/>
                <a:cs typeface="Times New Roman" panose="02020603050405020304" pitchFamily="18" charset="0"/>
              </a:rPr>
              <a:t>ながら</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周遊</a:t>
            </a:r>
          </a:p>
          <a:p>
            <a:pPr marL="85725" indent="-55563" algn="just">
              <a:spcAft>
                <a:spcPts val="0"/>
              </a:spcAft>
            </a:pPr>
            <a:endParaRPr lang="ja-JP" sz="105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5" name="角丸四角形 14"/>
          <p:cNvSpPr/>
          <p:nvPr/>
        </p:nvSpPr>
        <p:spPr>
          <a:xfrm>
            <a:off x="3337930" y="2604727"/>
            <a:ext cx="3240000" cy="1692000"/>
          </a:xfrm>
          <a:prstGeom prst="roundRect">
            <a:avLst>
              <a:gd name="adj" fmla="val 711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spcAft>
                <a:spcPts val="0"/>
              </a:spcAft>
            </a:pPr>
            <a:r>
              <a:rPr lang="ja-JP" altLang="en-US"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アジアとつながり</a:t>
            </a:r>
            <a:r>
              <a:rPr lang="ja-JP"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新たな</a:t>
            </a:r>
            <a:r>
              <a:rPr lang="ja-JP" altLang="en-US"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価値</a:t>
            </a:r>
            <a:r>
              <a:rPr lang="ja-JP"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を</a:t>
            </a:r>
            <a:endParaRPr lang="en-US" altLang="ja-JP"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生み出す産業</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エリア</a:t>
            </a:r>
            <a:endParaRPr lang="ja-JP" sz="14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6" name="正方形/長方形 15"/>
          <p:cNvSpPr/>
          <p:nvPr/>
        </p:nvSpPr>
        <p:spPr>
          <a:xfrm flipH="1">
            <a:off x="3373930" y="3148742"/>
            <a:ext cx="3168000" cy="1048135"/>
          </a:xfrm>
          <a:prstGeom prst="rect">
            <a:avLst/>
          </a:prstGeom>
          <a:ln>
            <a:noFill/>
            <a:prstDash val="dash"/>
          </a:ln>
        </p:spPr>
        <p:txBody>
          <a:bodyPr wrap="square" lIns="36000" rIns="72000" anchor="t" anchorCtr="0">
            <a:noAutofit/>
          </a:bodyPr>
          <a:lstStyle/>
          <a:p>
            <a:pPr marL="88900" indent="-58738" algn="just"/>
            <a:r>
              <a:rPr lang="ja-JP" sz="1100" kern="1200" dirty="0">
                <a:effectLst/>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100" dirty="0">
                <a:latin typeface="Meiryo UI" panose="020B0604030504040204" pitchFamily="50" charset="-128"/>
                <a:ea typeface="Meiryo UI" panose="020B0604030504040204" pitchFamily="50" charset="-128"/>
              </a:rPr>
              <a:t>高付加価値製品</a:t>
            </a:r>
            <a:r>
              <a:rPr kumimoji="1" lang="ja-JP" altLang="en-US" sz="1100" dirty="0" smtClean="0">
                <a:latin typeface="Meiryo UI" panose="020B0604030504040204" pitchFamily="50" charset="-128"/>
                <a:ea typeface="Meiryo UI" panose="020B0604030504040204" pitchFamily="50" charset="-128"/>
              </a:rPr>
              <a:t>・サービス等を世界各地</a:t>
            </a:r>
            <a:r>
              <a:rPr kumimoji="1" lang="ja-JP" altLang="en-US" sz="1100" dirty="0">
                <a:latin typeface="Meiryo UI" panose="020B0604030504040204" pitchFamily="50" charset="-128"/>
                <a:ea typeface="Meiryo UI" panose="020B0604030504040204" pitchFamily="50" charset="-128"/>
              </a:rPr>
              <a:t>へ供給</a:t>
            </a:r>
            <a:endParaRPr kumimoji="1" lang="en-US" altLang="ja-JP" sz="1100" dirty="0">
              <a:latin typeface="Meiryo UI" panose="020B0604030504040204" pitchFamily="50" charset="-128"/>
              <a:ea typeface="Meiryo UI" panose="020B0604030504040204" pitchFamily="50" charset="-128"/>
            </a:endParaRPr>
          </a:p>
          <a:p>
            <a:pPr marL="88900" indent="-58738" algn="just">
              <a:spcAft>
                <a:spcPts val="0"/>
              </a:spcAft>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アジアビジネスと融合</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した</a:t>
            </a:r>
            <a:r>
              <a:rPr lang="ja-JP" sz="1100" kern="1200" dirty="0">
                <a:effectLst/>
                <a:latin typeface="Meiryo UI" panose="020B0604030504040204" pitchFamily="50" charset="-128"/>
                <a:ea typeface="Meiryo UI" panose="020B0604030504040204" pitchFamily="50" charset="-128"/>
                <a:cs typeface="Times New Roman" panose="02020603050405020304" pitchFamily="18" charset="0"/>
              </a:rPr>
              <a:t>新産業</a:t>
            </a:r>
            <a:r>
              <a:rPr lang="ja-JP" altLang="en-US" sz="1100" kern="1200" dirty="0">
                <a:effectLst/>
                <a:latin typeface="Meiryo UI" panose="020B0604030504040204" pitchFamily="50" charset="-128"/>
                <a:ea typeface="Meiryo UI" panose="020B0604030504040204" pitchFamily="50" charset="-128"/>
                <a:cs typeface="Times New Roman" panose="02020603050405020304" pitchFamily="18" charset="0"/>
              </a:rPr>
              <a:t>が</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大阪・関西の成長をけん引</a:t>
            </a:r>
            <a:endParaRPr lang="ja-JP" sz="1100" dirty="0">
              <a:effectLst/>
              <a:latin typeface="Meiryo UI" panose="020B0604030504040204" pitchFamily="50" charset="-128"/>
              <a:ea typeface="Meiryo UI" panose="020B0604030504040204" pitchFamily="50" charset="-128"/>
              <a:cs typeface="ＭＳ Ｐゴシック" panose="020B0600070205080204" pitchFamily="50" charset="-128"/>
            </a:endParaRPr>
          </a:p>
          <a:p>
            <a:pPr marL="209550" indent="-180000" algn="just"/>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・世界水準の競争力を備えた</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MICE</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拠点の形成</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209550" indent="-180000" algn="just"/>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・大阪産（もん）を</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世界に</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供給</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角丸四角形 16"/>
          <p:cNvSpPr/>
          <p:nvPr/>
        </p:nvSpPr>
        <p:spPr>
          <a:xfrm>
            <a:off x="6614744" y="2604726"/>
            <a:ext cx="3240000" cy="1692000"/>
          </a:xfrm>
          <a:prstGeom prst="roundRect">
            <a:avLst>
              <a:gd name="adj" fmla="val 711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spcAft>
                <a:spcPts val="0"/>
              </a:spcAft>
            </a:pPr>
            <a:r>
              <a:rPr lang="ja-JP" altLang="en-US"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様々な恵みとうるおいをもたらす</a:t>
            </a:r>
            <a:endParaRPr lang="en-US" altLang="ja-JP"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4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海辺環境エリア</a:t>
            </a:r>
            <a:endParaRPr lang="ja-JP" sz="14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8" name="正方形/長方形 17"/>
          <p:cNvSpPr/>
          <p:nvPr/>
        </p:nvSpPr>
        <p:spPr>
          <a:xfrm flipH="1">
            <a:off x="6668744" y="3146913"/>
            <a:ext cx="3060000" cy="1044000"/>
          </a:xfrm>
          <a:prstGeom prst="rect">
            <a:avLst/>
          </a:prstGeom>
          <a:ln>
            <a:noFill/>
            <a:prstDash val="dash"/>
          </a:ln>
        </p:spPr>
        <p:txBody>
          <a:bodyPr wrap="square" lIns="36000" rIns="72000" anchor="t" anchorCtr="0">
            <a:noAutofit/>
          </a:bodyPr>
          <a:lstStyle/>
          <a:p>
            <a:pPr marL="85725" indent="-55563" algn="just">
              <a:spcAft>
                <a:spcPts val="0"/>
              </a:spcAft>
            </a:pPr>
            <a:r>
              <a:rPr lang="ja-JP" sz="1100" kern="12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大阪ブルー・オーシャン・ビジョンの実現</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85725" indent="-55563" algn="just"/>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多様な生物が生息する良好な海域環境の形成</a:t>
            </a:r>
            <a:endParaRPr lang="ja-JP" altLang="ja-JP" sz="1100" dirty="0">
              <a:latin typeface="Meiryo UI" panose="020B0604030504040204" pitchFamily="50" charset="-128"/>
              <a:ea typeface="Meiryo UI" panose="020B0604030504040204" pitchFamily="50" charset="-128"/>
              <a:cs typeface="ＭＳ Ｐゴシック" panose="020B0600070205080204" pitchFamily="50" charset="-128"/>
            </a:endParaRPr>
          </a:p>
          <a:p>
            <a:pPr marL="85725" indent="-55563" algn="just">
              <a:spcAft>
                <a:spcPts val="0"/>
              </a:spcAft>
            </a:pPr>
            <a:r>
              <a:rPr lang="ja-JP" altLang="en-US" sz="1100" kern="1200" dirty="0">
                <a:effectLst/>
                <a:latin typeface="Meiryo UI" panose="020B0604030504040204" pitchFamily="50" charset="-128"/>
                <a:ea typeface="Meiryo UI" panose="020B0604030504040204" pitchFamily="50" charset="-128"/>
                <a:cs typeface="Times New Roman" panose="02020603050405020304" pitchFamily="18" charset="0"/>
              </a:rPr>
              <a:t>・水辺やみどりを活かした良好な景観や居心地のよい親水空間の形成</a:t>
            </a:r>
            <a:endParaRPr lang="en-US" altLang="ja-JP" sz="1100" kern="1200" dirty="0">
              <a:effectLst/>
              <a:latin typeface="Meiryo UI" panose="020B0604030504040204" pitchFamily="50" charset="-128"/>
              <a:ea typeface="Meiryo UI" panose="020B0604030504040204" pitchFamily="50" charset="-128"/>
              <a:cs typeface="Times New Roman" panose="02020603050405020304" pitchFamily="18" charset="0"/>
            </a:endParaRPr>
          </a:p>
          <a:p>
            <a:pPr marL="85725" indent="-55563" algn="just">
              <a:spcAft>
                <a:spcPts val="0"/>
              </a:spcAft>
            </a:pPr>
            <a:r>
              <a:rPr lang="ja-JP" altLang="en-US" sz="1100" dirty="0">
                <a:effectLst/>
                <a:latin typeface="Meiryo UI" panose="020B0604030504040204" pitchFamily="50" charset="-128"/>
                <a:ea typeface="Meiryo UI" panose="020B0604030504040204" pitchFamily="50" charset="-128"/>
                <a:cs typeface="ＭＳ Ｐゴシック" panose="020B0600070205080204" pitchFamily="50" charset="-128"/>
              </a:rPr>
              <a:t>・健康長寿を支え、様々なライフスタイルに対応した空間活用</a:t>
            </a:r>
            <a:endParaRPr lang="ja-JP" sz="11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9" name="角丸四角形 18"/>
          <p:cNvSpPr/>
          <p:nvPr/>
        </p:nvSpPr>
        <p:spPr>
          <a:xfrm>
            <a:off x="129356" y="5143042"/>
            <a:ext cx="9667036" cy="10440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spcAft>
                <a:spcPts val="0"/>
              </a:spcAft>
            </a:pP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誰もが安全・安心で快適に活動できるスマートなまち</a:t>
            </a:r>
            <a:endParaRPr lang="ja-JP" sz="1400" dirty="0">
              <a:solidFill>
                <a:schemeClr val="tx1"/>
              </a:solidFill>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21" name="正方形/長方形 20"/>
          <p:cNvSpPr/>
          <p:nvPr/>
        </p:nvSpPr>
        <p:spPr>
          <a:xfrm flipH="1">
            <a:off x="291535" y="5516770"/>
            <a:ext cx="4752000" cy="792000"/>
          </a:xfrm>
          <a:prstGeom prst="rect">
            <a:avLst/>
          </a:prstGeom>
          <a:ln>
            <a:noFill/>
            <a:prstDash val="dash"/>
          </a:ln>
        </p:spPr>
        <p:txBody>
          <a:bodyPr wrap="square" lIns="36000" rIns="72000" anchor="t" anchorCtr="0">
            <a:noAutofit/>
          </a:bodyPr>
          <a:lstStyle/>
          <a:p>
            <a:pPr marL="85725" indent="-55563" algn="just">
              <a:spcAft>
                <a:spcPts val="0"/>
              </a:spcAft>
            </a:pPr>
            <a:r>
              <a:rPr lang="ja-JP" sz="1100" kern="12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200" dirty="0">
                <a:effectLst/>
                <a:latin typeface="Meiryo UI" panose="020B0604030504040204" pitchFamily="50" charset="-128"/>
                <a:ea typeface="Meiryo UI" panose="020B0604030504040204" pitchFamily="50" charset="-128"/>
                <a:cs typeface="Times New Roman" panose="02020603050405020304" pitchFamily="18" charset="0"/>
              </a:rPr>
              <a:t>Society5.0</a:t>
            </a:r>
            <a:r>
              <a:rPr lang="ja-JP" altLang="en-US" sz="1100" kern="1200" dirty="0">
                <a:effectLst/>
                <a:latin typeface="Meiryo UI" panose="020B0604030504040204" pitchFamily="50" charset="-128"/>
                <a:ea typeface="Meiryo UI" panose="020B0604030504040204" pitchFamily="50" charset="-128"/>
                <a:cs typeface="Times New Roman" panose="02020603050405020304" pitchFamily="18" charset="0"/>
              </a:rPr>
              <a:t>の実現により、</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新たな価値が創造され、誰もが快適に過ごせるまち</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85725" indent="-55563" algn="just"/>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多様な交通モードによるシームレスなサービスにより誰もがエリアの内外を自由に移動</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85725" indent="-55563" algn="just"/>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・再生可能エネルギーの大幅な利用</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拡大</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に</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よる</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CO2</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フリーのまち</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85725" indent="-55563" algn="just">
              <a:spcAft>
                <a:spcPts val="0"/>
              </a:spcAft>
            </a:pPr>
            <a:endParaRPr lang="ja-JP" altLang="en-US" sz="1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D94794FF-1BE0-44FD-B203-FD9865431A99}"/>
              </a:ext>
            </a:extLst>
          </p:cNvPr>
          <p:cNvSpPr/>
          <p:nvPr/>
        </p:nvSpPr>
        <p:spPr>
          <a:xfrm flipH="1">
            <a:off x="5427960" y="5516770"/>
            <a:ext cx="4459220" cy="616210"/>
          </a:xfrm>
          <a:prstGeom prst="rect">
            <a:avLst/>
          </a:prstGeom>
          <a:ln>
            <a:noFill/>
            <a:prstDash val="dash"/>
          </a:ln>
        </p:spPr>
        <p:txBody>
          <a:bodyPr wrap="square" lIns="36000" rIns="72000" anchor="t" anchorCtr="0">
            <a:noAutofit/>
          </a:bodyPr>
          <a:lstStyle/>
          <a:p>
            <a:pPr marL="85725" indent="-55563" algn="just">
              <a:spcAft>
                <a:spcPts val="0"/>
              </a:spcAft>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・命や財産を守るハード・ソフトのインフラにより、安全・安心が確保されたまち</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marL="85725" indent="-55563" algn="just">
              <a:spcAft>
                <a:spcPts val="0"/>
              </a:spcAft>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・地域内外の多様な人々が活動し、</a:t>
            </a:r>
            <a:r>
              <a:rPr lang="ja-JP" altLang="en-US" sz="1100" dirty="0">
                <a:latin typeface="Meiryo UI" panose="020B0604030504040204" pitchFamily="50" charset="-128"/>
                <a:ea typeface="Meiryo UI" panose="020B0604030504040204" pitchFamily="50" charset="-128"/>
              </a:rPr>
              <a:t>様々な社会変化やリスクに対応できる</a:t>
            </a:r>
            <a:endParaRPr lang="en-US" altLang="ja-JP" sz="1100" dirty="0">
              <a:latin typeface="Meiryo UI" panose="020B0604030504040204" pitchFamily="50" charset="-128"/>
              <a:ea typeface="Meiryo UI" panose="020B0604030504040204" pitchFamily="50" charset="-128"/>
            </a:endParaRPr>
          </a:p>
          <a:p>
            <a:pPr marL="85725" indent="-55563" algn="just">
              <a:spcAft>
                <a:spcPts val="0"/>
              </a:spcAft>
            </a:pPr>
            <a:r>
              <a:rPr lang="ja-JP" altLang="en-US" sz="1100" dirty="0">
                <a:latin typeface="Meiryo UI" panose="020B0604030504040204" pitchFamily="50" charset="-128"/>
                <a:ea typeface="Meiryo UI" panose="020B0604030504040204" pitchFamily="50" charset="-128"/>
              </a:rPr>
              <a:t>　多様性・強靭性を備えたまち</a:t>
            </a:r>
            <a:endParaRPr lang="en-US" altLang="ja-JP" sz="1100" dirty="0">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6FC8D841-3678-4C57-A178-1B14A66F3410}"/>
              </a:ext>
            </a:extLst>
          </p:cNvPr>
          <p:cNvSpPr/>
          <p:nvPr/>
        </p:nvSpPr>
        <p:spPr>
          <a:xfrm>
            <a:off x="1297361" y="1109039"/>
            <a:ext cx="7200000" cy="369332"/>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kumimoji="1" lang="ja-JP" altLang="en-US" dirty="0">
                <a:latin typeface="Meiryo UI" panose="020B0604030504040204" pitchFamily="50" charset="-128"/>
                <a:ea typeface="Meiryo UI" panose="020B0604030504040204" pitchFamily="50" charset="-128"/>
              </a:rPr>
              <a:t>（仮）人・モノ・空間・時間をつなぐ大阪広域ベイエリア</a:t>
            </a:r>
            <a:endParaRPr kumimoji="1" lang="en-US" altLang="ja-JP" dirty="0">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6FC8D841-3678-4C57-A178-1B14A66F3410}"/>
              </a:ext>
            </a:extLst>
          </p:cNvPr>
          <p:cNvSpPr/>
          <p:nvPr/>
        </p:nvSpPr>
        <p:spPr>
          <a:xfrm>
            <a:off x="1297361" y="1473898"/>
            <a:ext cx="7200000" cy="58477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kumimoji="1" lang="ja-JP" altLang="en-US" sz="1600" dirty="0">
                <a:latin typeface="Meiryo UI" panose="020B0604030504040204" pitchFamily="50" charset="-128"/>
                <a:ea typeface="Meiryo UI" panose="020B0604030504040204" pitchFamily="50" charset="-128"/>
              </a:rPr>
              <a:t>多様な交流により、最先端技術と由緒ある</a:t>
            </a:r>
            <a:r>
              <a:rPr kumimoji="1" lang="ja-JP" altLang="en-US" sz="1600" dirty="0" smtClean="0">
                <a:latin typeface="Meiryo UI" panose="020B0604030504040204" pitchFamily="50" charset="-128"/>
                <a:ea typeface="Meiryo UI" panose="020B0604030504040204" pitchFamily="50" charset="-128"/>
              </a:rPr>
              <a:t>歴史・文化</a:t>
            </a:r>
            <a:r>
              <a:rPr kumimoji="1" lang="ja-JP" altLang="en-US" sz="1600" dirty="0">
                <a:latin typeface="Meiryo UI" panose="020B0604030504040204" pitchFamily="50" charset="-128"/>
                <a:ea typeface="Meiryo UI" panose="020B0604030504040204" pitchFamily="50" charset="-128"/>
              </a:rPr>
              <a:t>、豊かな自然環境が調和し、</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豊かな暮らしと大阪・関西の持続的</a:t>
            </a:r>
            <a:r>
              <a:rPr kumimoji="1" lang="ja-JP" altLang="en-US" sz="1600" dirty="0">
                <a:solidFill>
                  <a:schemeClr val="tx1"/>
                </a:solidFill>
                <a:latin typeface="Meiryo UI" panose="020B0604030504040204" pitchFamily="50" charset="-128"/>
                <a:ea typeface="Meiryo UI" panose="020B0604030504040204" pitchFamily="50" charset="-128"/>
              </a:rPr>
              <a:t>発展</a:t>
            </a:r>
            <a:r>
              <a:rPr kumimoji="1" lang="ja-JP" altLang="en-US" sz="1600" dirty="0">
                <a:latin typeface="Meiryo UI" panose="020B0604030504040204" pitchFamily="50" charset="-128"/>
                <a:ea typeface="Meiryo UI" panose="020B0604030504040204" pitchFamily="50" charset="-128"/>
              </a:rPr>
              <a:t>を実現</a:t>
            </a:r>
            <a:endParaRPr kumimoji="1" lang="en-US" altLang="ja-JP" sz="16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55E63B8D-343A-47A5-AEB8-D946B11BC2E3}" type="slidenum">
              <a:rPr kumimoji="1" lang="ja-JP" altLang="en-US" smtClean="0"/>
              <a:t>11</a:t>
            </a:fld>
            <a:endParaRPr kumimoji="1" lang="ja-JP" altLang="en-US"/>
          </a:p>
        </p:txBody>
      </p:sp>
    </p:spTree>
    <p:extLst>
      <p:ext uri="{BB962C8B-B14F-4D97-AF65-F5344CB8AC3E}">
        <p14:creationId xmlns:p14="http://schemas.microsoft.com/office/powerpoint/2010/main" val="3180173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3C5C0E7-E4D7-4129-8AEB-3F07B0B2B56E}"/>
              </a:ext>
            </a:extLst>
          </p:cNvPr>
          <p:cNvSpPr/>
          <p:nvPr/>
        </p:nvSpPr>
        <p:spPr>
          <a:xfrm>
            <a:off x="108000" y="468000"/>
            <a:ext cx="1963999" cy="369332"/>
          </a:xfrm>
          <a:prstGeom prst="rect">
            <a:avLst/>
          </a:prstGeom>
        </p:spPr>
        <p:txBody>
          <a:bodyPr wrap="none">
            <a:spAutoFit/>
          </a:bodyPr>
          <a:lstStyle/>
          <a:p>
            <a:pPr>
              <a:spcAft>
                <a:spcPts val="600"/>
              </a:spcAft>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■取組みの方向性</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4CCCFA33-459F-4DDF-9F85-00BD81BBC465}"/>
              </a:ext>
            </a:extLst>
          </p:cNvPr>
          <p:cNvSpPr/>
          <p:nvPr/>
        </p:nvSpPr>
        <p:spPr>
          <a:xfrm>
            <a:off x="307899" y="897868"/>
            <a:ext cx="9468000" cy="1569660"/>
          </a:xfrm>
          <a:prstGeom prst="rect">
            <a:avLst/>
          </a:prstGeom>
        </p:spPr>
        <p:txBody>
          <a:bodyPr wrap="square">
            <a:spAutoFit/>
          </a:bodyPr>
          <a:lstStyle/>
          <a:p>
            <a:pPr marL="180975" indent="-180975"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○各地域の特徴を活かしながら、それぞれが持つ多様な地域資源やストックを</a:t>
            </a:r>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”みがき”</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”つなぎ”</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80975" indent="-180975"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 広域</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に</a:t>
            </a:r>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”広げる”</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ことで、大阪広域ベイエリア全体の魅力を高める</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180975" indent="-180975"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○また、めざす姿の実現に向け、新たな事業や活動が継続的な取組みとなるよう、官民連携した初動期</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の</a:t>
            </a:r>
            <a:endPar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80975" indent="-180975"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 支援や担い手</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の育成</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など、</a:t>
            </a:r>
            <a:r>
              <a:rPr lang="ja-JP" altLang="en-US" sz="1600" b="1"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“育てる”</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取組みを進める</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180975" indent="-180975"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○特に、個々の取組みの相乗効果を高める</a:t>
            </a:r>
            <a:r>
              <a:rPr lang="ja-JP" altLang="en-US" sz="1600" b="1" kern="100" dirty="0">
                <a:latin typeface="Meiryo UI" panose="020B0604030504040204" pitchFamily="50" charset="-128"/>
                <a:ea typeface="Meiryo UI" panose="020B0604030504040204" pitchFamily="50" charset="-128"/>
                <a:cs typeface="Times New Roman" panose="02020603050405020304" pitchFamily="18" charset="0"/>
              </a:rPr>
              <a:t>“つなぐ”</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方策に重点を置いて</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取り組む</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180975" indent="-180975"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○なお、新型コロナウイルスの影響を踏まえて</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取り組む</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4D1D9B01-6803-43F9-B6F9-B3050101BA61}"/>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6" name="グループ化 15"/>
          <p:cNvGrpSpPr/>
          <p:nvPr/>
        </p:nvGrpSpPr>
        <p:grpSpPr>
          <a:xfrm>
            <a:off x="121678" y="2972009"/>
            <a:ext cx="3024000" cy="1260000"/>
            <a:chOff x="93103" y="2990370"/>
            <a:chExt cx="3168000" cy="1260000"/>
          </a:xfrm>
        </p:grpSpPr>
        <p:sp>
          <p:nvSpPr>
            <p:cNvPr id="12" name="正方形/長方形 11"/>
            <p:cNvSpPr/>
            <p:nvPr/>
          </p:nvSpPr>
          <p:spPr>
            <a:xfrm>
              <a:off x="93103" y="2990370"/>
              <a:ext cx="3168000" cy="32433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93103" y="2990370"/>
              <a:ext cx="3168000" cy="1260000"/>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chorCtr="0">
              <a:noAutofit/>
            </a:bodyPr>
            <a:lstStyle/>
            <a:p>
              <a:pPr lvl="0" algn="ctr" defTabSz="914400">
                <a:spcAft>
                  <a:spcPts val="600"/>
                </a:spcAft>
                <a:defRPr/>
              </a:pPr>
              <a:r>
                <a:rPr lang="ja-JP" altLang="en-US"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“みがく”</a:t>
              </a:r>
              <a:endParaRPr lang="en-US" altLang="ja-JP" sz="1200"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lvl="0" defTabSz="914400">
                <a:defRPr/>
              </a:pPr>
              <a:r>
                <a:rPr lang="ja-JP" altLang="en-US" sz="12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○地域資源や既存ストックの個性をみがく</a:t>
              </a:r>
              <a:endParaRPr lang="en-US" altLang="ja-JP" sz="12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lvl="0" defTabSz="914400">
                <a:defRPr/>
              </a:pPr>
              <a:r>
                <a:rPr lang="ja-JP" altLang="en-US" sz="12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○価値を守り、新たな魅力を付加する</a:t>
              </a:r>
              <a:endParaRPr lang="en-US" altLang="ja-JP" sz="12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lvl="0" defTabSz="914400">
                <a:defRPr/>
              </a:pPr>
              <a:r>
                <a:rPr lang="ja-JP" altLang="en-US" sz="12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○新たな資源・魅力を創出する</a:t>
              </a:r>
            </a:p>
            <a:p>
              <a:pPr lvl="0" indent="85725" algn="r" defTabSz="914400">
                <a:defRPr/>
              </a:pPr>
              <a:r>
                <a:rPr lang="ja-JP" altLang="en-US" sz="12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　 など　</a:t>
              </a:r>
            </a:p>
            <a:p>
              <a:pPr lvl="0" defTabSz="914400">
                <a:defRPr/>
              </a:pPr>
              <a:endParaRPr lang="ja-JP" altLang="ja-JP" sz="1200" b="1"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p:txBody>
        </p:sp>
      </p:grpSp>
      <p:grpSp>
        <p:nvGrpSpPr>
          <p:cNvPr id="20" name="グループ化 19"/>
          <p:cNvGrpSpPr/>
          <p:nvPr/>
        </p:nvGrpSpPr>
        <p:grpSpPr>
          <a:xfrm>
            <a:off x="3303863" y="2965036"/>
            <a:ext cx="3312000" cy="1259868"/>
            <a:chOff x="3183499" y="2965036"/>
            <a:chExt cx="3551129" cy="1259868"/>
          </a:xfrm>
        </p:grpSpPr>
        <p:sp>
          <p:nvSpPr>
            <p:cNvPr id="13" name="正方形/長方形 12"/>
            <p:cNvSpPr/>
            <p:nvPr/>
          </p:nvSpPr>
          <p:spPr>
            <a:xfrm>
              <a:off x="3229926" y="3002962"/>
              <a:ext cx="3470422" cy="28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183499" y="2965036"/>
              <a:ext cx="3551129" cy="1259868"/>
            </a:xfrm>
            <a:prstGeom prst="rect">
              <a:avLst/>
            </a:prstGeom>
            <a:noFill/>
            <a:ln w="76200" cmpd="dbl">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108000" rtlCol="0" anchor="t" anchorCtr="0">
              <a:noAutofit/>
            </a:bodyPr>
            <a:lstStyle/>
            <a:p>
              <a:pPr algn="ctr">
                <a:spcAft>
                  <a:spcPts val="600"/>
                </a:spcAft>
              </a:pPr>
              <a:r>
                <a:rPr lang="ja-JP" altLang="en-US"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“つなぐ”</a:t>
              </a:r>
            </a:p>
            <a:p>
              <a:pPr marL="177800" indent="-88900">
                <a:spcAft>
                  <a:spcPts val="0"/>
                </a:spcAft>
              </a:pPr>
              <a:r>
                <a:rPr lang="ja-JP" altLang="en-US"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○テーマやストーリーで資源や活動をつなぐ</a:t>
              </a:r>
              <a:endParaRPr lang="en-US" altLang="ja-JP"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77800" indent="-88900">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○公民連携により</a:t>
              </a:r>
              <a:r>
                <a:rPr lang="ja-JP" altLang="en-US"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相乗効果を創出する</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77800" indent="-88900">
                <a:spcAft>
                  <a:spcPts val="0"/>
                </a:spcAft>
              </a:pPr>
              <a:r>
                <a:rPr lang="ja-JP" altLang="en-US"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○人と場所をつなぐアクセスや情報発信を強化する</a:t>
              </a:r>
              <a:endParaRPr lang="en-US" altLang="ja-JP"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77800" indent="-88900" algn="r">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endParaRPr lang="en-US" altLang="ja-JP"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4" name="正方形/長方形 13"/>
          <p:cNvSpPr/>
          <p:nvPr/>
        </p:nvSpPr>
        <p:spPr>
          <a:xfrm>
            <a:off x="6773788" y="2966632"/>
            <a:ext cx="3024000" cy="32433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773788" y="2965036"/>
            <a:ext cx="3024000" cy="1260000"/>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chorCtr="0">
            <a:noAutofit/>
          </a:bodyPr>
          <a:lstStyle/>
          <a:p>
            <a:pPr algn="ctr">
              <a:spcAft>
                <a:spcPts val="600"/>
              </a:spcAft>
            </a:pPr>
            <a:r>
              <a:rPr lang="ja-JP" altLang="en-US"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“広げる”</a:t>
            </a:r>
            <a:endParaRPr lang="en-US" altLang="ja-JP"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4000" indent="-457200" algn="just"/>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隣接府県や西日本等との連携により取組み効果</a:t>
            </a: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を広げる</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spc="-1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国内外への情報発信により活動の輪を広げる</a:t>
            </a:r>
            <a:endParaRPr lang="en-US" altLang="ja-JP" sz="1200" spc="-1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77800" indent="-88900" algn="r">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など</a:t>
            </a:r>
            <a:endParaRPr lang="en-US" altLang="ja-JP"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9" name="グループ化 18"/>
          <p:cNvGrpSpPr/>
          <p:nvPr/>
        </p:nvGrpSpPr>
        <p:grpSpPr>
          <a:xfrm>
            <a:off x="2315549" y="5187428"/>
            <a:ext cx="5288629" cy="1195315"/>
            <a:chOff x="2249904" y="4566194"/>
            <a:chExt cx="5510463" cy="1195315"/>
          </a:xfrm>
        </p:grpSpPr>
        <p:sp>
          <p:nvSpPr>
            <p:cNvPr id="15" name="正方形/長方形 14"/>
            <p:cNvSpPr/>
            <p:nvPr/>
          </p:nvSpPr>
          <p:spPr>
            <a:xfrm>
              <a:off x="2249904" y="4566194"/>
              <a:ext cx="5508000" cy="32433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249904" y="4573509"/>
              <a:ext cx="5510463" cy="1188000"/>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t" anchorCtr="0">
              <a:noAutofit/>
            </a:bodyPr>
            <a:lstStyle/>
            <a:p>
              <a:pPr algn="ctr">
                <a:spcAft>
                  <a:spcPts val="600"/>
                </a:spcAft>
              </a:pPr>
              <a:r>
                <a:rPr lang="ja-JP" altLang="en-US"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“育てる”</a:t>
              </a:r>
              <a:endParaRPr lang="ja-JP" altLang="ja-JP" b="1"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marL="265113" indent="-176213">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○社会実験やスタートアップ支援により事業や活動を育てる</a:t>
              </a:r>
              <a:endParaRPr lang="en-US" altLang="ja-JP"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77800" indent="-88900">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○まちづくりの担い手となる人や組織を育てる</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77800" indent="-88900">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○観光資源やまちのブランドを育てる</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77800" indent="-88900">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○海への関心や愛着を育てる　　　　　　　　　　　 など</a:t>
              </a:r>
              <a:endParaRPr lang="en-US" altLang="ja-JP" sz="1200" kern="12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cxnSp>
        <p:nvCxnSpPr>
          <p:cNvPr id="11" name="直線コネクタ 10"/>
          <p:cNvCxnSpPr>
            <a:stCxn id="10" idx="0"/>
            <a:endCxn id="7" idx="2"/>
          </p:cNvCxnSpPr>
          <p:nvPr/>
        </p:nvCxnSpPr>
        <p:spPr>
          <a:xfrm flipH="1" flipV="1">
            <a:off x="1633678" y="4232009"/>
            <a:ext cx="3326186" cy="9627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0" idx="0"/>
            <a:endCxn id="8" idx="2"/>
          </p:cNvCxnSpPr>
          <p:nvPr/>
        </p:nvCxnSpPr>
        <p:spPr>
          <a:xfrm flipH="1" flipV="1">
            <a:off x="4959863" y="4224904"/>
            <a:ext cx="1" cy="969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0" idx="0"/>
            <a:endCxn id="9" idx="2"/>
          </p:cNvCxnSpPr>
          <p:nvPr/>
        </p:nvCxnSpPr>
        <p:spPr>
          <a:xfrm flipV="1">
            <a:off x="4959864" y="4225036"/>
            <a:ext cx="3325924" cy="969707"/>
          </a:xfrm>
          <a:prstGeom prst="line">
            <a:avLst/>
          </a:prstGeom>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t>12</a:t>
            </a:fld>
            <a:endParaRPr kumimoji="1" lang="ja-JP" altLang="en-US"/>
          </a:p>
        </p:txBody>
      </p:sp>
    </p:spTree>
    <p:extLst>
      <p:ext uri="{BB962C8B-B14F-4D97-AF65-F5344CB8AC3E}">
        <p14:creationId xmlns:p14="http://schemas.microsoft.com/office/powerpoint/2010/main" val="3366499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4D1D9B01-6803-43F9-B6F9-B3050101BA61}"/>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1" name="図 120">
            <a:extLst>
              <a:ext uri="{FF2B5EF4-FFF2-40B4-BE49-F238E27FC236}">
                <a16:creationId xmlns:a16="http://schemas.microsoft.com/office/drawing/2014/main" id="{D1920EC5-D208-4CF1-8471-C6E311C97896}"/>
              </a:ext>
            </a:extLst>
          </p:cNvPr>
          <p:cNvPicPr>
            <a:picLocks noChangeAspect="1"/>
          </p:cNvPicPr>
          <p:nvPr/>
        </p:nvPicPr>
        <p:blipFill rotWithShape="1">
          <a:blip r:embed="rId3">
            <a:extLst>
              <a:ext uri="{28A0092B-C50C-407E-A947-70E740481C1C}">
                <a14:useLocalDpi xmlns:a14="http://schemas.microsoft.com/office/drawing/2010/main" val="0"/>
              </a:ext>
            </a:extLst>
          </a:blip>
          <a:srcRect l="5171" t="1099"/>
          <a:stretch/>
        </p:blipFill>
        <p:spPr>
          <a:xfrm>
            <a:off x="116116" y="406399"/>
            <a:ext cx="9681602" cy="6451600"/>
          </a:xfrm>
          <a:prstGeom prst="rect">
            <a:avLst/>
          </a:prstGeom>
        </p:spPr>
      </p:pic>
      <p:sp>
        <p:nvSpPr>
          <p:cNvPr id="130" name="矢印: 左右 129">
            <a:extLst>
              <a:ext uri="{FF2B5EF4-FFF2-40B4-BE49-F238E27FC236}">
                <a16:creationId xmlns:a16="http://schemas.microsoft.com/office/drawing/2014/main" id="{CBA6873D-2673-4AC6-B06A-0439413A993A}"/>
              </a:ext>
            </a:extLst>
          </p:cNvPr>
          <p:cNvSpPr/>
          <p:nvPr/>
        </p:nvSpPr>
        <p:spPr>
          <a:xfrm rot="19670203">
            <a:off x="8073325" y="1248679"/>
            <a:ext cx="1045674" cy="513831"/>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131" name="矢印: 左右 130">
            <a:extLst>
              <a:ext uri="{FF2B5EF4-FFF2-40B4-BE49-F238E27FC236}">
                <a16:creationId xmlns:a16="http://schemas.microsoft.com/office/drawing/2014/main" id="{63E15836-BB75-4160-8B08-A02ACD4BD0E9}"/>
              </a:ext>
            </a:extLst>
          </p:cNvPr>
          <p:cNvSpPr/>
          <p:nvPr/>
        </p:nvSpPr>
        <p:spPr>
          <a:xfrm rot="934933">
            <a:off x="8555113" y="2998369"/>
            <a:ext cx="428541" cy="30544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133" name="矢印: 左右 132">
            <a:extLst>
              <a:ext uri="{FF2B5EF4-FFF2-40B4-BE49-F238E27FC236}">
                <a16:creationId xmlns:a16="http://schemas.microsoft.com/office/drawing/2014/main" id="{161CFAF2-DC73-4A0F-90E3-BA16D906FAB7}"/>
              </a:ext>
            </a:extLst>
          </p:cNvPr>
          <p:cNvSpPr/>
          <p:nvPr/>
        </p:nvSpPr>
        <p:spPr>
          <a:xfrm rot="226872">
            <a:off x="3341840" y="5872885"/>
            <a:ext cx="1158414" cy="488474"/>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134" name="正方形/長方形 133">
            <a:extLst>
              <a:ext uri="{FF2B5EF4-FFF2-40B4-BE49-F238E27FC236}">
                <a16:creationId xmlns:a16="http://schemas.microsoft.com/office/drawing/2014/main" id="{728163EB-F6AF-4BA7-9676-F7DEB6E0B0E0}"/>
              </a:ext>
            </a:extLst>
          </p:cNvPr>
          <p:cNvSpPr/>
          <p:nvPr/>
        </p:nvSpPr>
        <p:spPr>
          <a:xfrm>
            <a:off x="2487317" y="5887736"/>
            <a:ext cx="685770" cy="33723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淡路島</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39" name="フリーフォーム: 図形 138">
            <a:extLst>
              <a:ext uri="{FF2B5EF4-FFF2-40B4-BE49-F238E27FC236}">
                <a16:creationId xmlns:a16="http://schemas.microsoft.com/office/drawing/2014/main" id="{5FBCF80D-D6C5-4588-96ED-19AC1DB81C6B}"/>
              </a:ext>
            </a:extLst>
          </p:cNvPr>
          <p:cNvSpPr/>
          <p:nvPr/>
        </p:nvSpPr>
        <p:spPr>
          <a:xfrm rot="5900322">
            <a:off x="2740087" y="963434"/>
            <a:ext cx="175454" cy="2782020"/>
          </a:xfrm>
          <a:custGeom>
            <a:avLst/>
            <a:gdLst>
              <a:gd name="connsiteX0" fmla="*/ 206136 w 206136"/>
              <a:gd name="connsiteY0" fmla="*/ 0 h 849745"/>
              <a:gd name="connsiteX1" fmla="*/ 2936 w 206136"/>
              <a:gd name="connsiteY1" fmla="*/ 332509 h 849745"/>
              <a:gd name="connsiteX2" fmla="*/ 104536 w 206136"/>
              <a:gd name="connsiteY2" fmla="*/ 849745 h 849745"/>
            </a:gdLst>
            <a:ahLst/>
            <a:cxnLst>
              <a:cxn ang="0">
                <a:pos x="connsiteX0" y="connsiteY0"/>
              </a:cxn>
              <a:cxn ang="0">
                <a:pos x="connsiteX1" y="connsiteY1"/>
              </a:cxn>
              <a:cxn ang="0">
                <a:pos x="connsiteX2" y="connsiteY2"/>
              </a:cxn>
            </a:cxnLst>
            <a:rect l="l" t="t" r="r" b="b"/>
            <a:pathLst>
              <a:path w="206136" h="849745">
                <a:moveTo>
                  <a:pt x="206136" y="0"/>
                </a:moveTo>
                <a:cubicBezTo>
                  <a:pt x="113002" y="95442"/>
                  <a:pt x="19869" y="190885"/>
                  <a:pt x="2936" y="332509"/>
                </a:cubicBezTo>
                <a:cubicBezTo>
                  <a:pt x="-13997" y="474133"/>
                  <a:pt x="45269" y="661939"/>
                  <a:pt x="104536" y="849745"/>
                </a:cubicBezTo>
              </a:path>
            </a:pathLst>
          </a:custGeom>
          <a:noFill/>
          <a:ln w="203200">
            <a:solidFill>
              <a:schemeClr val="accent6">
                <a:alpha val="60000"/>
              </a:schemeClr>
            </a:solidFill>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86"/>
          </a:p>
        </p:txBody>
      </p:sp>
      <p:sp>
        <p:nvSpPr>
          <p:cNvPr id="140" name="矢印: 左右 139">
            <a:extLst>
              <a:ext uri="{FF2B5EF4-FFF2-40B4-BE49-F238E27FC236}">
                <a16:creationId xmlns:a16="http://schemas.microsoft.com/office/drawing/2014/main" id="{B6CF22D4-EAFD-4B52-8041-8FC3316FDB4D}"/>
              </a:ext>
            </a:extLst>
          </p:cNvPr>
          <p:cNvSpPr/>
          <p:nvPr/>
        </p:nvSpPr>
        <p:spPr>
          <a:xfrm rot="3176439">
            <a:off x="5950243" y="6125832"/>
            <a:ext cx="467498" cy="30544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141" name="矢印: 左右 140">
            <a:extLst>
              <a:ext uri="{FF2B5EF4-FFF2-40B4-BE49-F238E27FC236}">
                <a16:creationId xmlns:a16="http://schemas.microsoft.com/office/drawing/2014/main" id="{2422F6A7-B655-4519-9B98-8AB790E0520C}"/>
              </a:ext>
            </a:extLst>
          </p:cNvPr>
          <p:cNvSpPr/>
          <p:nvPr/>
        </p:nvSpPr>
        <p:spPr>
          <a:xfrm rot="2055641">
            <a:off x="7085525" y="5276205"/>
            <a:ext cx="458230" cy="333388"/>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142" name="矢印: 左右 141">
            <a:extLst>
              <a:ext uri="{FF2B5EF4-FFF2-40B4-BE49-F238E27FC236}">
                <a16:creationId xmlns:a16="http://schemas.microsoft.com/office/drawing/2014/main" id="{D1EB6935-3C71-4EC5-8D75-59648258552B}"/>
              </a:ext>
            </a:extLst>
          </p:cNvPr>
          <p:cNvSpPr/>
          <p:nvPr/>
        </p:nvSpPr>
        <p:spPr>
          <a:xfrm rot="2313934">
            <a:off x="7814050" y="4028549"/>
            <a:ext cx="417912" cy="290761"/>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144" name="矢印: 左右 143">
            <a:extLst>
              <a:ext uri="{FF2B5EF4-FFF2-40B4-BE49-F238E27FC236}">
                <a16:creationId xmlns:a16="http://schemas.microsoft.com/office/drawing/2014/main" id="{54950C7D-2C24-4FBA-AE24-5F19035F0968}"/>
              </a:ext>
            </a:extLst>
          </p:cNvPr>
          <p:cNvSpPr/>
          <p:nvPr/>
        </p:nvSpPr>
        <p:spPr>
          <a:xfrm rot="1342726">
            <a:off x="6640506" y="1587354"/>
            <a:ext cx="843148" cy="476253"/>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145" name="正方形/長方形 144">
            <a:extLst>
              <a:ext uri="{FF2B5EF4-FFF2-40B4-BE49-F238E27FC236}">
                <a16:creationId xmlns:a16="http://schemas.microsoft.com/office/drawing/2014/main" id="{629137E7-C1B9-4208-BA8D-6F2122E10AF2}"/>
              </a:ext>
            </a:extLst>
          </p:cNvPr>
          <p:cNvSpPr/>
          <p:nvPr/>
        </p:nvSpPr>
        <p:spPr>
          <a:xfrm>
            <a:off x="6036122" y="1472719"/>
            <a:ext cx="602924" cy="3014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神戸</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46" name="正方形/長方形 145">
            <a:extLst>
              <a:ext uri="{FF2B5EF4-FFF2-40B4-BE49-F238E27FC236}">
                <a16:creationId xmlns:a16="http://schemas.microsoft.com/office/drawing/2014/main" id="{52585BD4-9DA7-4BD2-87C4-82F542D3C6A3}"/>
              </a:ext>
            </a:extLst>
          </p:cNvPr>
          <p:cNvSpPr/>
          <p:nvPr/>
        </p:nvSpPr>
        <p:spPr>
          <a:xfrm>
            <a:off x="9008434" y="834080"/>
            <a:ext cx="602924" cy="3014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京都</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49" name="テキスト ボックス 148">
            <a:extLst>
              <a:ext uri="{FF2B5EF4-FFF2-40B4-BE49-F238E27FC236}">
                <a16:creationId xmlns:a16="http://schemas.microsoft.com/office/drawing/2014/main" id="{8389CFFC-A3C8-42D9-BDC3-6A0614EE7918}"/>
              </a:ext>
            </a:extLst>
          </p:cNvPr>
          <p:cNvSpPr txBox="1"/>
          <p:nvPr/>
        </p:nvSpPr>
        <p:spPr>
          <a:xfrm>
            <a:off x="7564581" y="4661703"/>
            <a:ext cx="2268000" cy="461665"/>
          </a:xfrm>
          <a:prstGeom prst="rect">
            <a:avLst/>
          </a:prstGeom>
          <a:ln w="25400">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背後地域との連携・ネットワーク化</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“つなぐ“</a:t>
            </a:r>
          </a:p>
        </p:txBody>
      </p:sp>
      <p:sp>
        <p:nvSpPr>
          <p:cNvPr id="154" name="矢印: 左右 153">
            <a:extLst>
              <a:ext uri="{FF2B5EF4-FFF2-40B4-BE49-F238E27FC236}">
                <a16:creationId xmlns:a16="http://schemas.microsoft.com/office/drawing/2014/main" id="{4878849A-BB57-4DD2-A0C6-D13CC4670CD3}"/>
              </a:ext>
            </a:extLst>
          </p:cNvPr>
          <p:cNvSpPr/>
          <p:nvPr/>
        </p:nvSpPr>
        <p:spPr>
          <a:xfrm rot="2845009">
            <a:off x="6639069" y="5791882"/>
            <a:ext cx="873402" cy="487932"/>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158" name="正方形/長方形 157">
            <a:extLst>
              <a:ext uri="{FF2B5EF4-FFF2-40B4-BE49-F238E27FC236}">
                <a16:creationId xmlns:a16="http://schemas.microsoft.com/office/drawing/2014/main" id="{5C4275A6-8F59-4F92-A609-618B88588FC1}"/>
              </a:ext>
            </a:extLst>
          </p:cNvPr>
          <p:cNvSpPr/>
          <p:nvPr/>
        </p:nvSpPr>
        <p:spPr>
          <a:xfrm>
            <a:off x="9297975" y="3628531"/>
            <a:ext cx="467999" cy="3014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奈良</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61" name="矢印: 左右 160">
            <a:extLst>
              <a:ext uri="{FF2B5EF4-FFF2-40B4-BE49-F238E27FC236}">
                <a16:creationId xmlns:a16="http://schemas.microsoft.com/office/drawing/2014/main" id="{AC127B01-3CF1-4929-99D2-4DA427636AEE}"/>
              </a:ext>
            </a:extLst>
          </p:cNvPr>
          <p:cNvSpPr/>
          <p:nvPr/>
        </p:nvSpPr>
        <p:spPr>
          <a:xfrm rot="20807206">
            <a:off x="8517178" y="1870187"/>
            <a:ext cx="428541" cy="305443"/>
          </a:xfrm>
          <a:prstGeom prst="leftRightArrow">
            <a:avLst/>
          </a:prstGeom>
          <a:solidFill>
            <a:schemeClr val="bg1">
              <a:alpha val="80000"/>
            </a:schemeClr>
          </a:solidFill>
          <a:ln w="254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47" name="正方形/長方形 46">
            <a:extLst>
              <a:ext uri="{FF2B5EF4-FFF2-40B4-BE49-F238E27FC236}">
                <a16:creationId xmlns:a16="http://schemas.microsoft.com/office/drawing/2014/main" id="{9CFBA695-3867-423A-825D-A21FE0056A8A}"/>
              </a:ext>
            </a:extLst>
          </p:cNvPr>
          <p:cNvSpPr/>
          <p:nvPr/>
        </p:nvSpPr>
        <p:spPr>
          <a:xfrm>
            <a:off x="7579882" y="5150478"/>
            <a:ext cx="2268000" cy="684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ja-JP" altLang="en-US" sz="1000" dirty="0">
                <a:solidFill>
                  <a:schemeClr val="tx1"/>
                </a:solidFill>
                <a:latin typeface="Meiryo UI" panose="020B0604030504040204" pitchFamily="50" charset="-128"/>
                <a:ea typeface="Meiryo UI" panose="020B0604030504040204" pitchFamily="50" charset="-128"/>
              </a:rPr>
              <a:t>臨海部のにぎわい拠点や漁港（朝市・　</a:t>
            </a:r>
            <a:r>
              <a:rPr kumimoji="1" lang="ja-JP" altLang="en-US" sz="1000" dirty="0" smtClean="0">
                <a:solidFill>
                  <a:schemeClr val="tx1"/>
                </a:solidFill>
                <a:latin typeface="Meiryo UI" panose="020B0604030504040204" pitchFamily="50" charset="-128"/>
                <a:ea typeface="Meiryo UI" panose="020B0604030504040204" pitchFamily="50" charset="-128"/>
              </a:rPr>
              <a:t>マルシェなど）</a:t>
            </a:r>
            <a:r>
              <a:rPr kumimoji="1" lang="ja-JP" altLang="en-US" sz="1000" dirty="0">
                <a:solidFill>
                  <a:schemeClr val="tx1"/>
                </a:solidFill>
                <a:latin typeface="Meiryo UI" panose="020B0604030504040204" pitchFamily="50" charset="-128"/>
                <a:ea typeface="Meiryo UI" panose="020B0604030504040204" pitchFamily="50" charset="-128"/>
              </a:rPr>
              <a:t>等と内陸部の中心市街地や駅周辺商店街、</a:t>
            </a:r>
            <a:r>
              <a:rPr kumimoji="1" lang="ja-JP" altLang="en-US" sz="1000" dirty="0" smtClean="0">
                <a:solidFill>
                  <a:schemeClr val="tx1"/>
                </a:solidFill>
                <a:latin typeface="Meiryo UI" panose="020B0604030504040204" pitchFamily="50" charset="-128"/>
                <a:ea typeface="Meiryo UI" panose="020B0604030504040204" pitchFamily="50" charset="-128"/>
              </a:rPr>
              <a:t>歴史・文化</a:t>
            </a:r>
            <a:r>
              <a:rPr kumimoji="1" lang="ja-JP" altLang="en-US" sz="1000" dirty="0">
                <a:solidFill>
                  <a:schemeClr val="tx1"/>
                </a:solidFill>
                <a:latin typeface="Meiryo UI" panose="020B0604030504040204" pitchFamily="50" charset="-128"/>
                <a:ea typeface="Meiryo UI" panose="020B0604030504040204" pitchFamily="50" charset="-128"/>
              </a:rPr>
              <a:t>地区等と</a:t>
            </a:r>
            <a:r>
              <a:rPr kumimoji="1" lang="ja-JP" altLang="en-US" sz="1000" dirty="0" smtClean="0">
                <a:solidFill>
                  <a:schemeClr val="tx1"/>
                </a:solidFill>
                <a:latin typeface="Meiryo UI" panose="020B0604030504040204" pitchFamily="50" charset="-128"/>
                <a:ea typeface="Meiryo UI" panose="020B0604030504040204" pitchFamily="50" charset="-128"/>
              </a:rPr>
              <a:t>の連携</a:t>
            </a:r>
            <a:r>
              <a:rPr kumimoji="1" lang="ja-JP" altLang="en-US" sz="1000" dirty="0">
                <a:solidFill>
                  <a:schemeClr val="tx1"/>
                </a:solidFill>
                <a:latin typeface="Meiryo UI" panose="020B0604030504040204" pitchFamily="50" charset="-128"/>
                <a:ea typeface="Meiryo UI" panose="020B0604030504040204" pitchFamily="50" charset="-128"/>
              </a:rPr>
              <a:t>による相乗効果の創出</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49" name="フリーフォーム 48">
            <a:extLst>
              <a:ext uri="{FF2B5EF4-FFF2-40B4-BE49-F238E27FC236}">
                <a16:creationId xmlns:a16="http://schemas.microsoft.com/office/drawing/2014/main" id="{77836187-D761-419D-8379-1312BE4B53AC}"/>
              </a:ext>
            </a:extLst>
          </p:cNvPr>
          <p:cNvSpPr/>
          <p:nvPr/>
        </p:nvSpPr>
        <p:spPr>
          <a:xfrm rot="20885822">
            <a:off x="4323918" y="1820398"/>
            <a:ext cx="4542785" cy="4244975"/>
          </a:xfrm>
          <a:custGeom>
            <a:avLst/>
            <a:gdLst>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61096 w 4542785"/>
              <a:gd name="connsiteY33" fmla="*/ 2032055 h 4244975"/>
              <a:gd name="connsiteX34" fmla="*/ 3320703 w 4542785"/>
              <a:gd name="connsiteY34" fmla="*/ 1478749 h 4244975"/>
              <a:gd name="connsiteX35" fmla="*/ 3356706 w 4542785"/>
              <a:gd name="connsiteY35" fmla="*/ 1426755 h 4244975"/>
              <a:gd name="connsiteX36" fmla="*/ 3333242 w 4542785"/>
              <a:gd name="connsiteY36" fmla="*/ 1410456 h 4244975"/>
              <a:gd name="connsiteX37" fmla="*/ 3046107 w 4542785"/>
              <a:gd name="connsiteY37" fmla="*/ 920869 h 4244975"/>
              <a:gd name="connsiteX38" fmla="*/ 3504492 w 4542785"/>
              <a:gd name="connsiteY38" fmla="*/ 400562 h 4244975"/>
              <a:gd name="connsiteX39" fmla="*/ 3994955 w 4542785"/>
              <a:gd name="connsiteY39" fmla="*/ 0 h 4244975"/>
              <a:gd name="connsiteX40" fmla="*/ 4207711 w 4542785"/>
              <a:gd name="connsiteY40"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61096 w 4542785"/>
              <a:gd name="connsiteY33" fmla="*/ 2032055 h 4244975"/>
              <a:gd name="connsiteX34" fmla="*/ 3320703 w 4542785"/>
              <a:gd name="connsiteY34" fmla="*/ 1478749 h 4244975"/>
              <a:gd name="connsiteX35" fmla="*/ 3356706 w 4542785"/>
              <a:gd name="connsiteY35" fmla="*/ 1426755 h 4244975"/>
              <a:gd name="connsiteX36" fmla="*/ 3551497 w 4542785"/>
              <a:gd name="connsiteY36" fmla="*/ 1500961 h 4244975"/>
              <a:gd name="connsiteX37" fmla="*/ 3046107 w 4542785"/>
              <a:gd name="connsiteY37" fmla="*/ 920869 h 4244975"/>
              <a:gd name="connsiteX38" fmla="*/ 3504492 w 4542785"/>
              <a:gd name="connsiteY38" fmla="*/ 400562 h 4244975"/>
              <a:gd name="connsiteX39" fmla="*/ 3994955 w 4542785"/>
              <a:gd name="connsiteY39" fmla="*/ 0 h 4244975"/>
              <a:gd name="connsiteX40" fmla="*/ 4207711 w 4542785"/>
              <a:gd name="connsiteY40"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61096 w 4542785"/>
              <a:gd name="connsiteY33" fmla="*/ 2032055 h 4244975"/>
              <a:gd name="connsiteX34" fmla="*/ 3320703 w 4542785"/>
              <a:gd name="connsiteY34" fmla="*/ 1478749 h 4244975"/>
              <a:gd name="connsiteX35" fmla="*/ 3463571 w 4542785"/>
              <a:gd name="connsiteY35" fmla="*/ 1553113 h 4244975"/>
              <a:gd name="connsiteX36" fmla="*/ 3551497 w 4542785"/>
              <a:gd name="connsiteY36" fmla="*/ 1500961 h 4244975"/>
              <a:gd name="connsiteX37" fmla="*/ 3046107 w 4542785"/>
              <a:gd name="connsiteY37" fmla="*/ 920869 h 4244975"/>
              <a:gd name="connsiteX38" fmla="*/ 3504492 w 4542785"/>
              <a:gd name="connsiteY38" fmla="*/ 400562 h 4244975"/>
              <a:gd name="connsiteX39" fmla="*/ 3994955 w 4542785"/>
              <a:gd name="connsiteY39" fmla="*/ 0 h 4244975"/>
              <a:gd name="connsiteX40" fmla="*/ 4207711 w 4542785"/>
              <a:gd name="connsiteY40"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61096 w 4542785"/>
              <a:gd name="connsiteY33" fmla="*/ 2032055 h 4244975"/>
              <a:gd name="connsiteX34" fmla="*/ 3336367 w 4542785"/>
              <a:gd name="connsiteY34" fmla="*/ 1615550 h 4244975"/>
              <a:gd name="connsiteX35" fmla="*/ 3463571 w 4542785"/>
              <a:gd name="connsiteY35" fmla="*/ 1553113 h 4244975"/>
              <a:gd name="connsiteX36" fmla="*/ 3551497 w 4542785"/>
              <a:gd name="connsiteY36" fmla="*/ 1500961 h 4244975"/>
              <a:gd name="connsiteX37" fmla="*/ 3046107 w 4542785"/>
              <a:gd name="connsiteY37" fmla="*/ 920869 h 4244975"/>
              <a:gd name="connsiteX38" fmla="*/ 3504492 w 4542785"/>
              <a:gd name="connsiteY38" fmla="*/ 400562 h 4244975"/>
              <a:gd name="connsiteX39" fmla="*/ 3994955 w 4542785"/>
              <a:gd name="connsiteY39" fmla="*/ 0 h 4244975"/>
              <a:gd name="connsiteX40" fmla="*/ 4207711 w 4542785"/>
              <a:gd name="connsiteY40"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61096 w 4542785"/>
              <a:gd name="connsiteY33" fmla="*/ 2032055 h 4244975"/>
              <a:gd name="connsiteX34" fmla="*/ 3336367 w 4542785"/>
              <a:gd name="connsiteY34" fmla="*/ 1615550 h 4244975"/>
              <a:gd name="connsiteX35" fmla="*/ 3551497 w 4542785"/>
              <a:gd name="connsiteY35" fmla="*/ 1500961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61096 w 4542785"/>
              <a:gd name="connsiteY33" fmla="*/ 2032055 h 4244975"/>
              <a:gd name="connsiteX34" fmla="*/ 3336367 w 4542785"/>
              <a:gd name="connsiteY34" fmla="*/ 1615550 h 4244975"/>
              <a:gd name="connsiteX35" fmla="*/ 3465166 w 4542785"/>
              <a:gd name="connsiteY35" fmla="*/ 1467188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61096 w 4542785"/>
              <a:gd name="connsiteY33" fmla="*/ 2032055 h 4244975"/>
              <a:gd name="connsiteX34" fmla="*/ 3349306 w 4542785"/>
              <a:gd name="connsiteY34" fmla="*/ 1665002 h 4244975"/>
              <a:gd name="connsiteX35" fmla="*/ 3465166 w 4542785"/>
              <a:gd name="connsiteY35" fmla="*/ 1467188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49306 w 4542785"/>
              <a:gd name="connsiteY34" fmla="*/ 1665002 h 4244975"/>
              <a:gd name="connsiteX35" fmla="*/ 3465166 w 4542785"/>
              <a:gd name="connsiteY35" fmla="*/ 1467188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49306 w 4542785"/>
              <a:gd name="connsiteY34" fmla="*/ 1665002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49306 w 4542785"/>
              <a:gd name="connsiteY34" fmla="*/ 1665002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49306 w 4542785"/>
              <a:gd name="connsiteY34" fmla="*/ 1665002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49306 w 4542785"/>
              <a:gd name="connsiteY34" fmla="*/ 1665002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49306 w 4542785"/>
              <a:gd name="connsiteY34" fmla="*/ 1665002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17507 w 4542785"/>
              <a:gd name="connsiteY34" fmla="*/ 1705024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17507 w 4542785"/>
              <a:gd name="connsiteY34" fmla="*/ 1705024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18677 w 4542785"/>
              <a:gd name="connsiteY34" fmla="*/ 1736422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18677 w 4542785"/>
              <a:gd name="connsiteY34" fmla="*/ 1736422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 name="connsiteX0" fmla="*/ 4207711 w 4542785"/>
              <a:gd name="connsiteY0" fmla="*/ 18828 h 4244975"/>
              <a:gd name="connsiteX1" fmla="*/ 4412118 w 4542785"/>
              <a:gd name="connsiteY1" fmla="*/ 228830 h 4244975"/>
              <a:gd name="connsiteX2" fmla="*/ 4542785 w 4542785"/>
              <a:gd name="connsiteY2" fmla="*/ 825955 h 4244975"/>
              <a:gd name="connsiteX3" fmla="*/ 4451280 w 4542785"/>
              <a:gd name="connsiteY3" fmla="*/ 1590275 h 4244975"/>
              <a:gd name="connsiteX4" fmla="*/ 4271533 w 4542785"/>
              <a:gd name="connsiteY4" fmla="*/ 1650418 h 4244975"/>
              <a:gd name="connsiteX5" fmla="*/ 4231835 w 4542785"/>
              <a:gd name="connsiteY5" fmla="*/ 1650319 h 4244975"/>
              <a:gd name="connsiteX6" fmla="*/ 4230744 w 4542785"/>
              <a:gd name="connsiteY6" fmla="*/ 1670518 h 4244975"/>
              <a:gd name="connsiteX7" fmla="*/ 4176682 w 4542785"/>
              <a:gd name="connsiteY7" fmla="*/ 1785338 h 4244975"/>
              <a:gd name="connsiteX8" fmla="*/ 3380374 w 4542785"/>
              <a:gd name="connsiteY8" fmla="*/ 2649630 h 4244975"/>
              <a:gd name="connsiteX9" fmla="*/ 3015953 w 4542785"/>
              <a:gd name="connsiteY9" fmla="*/ 3028908 h 4244975"/>
              <a:gd name="connsiteX10" fmla="*/ 2923675 w 4542785"/>
              <a:gd name="connsiteY10" fmla="*/ 3114442 h 4244975"/>
              <a:gd name="connsiteX11" fmla="*/ 2901774 w 4542785"/>
              <a:gd name="connsiteY11" fmla="*/ 3137414 h 4244975"/>
              <a:gd name="connsiteX12" fmla="*/ 2895644 w 4542785"/>
              <a:gd name="connsiteY12" fmla="*/ 3152791 h 4244975"/>
              <a:gd name="connsiteX13" fmla="*/ 2648765 w 4542785"/>
              <a:gd name="connsiteY13" fmla="*/ 3387477 h 4244975"/>
              <a:gd name="connsiteX14" fmla="*/ 1989547 w 4542785"/>
              <a:gd name="connsiteY14" fmla="*/ 3868679 h 4244975"/>
              <a:gd name="connsiteX15" fmla="*/ 1886857 w 4542785"/>
              <a:gd name="connsiteY15" fmla="*/ 3876245 h 4244975"/>
              <a:gd name="connsiteX16" fmla="*/ 1871351 w 4542785"/>
              <a:gd name="connsiteY16" fmla="*/ 3867885 h 4244975"/>
              <a:gd name="connsiteX17" fmla="*/ 1853704 w 4542785"/>
              <a:gd name="connsiteY17" fmla="*/ 3877200 h 4244975"/>
              <a:gd name="connsiteX18" fmla="*/ 1069537 w 4542785"/>
              <a:gd name="connsiteY18" fmla="*/ 4190399 h 4244975"/>
              <a:gd name="connsiteX19" fmla="*/ 535820 w 4542785"/>
              <a:gd name="connsiteY19" fmla="*/ 4244975 h 4244975"/>
              <a:gd name="connsiteX20" fmla="*/ 109487 w 4542785"/>
              <a:gd name="connsiteY20" fmla="*/ 4133649 h 4244975"/>
              <a:gd name="connsiteX21" fmla="*/ 0 w 4542785"/>
              <a:gd name="connsiteY21" fmla="*/ 3859873 h 4244975"/>
              <a:gd name="connsiteX22" fmla="*/ 150992 w 4542785"/>
              <a:gd name="connsiteY22" fmla="*/ 3653969 h 4244975"/>
              <a:gd name="connsiteX23" fmla="*/ 772122 w 4542785"/>
              <a:gd name="connsiteY23" fmla="*/ 3642098 h 4244975"/>
              <a:gd name="connsiteX24" fmla="*/ 1259080 w 4542785"/>
              <a:gd name="connsiteY24" fmla="*/ 3609183 h 4244975"/>
              <a:gd name="connsiteX25" fmla="*/ 1571583 w 4542785"/>
              <a:gd name="connsiteY25" fmla="*/ 3434626 h 4244975"/>
              <a:gd name="connsiteX26" fmla="*/ 1628118 w 4542785"/>
              <a:gd name="connsiteY26" fmla="*/ 3238718 h 4244975"/>
              <a:gd name="connsiteX27" fmla="*/ 1289420 w 4542785"/>
              <a:gd name="connsiteY27" fmla="*/ 2983688 h 4244975"/>
              <a:gd name="connsiteX28" fmla="*/ 1308961 w 4542785"/>
              <a:gd name="connsiteY28" fmla="*/ 2692542 h 4244975"/>
              <a:gd name="connsiteX29" fmla="*/ 1718560 w 4542785"/>
              <a:gd name="connsiteY29" fmla="*/ 2481939 h 4244975"/>
              <a:gd name="connsiteX30" fmla="*/ 2039150 w 4542785"/>
              <a:gd name="connsiteY30" fmla="*/ 2679874 h 4244975"/>
              <a:gd name="connsiteX31" fmla="*/ 2306026 w 4542785"/>
              <a:gd name="connsiteY31" fmla="*/ 2899217 h 4244975"/>
              <a:gd name="connsiteX32" fmla="*/ 2534539 w 4542785"/>
              <a:gd name="connsiteY32" fmla="*/ 2646707 h 4244975"/>
              <a:gd name="connsiteX33" fmla="*/ 2970891 w 4542785"/>
              <a:gd name="connsiteY33" fmla="*/ 2096419 h 4244975"/>
              <a:gd name="connsiteX34" fmla="*/ 3318677 w 4542785"/>
              <a:gd name="connsiteY34" fmla="*/ 1736422 h 4244975"/>
              <a:gd name="connsiteX35" fmla="*/ 3439655 w 4542785"/>
              <a:gd name="connsiteY35" fmla="*/ 1477385 h 4244975"/>
              <a:gd name="connsiteX36" fmla="*/ 3046107 w 4542785"/>
              <a:gd name="connsiteY36" fmla="*/ 920869 h 4244975"/>
              <a:gd name="connsiteX37" fmla="*/ 3504492 w 4542785"/>
              <a:gd name="connsiteY37" fmla="*/ 400562 h 4244975"/>
              <a:gd name="connsiteX38" fmla="*/ 3994955 w 4542785"/>
              <a:gd name="connsiteY38" fmla="*/ 0 h 4244975"/>
              <a:gd name="connsiteX39" fmla="*/ 4207711 w 4542785"/>
              <a:gd name="connsiteY39" fmla="*/ 18828 h 424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42785" h="4244975">
                <a:moveTo>
                  <a:pt x="4207711" y="18828"/>
                </a:moveTo>
                <a:cubicBezTo>
                  <a:pt x="4320953" y="44198"/>
                  <a:pt x="4412118" y="101836"/>
                  <a:pt x="4412118" y="228830"/>
                </a:cubicBezTo>
                <a:cubicBezTo>
                  <a:pt x="4456161" y="431619"/>
                  <a:pt x="4526498" y="589704"/>
                  <a:pt x="4542785" y="825955"/>
                </a:cubicBezTo>
                <a:cubicBezTo>
                  <a:pt x="4515382" y="1109605"/>
                  <a:pt x="4566555" y="1352027"/>
                  <a:pt x="4451280" y="1590275"/>
                </a:cubicBezTo>
                <a:cubicBezTo>
                  <a:pt x="4405057" y="1630298"/>
                  <a:pt x="4341840" y="1646741"/>
                  <a:pt x="4271533" y="1650418"/>
                </a:cubicBezTo>
                <a:lnTo>
                  <a:pt x="4231835" y="1650319"/>
                </a:lnTo>
                <a:cubicBezTo>
                  <a:pt x="4231471" y="1657052"/>
                  <a:pt x="4231108" y="1663785"/>
                  <a:pt x="4230744" y="1670518"/>
                </a:cubicBezTo>
                <a:cubicBezTo>
                  <a:pt x="4224538" y="1700659"/>
                  <a:pt x="4208053" y="1737945"/>
                  <a:pt x="4176682" y="1785338"/>
                </a:cubicBezTo>
                <a:cubicBezTo>
                  <a:pt x="4051199" y="1974912"/>
                  <a:pt x="3573828" y="2442369"/>
                  <a:pt x="3380374" y="2649630"/>
                </a:cubicBezTo>
                <a:cubicBezTo>
                  <a:pt x="3186919" y="2856892"/>
                  <a:pt x="3157506" y="2909355"/>
                  <a:pt x="3015953" y="3028908"/>
                </a:cubicBezTo>
                <a:cubicBezTo>
                  <a:pt x="2980565" y="3058798"/>
                  <a:pt x="2950546" y="3087335"/>
                  <a:pt x="2923675" y="3114442"/>
                </a:cubicBezTo>
                <a:lnTo>
                  <a:pt x="2901774" y="3137414"/>
                </a:lnTo>
                <a:lnTo>
                  <a:pt x="2895644" y="3152791"/>
                </a:lnTo>
                <a:cubicBezTo>
                  <a:pt x="2847927" y="3240730"/>
                  <a:pt x="2743382" y="3322773"/>
                  <a:pt x="2648765" y="3387477"/>
                </a:cubicBezTo>
                <a:cubicBezTo>
                  <a:pt x="2421750" y="3533774"/>
                  <a:pt x="2216563" y="3722383"/>
                  <a:pt x="1989547" y="3868679"/>
                </a:cubicBezTo>
                <a:cubicBezTo>
                  <a:pt x="1953084" y="3886534"/>
                  <a:pt x="1918835" y="3887345"/>
                  <a:pt x="1886857" y="3876245"/>
                </a:cubicBezTo>
                <a:lnTo>
                  <a:pt x="1871351" y="3867885"/>
                </a:lnTo>
                <a:lnTo>
                  <a:pt x="1853704" y="3877200"/>
                </a:lnTo>
                <a:cubicBezTo>
                  <a:pt x="1608647" y="4058020"/>
                  <a:pt x="1289185" y="4129102"/>
                  <a:pt x="1069537" y="4190399"/>
                </a:cubicBezTo>
                <a:lnTo>
                  <a:pt x="535820" y="4244975"/>
                </a:lnTo>
                <a:cubicBezTo>
                  <a:pt x="375812" y="4235516"/>
                  <a:pt x="175949" y="4232509"/>
                  <a:pt x="109487" y="4133649"/>
                </a:cubicBezTo>
                <a:cubicBezTo>
                  <a:pt x="43025" y="4034791"/>
                  <a:pt x="49364" y="4026540"/>
                  <a:pt x="0" y="3859873"/>
                </a:cubicBezTo>
                <a:cubicBezTo>
                  <a:pt x="12899" y="3758720"/>
                  <a:pt x="22306" y="3690265"/>
                  <a:pt x="150992" y="3653969"/>
                </a:cubicBezTo>
                <a:cubicBezTo>
                  <a:pt x="279679" y="3617673"/>
                  <a:pt x="587441" y="3649563"/>
                  <a:pt x="772122" y="3642098"/>
                </a:cubicBezTo>
                <a:cubicBezTo>
                  <a:pt x="956803" y="3634634"/>
                  <a:pt x="1077241" y="3647671"/>
                  <a:pt x="1259080" y="3609183"/>
                </a:cubicBezTo>
                <a:cubicBezTo>
                  <a:pt x="1384742" y="3549427"/>
                  <a:pt x="1511363" y="3468140"/>
                  <a:pt x="1571583" y="3434626"/>
                </a:cubicBezTo>
                <a:cubicBezTo>
                  <a:pt x="1581964" y="3356339"/>
                  <a:pt x="1680374" y="3370530"/>
                  <a:pt x="1628118" y="3238718"/>
                </a:cubicBezTo>
                <a:cubicBezTo>
                  <a:pt x="1531253" y="3141407"/>
                  <a:pt x="1396441" y="3096578"/>
                  <a:pt x="1289420" y="2983688"/>
                </a:cubicBezTo>
                <a:cubicBezTo>
                  <a:pt x="1191112" y="2839265"/>
                  <a:pt x="1163108" y="2763962"/>
                  <a:pt x="1308961" y="2692542"/>
                </a:cubicBezTo>
                <a:lnTo>
                  <a:pt x="1718560" y="2481939"/>
                </a:lnTo>
                <a:cubicBezTo>
                  <a:pt x="1864412" y="2410518"/>
                  <a:pt x="1937687" y="2530755"/>
                  <a:pt x="2039150" y="2679874"/>
                </a:cubicBezTo>
                <a:cubicBezTo>
                  <a:pt x="2130658" y="2758023"/>
                  <a:pt x="2162411" y="2850436"/>
                  <a:pt x="2306026" y="2899217"/>
                </a:cubicBezTo>
                <a:cubicBezTo>
                  <a:pt x="2414021" y="2855356"/>
                  <a:pt x="2445152" y="2761691"/>
                  <a:pt x="2534539" y="2646707"/>
                </a:cubicBezTo>
                <a:cubicBezTo>
                  <a:pt x="2644056" y="2499215"/>
                  <a:pt x="2840201" y="2248133"/>
                  <a:pt x="2970891" y="2096419"/>
                </a:cubicBezTo>
                <a:cubicBezTo>
                  <a:pt x="3101581" y="1944705"/>
                  <a:pt x="3203496" y="1875656"/>
                  <a:pt x="3318677" y="1736422"/>
                </a:cubicBezTo>
                <a:cubicBezTo>
                  <a:pt x="3404532" y="1631120"/>
                  <a:pt x="3447587" y="1618031"/>
                  <a:pt x="3439655" y="1477385"/>
                </a:cubicBezTo>
                <a:cubicBezTo>
                  <a:pt x="3347806" y="1349649"/>
                  <a:pt x="3063532" y="1147033"/>
                  <a:pt x="3046107" y="920869"/>
                </a:cubicBezTo>
                <a:cubicBezTo>
                  <a:pt x="3126280" y="649010"/>
                  <a:pt x="3298792" y="553140"/>
                  <a:pt x="3504492" y="400562"/>
                </a:cubicBezTo>
                <a:cubicBezTo>
                  <a:pt x="3667294" y="291780"/>
                  <a:pt x="3812580" y="62542"/>
                  <a:pt x="3994955" y="0"/>
                </a:cubicBezTo>
                <a:cubicBezTo>
                  <a:pt x="4063873" y="0"/>
                  <a:pt x="4139766" y="3606"/>
                  <a:pt x="4207711" y="18828"/>
                </a:cubicBezTo>
                <a:close/>
              </a:path>
            </a:pathLst>
          </a:custGeom>
          <a:solidFill>
            <a:schemeClr val="accent1">
              <a:alpha val="27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ltLang="ja-JP" sz="714" b="1" dirty="0">
              <a:solidFill>
                <a:schemeClr val="tx1"/>
              </a:solidFill>
              <a:latin typeface="Meiryo UI" panose="020B0604030504040204" pitchFamily="50" charset="-128"/>
              <a:ea typeface="Meiryo UI" panose="020B0604030504040204" pitchFamily="50" charset="-128"/>
            </a:endParaRPr>
          </a:p>
        </p:txBody>
      </p:sp>
      <p:sp>
        <p:nvSpPr>
          <p:cNvPr id="86" name="正方形/長方形 85">
            <a:extLst>
              <a:ext uri="{FF2B5EF4-FFF2-40B4-BE49-F238E27FC236}">
                <a16:creationId xmlns:a16="http://schemas.microsoft.com/office/drawing/2014/main" id="{C292E488-07B0-49B4-952D-90B2CCD39CF3}"/>
              </a:ext>
            </a:extLst>
          </p:cNvPr>
          <p:cNvSpPr/>
          <p:nvPr/>
        </p:nvSpPr>
        <p:spPr>
          <a:xfrm>
            <a:off x="560100" y="2001407"/>
            <a:ext cx="813947" cy="30146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瀬戸内海</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92" name="正方形/長方形 91">
            <a:extLst>
              <a:ext uri="{FF2B5EF4-FFF2-40B4-BE49-F238E27FC236}">
                <a16:creationId xmlns:a16="http://schemas.microsoft.com/office/drawing/2014/main" id="{6E07E5DA-F61A-443B-9177-6CC0C7067DFC}"/>
              </a:ext>
            </a:extLst>
          </p:cNvPr>
          <p:cNvSpPr/>
          <p:nvPr/>
        </p:nvSpPr>
        <p:spPr>
          <a:xfrm>
            <a:off x="7352417" y="2105378"/>
            <a:ext cx="522403" cy="222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夢洲</a:t>
            </a:r>
          </a:p>
        </p:txBody>
      </p:sp>
      <p:sp>
        <p:nvSpPr>
          <p:cNvPr id="164" name="正方形/長方形 163">
            <a:extLst>
              <a:ext uri="{FF2B5EF4-FFF2-40B4-BE49-F238E27FC236}">
                <a16:creationId xmlns:a16="http://schemas.microsoft.com/office/drawing/2014/main" id="{7F61BAF8-3F50-4DA3-8DAD-097F317B10CD}"/>
              </a:ext>
            </a:extLst>
          </p:cNvPr>
          <p:cNvSpPr/>
          <p:nvPr/>
        </p:nvSpPr>
        <p:spPr>
          <a:xfrm>
            <a:off x="1175936" y="4889678"/>
            <a:ext cx="2176954" cy="684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ja-JP" altLang="en-US" sz="1000" dirty="0">
                <a:solidFill>
                  <a:schemeClr val="tx1"/>
                </a:solidFill>
                <a:latin typeface="Meiryo UI" panose="020B0604030504040204" pitchFamily="50" charset="-128"/>
                <a:ea typeface="Meiryo UI" panose="020B0604030504040204" pitchFamily="50" charset="-128"/>
              </a:rPr>
              <a:t>旅客船・鉄道・サイクル等の連携による回遊性の向上</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just"/>
            <a:r>
              <a:rPr kumimoji="1" lang="ja-JP" altLang="en-US" sz="1000" dirty="0">
                <a:solidFill>
                  <a:schemeClr val="tx1"/>
                </a:solidFill>
                <a:latin typeface="Meiryo UI" panose="020B0604030504040204" pitchFamily="50" charset="-128"/>
                <a:ea typeface="Meiryo UI" panose="020B0604030504040204" pitchFamily="50" charset="-128"/>
              </a:rPr>
              <a:t>歴史街道、祭り・イベント、スポーツ施設等の連携による活性化</a:t>
            </a:r>
          </a:p>
        </p:txBody>
      </p:sp>
      <p:sp>
        <p:nvSpPr>
          <p:cNvPr id="159" name="正方形/長方形 158">
            <a:extLst>
              <a:ext uri="{FF2B5EF4-FFF2-40B4-BE49-F238E27FC236}">
                <a16:creationId xmlns:a16="http://schemas.microsoft.com/office/drawing/2014/main" id="{54E66EB1-CD38-471C-A42F-1DD9C2F84DF3}"/>
              </a:ext>
            </a:extLst>
          </p:cNvPr>
          <p:cNvSpPr/>
          <p:nvPr/>
        </p:nvSpPr>
        <p:spPr>
          <a:xfrm>
            <a:off x="7378485" y="6314825"/>
            <a:ext cx="727987" cy="28972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和歌山</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53" name="矢印: 左右 152">
            <a:extLst>
              <a:ext uri="{FF2B5EF4-FFF2-40B4-BE49-F238E27FC236}">
                <a16:creationId xmlns:a16="http://schemas.microsoft.com/office/drawing/2014/main" id="{37582A9E-728A-41E8-9E40-B7FDA5E66A40}"/>
              </a:ext>
            </a:extLst>
          </p:cNvPr>
          <p:cNvSpPr/>
          <p:nvPr/>
        </p:nvSpPr>
        <p:spPr>
          <a:xfrm rot="969566">
            <a:off x="8529166" y="3406149"/>
            <a:ext cx="790747" cy="487932"/>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286"/>
          </a:p>
        </p:txBody>
      </p:sp>
      <p:sp>
        <p:nvSpPr>
          <p:cNvPr id="5" name="フリーフォーム 4"/>
          <p:cNvSpPr/>
          <p:nvPr/>
        </p:nvSpPr>
        <p:spPr>
          <a:xfrm>
            <a:off x="3509023" y="2147260"/>
            <a:ext cx="3979286" cy="3797787"/>
          </a:xfrm>
          <a:custGeom>
            <a:avLst/>
            <a:gdLst>
              <a:gd name="connsiteX0" fmla="*/ 3333417 w 3600117"/>
              <a:gd name="connsiteY0" fmla="*/ 0 h 3519530"/>
              <a:gd name="connsiteX1" fmla="*/ 2472357 w 3600117"/>
              <a:gd name="connsiteY1" fmla="*/ 106680 h 3519530"/>
              <a:gd name="connsiteX2" fmla="*/ 1748457 w 3600117"/>
              <a:gd name="connsiteY2" fmla="*/ 342900 h 3519530"/>
              <a:gd name="connsiteX3" fmla="*/ 1108377 w 3600117"/>
              <a:gd name="connsiteY3" fmla="*/ 777240 h 3519530"/>
              <a:gd name="connsiteX4" fmla="*/ 666417 w 3600117"/>
              <a:gd name="connsiteY4" fmla="*/ 1295400 h 3519530"/>
              <a:gd name="connsiteX5" fmla="*/ 186357 w 3600117"/>
              <a:gd name="connsiteY5" fmla="*/ 2072640 h 3519530"/>
              <a:gd name="connsiteX6" fmla="*/ 3477 w 3600117"/>
              <a:gd name="connsiteY6" fmla="*/ 2964180 h 3519530"/>
              <a:gd name="connsiteX7" fmla="*/ 171117 w 3600117"/>
              <a:gd name="connsiteY7" fmla="*/ 3429000 h 3519530"/>
              <a:gd name="connsiteX8" fmla="*/ 1222677 w 3600117"/>
              <a:gd name="connsiteY8" fmla="*/ 3482340 h 3519530"/>
              <a:gd name="connsiteX9" fmla="*/ 2213277 w 3600117"/>
              <a:gd name="connsiteY9" fmla="*/ 3002280 h 3519530"/>
              <a:gd name="connsiteX10" fmla="*/ 2891457 w 3600117"/>
              <a:gd name="connsiteY10" fmla="*/ 2392680 h 3519530"/>
              <a:gd name="connsiteX11" fmla="*/ 3341037 w 3600117"/>
              <a:gd name="connsiteY11" fmla="*/ 1630680 h 3519530"/>
              <a:gd name="connsiteX12" fmla="*/ 3600117 w 3600117"/>
              <a:gd name="connsiteY12" fmla="*/ 678180 h 3519530"/>
              <a:gd name="connsiteX0" fmla="*/ 3417514 w 3684214"/>
              <a:gd name="connsiteY0" fmla="*/ 0 h 3525266"/>
              <a:gd name="connsiteX1" fmla="*/ 2556454 w 3684214"/>
              <a:gd name="connsiteY1" fmla="*/ 106680 h 3525266"/>
              <a:gd name="connsiteX2" fmla="*/ 1832554 w 3684214"/>
              <a:gd name="connsiteY2" fmla="*/ 342900 h 3525266"/>
              <a:gd name="connsiteX3" fmla="*/ 1192474 w 3684214"/>
              <a:gd name="connsiteY3" fmla="*/ 777240 h 3525266"/>
              <a:gd name="connsiteX4" fmla="*/ 750514 w 3684214"/>
              <a:gd name="connsiteY4" fmla="*/ 1295400 h 3525266"/>
              <a:gd name="connsiteX5" fmla="*/ 270454 w 3684214"/>
              <a:gd name="connsiteY5" fmla="*/ 2072640 h 3525266"/>
              <a:gd name="connsiteX6" fmla="*/ 110 w 3684214"/>
              <a:gd name="connsiteY6" fmla="*/ 2836959 h 3525266"/>
              <a:gd name="connsiteX7" fmla="*/ 255214 w 3684214"/>
              <a:gd name="connsiteY7" fmla="*/ 3429000 h 3525266"/>
              <a:gd name="connsiteX8" fmla="*/ 1306774 w 3684214"/>
              <a:gd name="connsiteY8" fmla="*/ 3482340 h 3525266"/>
              <a:gd name="connsiteX9" fmla="*/ 2297374 w 3684214"/>
              <a:gd name="connsiteY9" fmla="*/ 3002280 h 3525266"/>
              <a:gd name="connsiteX10" fmla="*/ 2975554 w 3684214"/>
              <a:gd name="connsiteY10" fmla="*/ 2392680 h 3525266"/>
              <a:gd name="connsiteX11" fmla="*/ 3425134 w 3684214"/>
              <a:gd name="connsiteY11" fmla="*/ 1630680 h 3525266"/>
              <a:gd name="connsiteX12" fmla="*/ 3684214 w 3684214"/>
              <a:gd name="connsiteY12" fmla="*/ 678180 h 3525266"/>
              <a:gd name="connsiteX0" fmla="*/ 3417443 w 3684143"/>
              <a:gd name="connsiteY0" fmla="*/ 0 h 3570082"/>
              <a:gd name="connsiteX1" fmla="*/ 2556383 w 3684143"/>
              <a:gd name="connsiteY1" fmla="*/ 106680 h 3570082"/>
              <a:gd name="connsiteX2" fmla="*/ 1832483 w 3684143"/>
              <a:gd name="connsiteY2" fmla="*/ 342900 h 3570082"/>
              <a:gd name="connsiteX3" fmla="*/ 1192403 w 3684143"/>
              <a:gd name="connsiteY3" fmla="*/ 777240 h 3570082"/>
              <a:gd name="connsiteX4" fmla="*/ 750443 w 3684143"/>
              <a:gd name="connsiteY4" fmla="*/ 1295400 h 3570082"/>
              <a:gd name="connsiteX5" fmla="*/ 270383 w 3684143"/>
              <a:gd name="connsiteY5" fmla="*/ 2072640 h 3570082"/>
              <a:gd name="connsiteX6" fmla="*/ 39 w 3684143"/>
              <a:gd name="connsiteY6" fmla="*/ 2836959 h 3570082"/>
              <a:gd name="connsiteX7" fmla="*/ 286949 w 3684143"/>
              <a:gd name="connsiteY7" fmla="*/ 3508513 h 3570082"/>
              <a:gd name="connsiteX8" fmla="*/ 1306703 w 3684143"/>
              <a:gd name="connsiteY8" fmla="*/ 3482340 h 3570082"/>
              <a:gd name="connsiteX9" fmla="*/ 2297303 w 3684143"/>
              <a:gd name="connsiteY9" fmla="*/ 3002280 h 3570082"/>
              <a:gd name="connsiteX10" fmla="*/ 2975483 w 3684143"/>
              <a:gd name="connsiteY10" fmla="*/ 2392680 h 3570082"/>
              <a:gd name="connsiteX11" fmla="*/ 3425063 w 3684143"/>
              <a:gd name="connsiteY11" fmla="*/ 1630680 h 3570082"/>
              <a:gd name="connsiteX12" fmla="*/ 3684143 w 3684143"/>
              <a:gd name="connsiteY12" fmla="*/ 678180 h 3570082"/>
              <a:gd name="connsiteX0" fmla="*/ 3418055 w 3684755"/>
              <a:gd name="connsiteY0" fmla="*/ 0 h 3545042"/>
              <a:gd name="connsiteX1" fmla="*/ 2556995 w 3684755"/>
              <a:gd name="connsiteY1" fmla="*/ 106680 h 3545042"/>
              <a:gd name="connsiteX2" fmla="*/ 1833095 w 3684755"/>
              <a:gd name="connsiteY2" fmla="*/ 342900 h 3545042"/>
              <a:gd name="connsiteX3" fmla="*/ 1193015 w 3684755"/>
              <a:gd name="connsiteY3" fmla="*/ 777240 h 3545042"/>
              <a:gd name="connsiteX4" fmla="*/ 751055 w 3684755"/>
              <a:gd name="connsiteY4" fmla="*/ 1295400 h 3545042"/>
              <a:gd name="connsiteX5" fmla="*/ 270995 w 3684755"/>
              <a:gd name="connsiteY5" fmla="*/ 2072640 h 3545042"/>
              <a:gd name="connsiteX6" fmla="*/ 651 w 3684755"/>
              <a:gd name="connsiteY6" fmla="*/ 2836959 h 3545042"/>
              <a:gd name="connsiteX7" fmla="*/ 343220 w 3684755"/>
              <a:gd name="connsiteY7" fmla="*/ 3468756 h 3545042"/>
              <a:gd name="connsiteX8" fmla="*/ 1307315 w 3684755"/>
              <a:gd name="connsiteY8" fmla="*/ 3482340 h 3545042"/>
              <a:gd name="connsiteX9" fmla="*/ 2297915 w 3684755"/>
              <a:gd name="connsiteY9" fmla="*/ 3002280 h 3545042"/>
              <a:gd name="connsiteX10" fmla="*/ 2976095 w 3684755"/>
              <a:gd name="connsiteY10" fmla="*/ 2392680 h 3545042"/>
              <a:gd name="connsiteX11" fmla="*/ 3425675 w 3684755"/>
              <a:gd name="connsiteY11" fmla="*/ 1630680 h 3545042"/>
              <a:gd name="connsiteX12" fmla="*/ 3684755 w 3684755"/>
              <a:gd name="connsiteY12" fmla="*/ 678180 h 3545042"/>
              <a:gd name="connsiteX0" fmla="*/ 3418055 w 3684755"/>
              <a:gd name="connsiteY0" fmla="*/ 0 h 3522254"/>
              <a:gd name="connsiteX1" fmla="*/ 2556995 w 3684755"/>
              <a:gd name="connsiteY1" fmla="*/ 106680 h 3522254"/>
              <a:gd name="connsiteX2" fmla="*/ 1833095 w 3684755"/>
              <a:gd name="connsiteY2" fmla="*/ 342900 h 3522254"/>
              <a:gd name="connsiteX3" fmla="*/ 1193015 w 3684755"/>
              <a:gd name="connsiteY3" fmla="*/ 777240 h 3522254"/>
              <a:gd name="connsiteX4" fmla="*/ 751055 w 3684755"/>
              <a:gd name="connsiteY4" fmla="*/ 1295400 h 3522254"/>
              <a:gd name="connsiteX5" fmla="*/ 270995 w 3684755"/>
              <a:gd name="connsiteY5" fmla="*/ 2072640 h 3522254"/>
              <a:gd name="connsiteX6" fmla="*/ 651 w 3684755"/>
              <a:gd name="connsiteY6" fmla="*/ 2836959 h 3522254"/>
              <a:gd name="connsiteX7" fmla="*/ 343220 w 3684755"/>
              <a:gd name="connsiteY7" fmla="*/ 3468756 h 3522254"/>
              <a:gd name="connsiteX8" fmla="*/ 1482244 w 3684755"/>
              <a:gd name="connsiteY8" fmla="*/ 3434632 h 3522254"/>
              <a:gd name="connsiteX9" fmla="*/ 2297915 w 3684755"/>
              <a:gd name="connsiteY9" fmla="*/ 3002280 h 3522254"/>
              <a:gd name="connsiteX10" fmla="*/ 2976095 w 3684755"/>
              <a:gd name="connsiteY10" fmla="*/ 2392680 h 3522254"/>
              <a:gd name="connsiteX11" fmla="*/ 3425675 w 3684755"/>
              <a:gd name="connsiteY11" fmla="*/ 1630680 h 3522254"/>
              <a:gd name="connsiteX12" fmla="*/ 3684755 w 3684755"/>
              <a:gd name="connsiteY12" fmla="*/ 678180 h 3522254"/>
              <a:gd name="connsiteX0" fmla="*/ 3420656 w 3687356"/>
              <a:gd name="connsiteY0" fmla="*/ 0 h 3522254"/>
              <a:gd name="connsiteX1" fmla="*/ 2559596 w 3687356"/>
              <a:gd name="connsiteY1" fmla="*/ 106680 h 3522254"/>
              <a:gd name="connsiteX2" fmla="*/ 1835696 w 3687356"/>
              <a:gd name="connsiteY2" fmla="*/ 342900 h 3522254"/>
              <a:gd name="connsiteX3" fmla="*/ 1195616 w 3687356"/>
              <a:gd name="connsiteY3" fmla="*/ 777240 h 3522254"/>
              <a:gd name="connsiteX4" fmla="*/ 753656 w 3687356"/>
              <a:gd name="connsiteY4" fmla="*/ 1295400 h 3522254"/>
              <a:gd name="connsiteX5" fmla="*/ 273596 w 3687356"/>
              <a:gd name="connsiteY5" fmla="*/ 2072640 h 3522254"/>
              <a:gd name="connsiteX6" fmla="*/ 3252 w 3687356"/>
              <a:gd name="connsiteY6" fmla="*/ 2836959 h 3522254"/>
              <a:gd name="connsiteX7" fmla="*/ 449188 w 3687356"/>
              <a:gd name="connsiteY7" fmla="*/ 3468756 h 3522254"/>
              <a:gd name="connsiteX8" fmla="*/ 1484845 w 3687356"/>
              <a:gd name="connsiteY8" fmla="*/ 3434632 h 3522254"/>
              <a:gd name="connsiteX9" fmla="*/ 2300516 w 3687356"/>
              <a:gd name="connsiteY9" fmla="*/ 3002280 h 3522254"/>
              <a:gd name="connsiteX10" fmla="*/ 2978696 w 3687356"/>
              <a:gd name="connsiteY10" fmla="*/ 2392680 h 3522254"/>
              <a:gd name="connsiteX11" fmla="*/ 3428276 w 3687356"/>
              <a:gd name="connsiteY11" fmla="*/ 1630680 h 3522254"/>
              <a:gd name="connsiteX12" fmla="*/ 3687356 w 3687356"/>
              <a:gd name="connsiteY12" fmla="*/ 678180 h 3522254"/>
              <a:gd name="connsiteX0" fmla="*/ 3422315 w 3689015"/>
              <a:gd name="connsiteY0" fmla="*/ 0 h 3505920"/>
              <a:gd name="connsiteX1" fmla="*/ 2561255 w 3689015"/>
              <a:gd name="connsiteY1" fmla="*/ 106680 h 3505920"/>
              <a:gd name="connsiteX2" fmla="*/ 1837355 w 3689015"/>
              <a:gd name="connsiteY2" fmla="*/ 342900 h 3505920"/>
              <a:gd name="connsiteX3" fmla="*/ 1197275 w 3689015"/>
              <a:gd name="connsiteY3" fmla="*/ 777240 h 3505920"/>
              <a:gd name="connsiteX4" fmla="*/ 755315 w 3689015"/>
              <a:gd name="connsiteY4" fmla="*/ 1295400 h 3505920"/>
              <a:gd name="connsiteX5" fmla="*/ 275255 w 3689015"/>
              <a:gd name="connsiteY5" fmla="*/ 2072640 h 3505920"/>
              <a:gd name="connsiteX6" fmla="*/ 4911 w 3689015"/>
              <a:gd name="connsiteY6" fmla="*/ 2836959 h 3505920"/>
              <a:gd name="connsiteX7" fmla="*/ 498555 w 3689015"/>
              <a:gd name="connsiteY7" fmla="*/ 3444902 h 3505920"/>
              <a:gd name="connsiteX8" fmla="*/ 1486504 w 3689015"/>
              <a:gd name="connsiteY8" fmla="*/ 3434632 h 3505920"/>
              <a:gd name="connsiteX9" fmla="*/ 2302175 w 3689015"/>
              <a:gd name="connsiteY9" fmla="*/ 3002280 h 3505920"/>
              <a:gd name="connsiteX10" fmla="*/ 2980355 w 3689015"/>
              <a:gd name="connsiteY10" fmla="*/ 2392680 h 3505920"/>
              <a:gd name="connsiteX11" fmla="*/ 3429935 w 3689015"/>
              <a:gd name="connsiteY11" fmla="*/ 1630680 h 3505920"/>
              <a:gd name="connsiteX12" fmla="*/ 3689015 w 3689015"/>
              <a:gd name="connsiteY12" fmla="*/ 678180 h 3505920"/>
              <a:gd name="connsiteX0" fmla="*/ 3423345 w 3690045"/>
              <a:gd name="connsiteY0" fmla="*/ 0 h 3505920"/>
              <a:gd name="connsiteX1" fmla="*/ 2562285 w 3690045"/>
              <a:gd name="connsiteY1" fmla="*/ 106680 h 3505920"/>
              <a:gd name="connsiteX2" fmla="*/ 1838385 w 3690045"/>
              <a:gd name="connsiteY2" fmla="*/ 342900 h 3505920"/>
              <a:gd name="connsiteX3" fmla="*/ 1198305 w 3690045"/>
              <a:gd name="connsiteY3" fmla="*/ 777240 h 3505920"/>
              <a:gd name="connsiteX4" fmla="*/ 756345 w 3690045"/>
              <a:gd name="connsiteY4" fmla="*/ 1295400 h 3505920"/>
              <a:gd name="connsiteX5" fmla="*/ 260383 w 3690045"/>
              <a:gd name="connsiteY5" fmla="*/ 2016981 h 3505920"/>
              <a:gd name="connsiteX6" fmla="*/ 5941 w 3690045"/>
              <a:gd name="connsiteY6" fmla="*/ 2836959 h 3505920"/>
              <a:gd name="connsiteX7" fmla="*/ 499585 w 3690045"/>
              <a:gd name="connsiteY7" fmla="*/ 3444902 h 3505920"/>
              <a:gd name="connsiteX8" fmla="*/ 1487534 w 3690045"/>
              <a:gd name="connsiteY8" fmla="*/ 3434632 h 3505920"/>
              <a:gd name="connsiteX9" fmla="*/ 2303205 w 3690045"/>
              <a:gd name="connsiteY9" fmla="*/ 3002280 h 3505920"/>
              <a:gd name="connsiteX10" fmla="*/ 2981385 w 3690045"/>
              <a:gd name="connsiteY10" fmla="*/ 2392680 h 3505920"/>
              <a:gd name="connsiteX11" fmla="*/ 3430965 w 3690045"/>
              <a:gd name="connsiteY11" fmla="*/ 1630680 h 3505920"/>
              <a:gd name="connsiteX12" fmla="*/ 3690045 w 3690045"/>
              <a:gd name="connsiteY12" fmla="*/ 678180 h 3505920"/>
              <a:gd name="connsiteX0" fmla="*/ 3302243 w 3568943"/>
              <a:gd name="connsiteY0" fmla="*/ 0 h 3504269"/>
              <a:gd name="connsiteX1" fmla="*/ 2441183 w 3568943"/>
              <a:gd name="connsiteY1" fmla="*/ 106680 h 3504269"/>
              <a:gd name="connsiteX2" fmla="*/ 1717283 w 3568943"/>
              <a:gd name="connsiteY2" fmla="*/ 342900 h 3504269"/>
              <a:gd name="connsiteX3" fmla="*/ 1077203 w 3568943"/>
              <a:gd name="connsiteY3" fmla="*/ 777240 h 3504269"/>
              <a:gd name="connsiteX4" fmla="*/ 635243 w 3568943"/>
              <a:gd name="connsiteY4" fmla="*/ 1295400 h 3504269"/>
              <a:gd name="connsiteX5" fmla="*/ 139281 w 3568943"/>
              <a:gd name="connsiteY5" fmla="*/ 2016981 h 3504269"/>
              <a:gd name="connsiteX6" fmla="*/ 12060 w 3568943"/>
              <a:gd name="connsiteY6" fmla="*/ 2860813 h 3504269"/>
              <a:gd name="connsiteX7" fmla="*/ 378483 w 3568943"/>
              <a:gd name="connsiteY7" fmla="*/ 3444902 h 3504269"/>
              <a:gd name="connsiteX8" fmla="*/ 1366432 w 3568943"/>
              <a:gd name="connsiteY8" fmla="*/ 3434632 h 3504269"/>
              <a:gd name="connsiteX9" fmla="*/ 2182103 w 3568943"/>
              <a:gd name="connsiteY9" fmla="*/ 3002280 h 3504269"/>
              <a:gd name="connsiteX10" fmla="*/ 2860283 w 3568943"/>
              <a:gd name="connsiteY10" fmla="*/ 2392680 h 3504269"/>
              <a:gd name="connsiteX11" fmla="*/ 3309863 w 3568943"/>
              <a:gd name="connsiteY11" fmla="*/ 1630680 h 3504269"/>
              <a:gd name="connsiteX12" fmla="*/ 3568943 w 3568943"/>
              <a:gd name="connsiteY12" fmla="*/ 678180 h 3504269"/>
              <a:gd name="connsiteX0" fmla="*/ 3331632 w 3598332"/>
              <a:gd name="connsiteY0" fmla="*/ 0 h 3504269"/>
              <a:gd name="connsiteX1" fmla="*/ 2470572 w 3598332"/>
              <a:gd name="connsiteY1" fmla="*/ 106680 h 3504269"/>
              <a:gd name="connsiteX2" fmla="*/ 1746672 w 3598332"/>
              <a:gd name="connsiteY2" fmla="*/ 342900 h 3504269"/>
              <a:gd name="connsiteX3" fmla="*/ 1106592 w 3598332"/>
              <a:gd name="connsiteY3" fmla="*/ 777240 h 3504269"/>
              <a:gd name="connsiteX4" fmla="*/ 664632 w 3598332"/>
              <a:gd name="connsiteY4" fmla="*/ 1295400 h 3504269"/>
              <a:gd name="connsiteX5" fmla="*/ 168670 w 3598332"/>
              <a:gd name="connsiteY5" fmla="*/ 2016981 h 3504269"/>
              <a:gd name="connsiteX6" fmla="*/ 9644 w 3598332"/>
              <a:gd name="connsiteY6" fmla="*/ 2860813 h 3504269"/>
              <a:gd name="connsiteX7" fmla="*/ 407872 w 3598332"/>
              <a:gd name="connsiteY7" fmla="*/ 3444902 h 3504269"/>
              <a:gd name="connsiteX8" fmla="*/ 1395821 w 3598332"/>
              <a:gd name="connsiteY8" fmla="*/ 3434632 h 3504269"/>
              <a:gd name="connsiteX9" fmla="*/ 2211492 w 3598332"/>
              <a:gd name="connsiteY9" fmla="*/ 3002280 h 3504269"/>
              <a:gd name="connsiteX10" fmla="*/ 2889672 w 3598332"/>
              <a:gd name="connsiteY10" fmla="*/ 2392680 h 3504269"/>
              <a:gd name="connsiteX11" fmla="*/ 3339252 w 3598332"/>
              <a:gd name="connsiteY11" fmla="*/ 1630680 h 3504269"/>
              <a:gd name="connsiteX12" fmla="*/ 3598332 w 3598332"/>
              <a:gd name="connsiteY12" fmla="*/ 678180 h 3504269"/>
              <a:gd name="connsiteX0" fmla="*/ 3331632 w 3646040"/>
              <a:gd name="connsiteY0" fmla="*/ 0 h 3504269"/>
              <a:gd name="connsiteX1" fmla="*/ 2470572 w 3646040"/>
              <a:gd name="connsiteY1" fmla="*/ 106680 h 3504269"/>
              <a:gd name="connsiteX2" fmla="*/ 1746672 w 3646040"/>
              <a:gd name="connsiteY2" fmla="*/ 342900 h 3504269"/>
              <a:gd name="connsiteX3" fmla="*/ 1106592 w 3646040"/>
              <a:gd name="connsiteY3" fmla="*/ 777240 h 3504269"/>
              <a:gd name="connsiteX4" fmla="*/ 664632 w 3646040"/>
              <a:gd name="connsiteY4" fmla="*/ 1295400 h 3504269"/>
              <a:gd name="connsiteX5" fmla="*/ 168670 w 3646040"/>
              <a:gd name="connsiteY5" fmla="*/ 2016981 h 3504269"/>
              <a:gd name="connsiteX6" fmla="*/ 9644 w 3646040"/>
              <a:gd name="connsiteY6" fmla="*/ 2860813 h 3504269"/>
              <a:gd name="connsiteX7" fmla="*/ 407872 w 3646040"/>
              <a:gd name="connsiteY7" fmla="*/ 3444902 h 3504269"/>
              <a:gd name="connsiteX8" fmla="*/ 1395821 w 3646040"/>
              <a:gd name="connsiteY8" fmla="*/ 3434632 h 3504269"/>
              <a:gd name="connsiteX9" fmla="*/ 2211492 w 3646040"/>
              <a:gd name="connsiteY9" fmla="*/ 3002280 h 3504269"/>
              <a:gd name="connsiteX10" fmla="*/ 2889672 w 3646040"/>
              <a:gd name="connsiteY10" fmla="*/ 2392680 h 3504269"/>
              <a:gd name="connsiteX11" fmla="*/ 3339252 w 3646040"/>
              <a:gd name="connsiteY11" fmla="*/ 1630680 h 3504269"/>
              <a:gd name="connsiteX12" fmla="*/ 3646040 w 3646040"/>
              <a:gd name="connsiteY12" fmla="*/ 678180 h 3504269"/>
              <a:gd name="connsiteX0" fmla="*/ 3331632 w 3622186"/>
              <a:gd name="connsiteY0" fmla="*/ 0 h 3504269"/>
              <a:gd name="connsiteX1" fmla="*/ 2470572 w 3622186"/>
              <a:gd name="connsiteY1" fmla="*/ 106680 h 3504269"/>
              <a:gd name="connsiteX2" fmla="*/ 1746672 w 3622186"/>
              <a:gd name="connsiteY2" fmla="*/ 342900 h 3504269"/>
              <a:gd name="connsiteX3" fmla="*/ 1106592 w 3622186"/>
              <a:gd name="connsiteY3" fmla="*/ 777240 h 3504269"/>
              <a:gd name="connsiteX4" fmla="*/ 664632 w 3622186"/>
              <a:gd name="connsiteY4" fmla="*/ 1295400 h 3504269"/>
              <a:gd name="connsiteX5" fmla="*/ 168670 w 3622186"/>
              <a:gd name="connsiteY5" fmla="*/ 2016981 h 3504269"/>
              <a:gd name="connsiteX6" fmla="*/ 9644 w 3622186"/>
              <a:gd name="connsiteY6" fmla="*/ 2860813 h 3504269"/>
              <a:gd name="connsiteX7" fmla="*/ 407872 w 3622186"/>
              <a:gd name="connsiteY7" fmla="*/ 3444902 h 3504269"/>
              <a:gd name="connsiteX8" fmla="*/ 1395821 w 3622186"/>
              <a:gd name="connsiteY8" fmla="*/ 3434632 h 3504269"/>
              <a:gd name="connsiteX9" fmla="*/ 2211492 w 3622186"/>
              <a:gd name="connsiteY9" fmla="*/ 3002280 h 3504269"/>
              <a:gd name="connsiteX10" fmla="*/ 2889672 w 3622186"/>
              <a:gd name="connsiteY10" fmla="*/ 2392680 h 3504269"/>
              <a:gd name="connsiteX11" fmla="*/ 3339252 w 3622186"/>
              <a:gd name="connsiteY11" fmla="*/ 1630680 h 3504269"/>
              <a:gd name="connsiteX12" fmla="*/ 3622186 w 3622186"/>
              <a:gd name="connsiteY12" fmla="*/ 662277 h 3504269"/>
              <a:gd name="connsiteX0" fmla="*/ 3331632 w 3622186"/>
              <a:gd name="connsiteY0" fmla="*/ 0 h 3504269"/>
              <a:gd name="connsiteX1" fmla="*/ 2470572 w 3622186"/>
              <a:gd name="connsiteY1" fmla="*/ 106680 h 3504269"/>
              <a:gd name="connsiteX2" fmla="*/ 1746672 w 3622186"/>
              <a:gd name="connsiteY2" fmla="*/ 342900 h 3504269"/>
              <a:gd name="connsiteX3" fmla="*/ 1106592 w 3622186"/>
              <a:gd name="connsiteY3" fmla="*/ 777240 h 3504269"/>
              <a:gd name="connsiteX4" fmla="*/ 664632 w 3622186"/>
              <a:gd name="connsiteY4" fmla="*/ 1295400 h 3504269"/>
              <a:gd name="connsiteX5" fmla="*/ 168670 w 3622186"/>
              <a:gd name="connsiteY5" fmla="*/ 2016981 h 3504269"/>
              <a:gd name="connsiteX6" fmla="*/ 9644 w 3622186"/>
              <a:gd name="connsiteY6" fmla="*/ 2860813 h 3504269"/>
              <a:gd name="connsiteX7" fmla="*/ 407872 w 3622186"/>
              <a:gd name="connsiteY7" fmla="*/ 3444902 h 3504269"/>
              <a:gd name="connsiteX8" fmla="*/ 1395821 w 3622186"/>
              <a:gd name="connsiteY8" fmla="*/ 3434632 h 3504269"/>
              <a:gd name="connsiteX9" fmla="*/ 2211492 w 3622186"/>
              <a:gd name="connsiteY9" fmla="*/ 3002280 h 3504269"/>
              <a:gd name="connsiteX10" fmla="*/ 2905575 w 3622186"/>
              <a:gd name="connsiteY10" fmla="*/ 2432436 h 3504269"/>
              <a:gd name="connsiteX11" fmla="*/ 3339252 w 3622186"/>
              <a:gd name="connsiteY11" fmla="*/ 1630680 h 3504269"/>
              <a:gd name="connsiteX12" fmla="*/ 3622186 w 3622186"/>
              <a:gd name="connsiteY12" fmla="*/ 662277 h 3504269"/>
              <a:gd name="connsiteX0" fmla="*/ 3330871 w 3621425"/>
              <a:gd name="connsiteY0" fmla="*/ 0 h 3504269"/>
              <a:gd name="connsiteX1" fmla="*/ 2469811 w 3621425"/>
              <a:gd name="connsiteY1" fmla="*/ 106680 h 3504269"/>
              <a:gd name="connsiteX2" fmla="*/ 1745911 w 3621425"/>
              <a:gd name="connsiteY2" fmla="*/ 342900 h 3504269"/>
              <a:gd name="connsiteX3" fmla="*/ 1105831 w 3621425"/>
              <a:gd name="connsiteY3" fmla="*/ 777240 h 3504269"/>
              <a:gd name="connsiteX4" fmla="*/ 592309 w 3621425"/>
              <a:gd name="connsiteY4" fmla="*/ 1319254 h 3504269"/>
              <a:gd name="connsiteX5" fmla="*/ 167909 w 3621425"/>
              <a:gd name="connsiteY5" fmla="*/ 2016981 h 3504269"/>
              <a:gd name="connsiteX6" fmla="*/ 8883 w 3621425"/>
              <a:gd name="connsiteY6" fmla="*/ 2860813 h 3504269"/>
              <a:gd name="connsiteX7" fmla="*/ 407111 w 3621425"/>
              <a:gd name="connsiteY7" fmla="*/ 3444902 h 3504269"/>
              <a:gd name="connsiteX8" fmla="*/ 1395060 w 3621425"/>
              <a:gd name="connsiteY8" fmla="*/ 3434632 h 3504269"/>
              <a:gd name="connsiteX9" fmla="*/ 2210731 w 3621425"/>
              <a:gd name="connsiteY9" fmla="*/ 3002280 h 3504269"/>
              <a:gd name="connsiteX10" fmla="*/ 2904814 w 3621425"/>
              <a:gd name="connsiteY10" fmla="*/ 2432436 h 3504269"/>
              <a:gd name="connsiteX11" fmla="*/ 3338491 w 3621425"/>
              <a:gd name="connsiteY11" fmla="*/ 1630680 h 3504269"/>
              <a:gd name="connsiteX12" fmla="*/ 3621425 w 3621425"/>
              <a:gd name="connsiteY12" fmla="*/ 662277 h 3504269"/>
              <a:gd name="connsiteX0" fmla="*/ 3330871 w 3621425"/>
              <a:gd name="connsiteY0" fmla="*/ 0 h 3504269"/>
              <a:gd name="connsiteX1" fmla="*/ 2469811 w 3621425"/>
              <a:gd name="connsiteY1" fmla="*/ 106680 h 3504269"/>
              <a:gd name="connsiteX2" fmla="*/ 1745911 w 3621425"/>
              <a:gd name="connsiteY2" fmla="*/ 342900 h 3504269"/>
              <a:gd name="connsiteX3" fmla="*/ 1113782 w 3621425"/>
              <a:gd name="connsiteY3" fmla="*/ 753387 h 3504269"/>
              <a:gd name="connsiteX4" fmla="*/ 592309 w 3621425"/>
              <a:gd name="connsiteY4" fmla="*/ 1319254 h 3504269"/>
              <a:gd name="connsiteX5" fmla="*/ 167909 w 3621425"/>
              <a:gd name="connsiteY5" fmla="*/ 2016981 h 3504269"/>
              <a:gd name="connsiteX6" fmla="*/ 8883 w 3621425"/>
              <a:gd name="connsiteY6" fmla="*/ 2860813 h 3504269"/>
              <a:gd name="connsiteX7" fmla="*/ 407111 w 3621425"/>
              <a:gd name="connsiteY7" fmla="*/ 3444902 h 3504269"/>
              <a:gd name="connsiteX8" fmla="*/ 1395060 w 3621425"/>
              <a:gd name="connsiteY8" fmla="*/ 3434632 h 3504269"/>
              <a:gd name="connsiteX9" fmla="*/ 2210731 w 3621425"/>
              <a:gd name="connsiteY9" fmla="*/ 3002280 h 3504269"/>
              <a:gd name="connsiteX10" fmla="*/ 2904814 w 3621425"/>
              <a:gd name="connsiteY10" fmla="*/ 2432436 h 3504269"/>
              <a:gd name="connsiteX11" fmla="*/ 3338491 w 3621425"/>
              <a:gd name="connsiteY11" fmla="*/ 1630680 h 3504269"/>
              <a:gd name="connsiteX12" fmla="*/ 3621425 w 3621425"/>
              <a:gd name="connsiteY12" fmla="*/ 662277 h 3504269"/>
              <a:gd name="connsiteX0" fmla="*/ 3332937 w 3623491"/>
              <a:gd name="connsiteY0" fmla="*/ 0 h 3504269"/>
              <a:gd name="connsiteX1" fmla="*/ 2471877 w 3623491"/>
              <a:gd name="connsiteY1" fmla="*/ 106680 h 3504269"/>
              <a:gd name="connsiteX2" fmla="*/ 1747977 w 3623491"/>
              <a:gd name="connsiteY2" fmla="*/ 342900 h 3504269"/>
              <a:gd name="connsiteX3" fmla="*/ 1115848 w 3623491"/>
              <a:gd name="connsiteY3" fmla="*/ 753387 h 3504269"/>
              <a:gd name="connsiteX4" fmla="*/ 594375 w 3623491"/>
              <a:gd name="connsiteY4" fmla="*/ 1319254 h 3504269"/>
              <a:gd name="connsiteX5" fmla="*/ 154072 w 3623491"/>
              <a:gd name="connsiteY5" fmla="*/ 2056737 h 3504269"/>
              <a:gd name="connsiteX6" fmla="*/ 10949 w 3623491"/>
              <a:gd name="connsiteY6" fmla="*/ 2860813 h 3504269"/>
              <a:gd name="connsiteX7" fmla="*/ 409177 w 3623491"/>
              <a:gd name="connsiteY7" fmla="*/ 3444902 h 3504269"/>
              <a:gd name="connsiteX8" fmla="*/ 1397126 w 3623491"/>
              <a:gd name="connsiteY8" fmla="*/ 3434632 h 3504269"/>
              <a:gd name="connsiteX9" fmla="*/ 2212797 w 3623491"/>
              <a:gd name="connsiteY9" fmla="*/ 3002280 h 3504269"/>
              <a:gd name="connsiteX10" fmla="*/ 2906880 w 3623491"/>
              <a:gd name="connsiteY10" fmla="*/ 2432436 h 3504269"/>
              <a:gd name="connsiteX11" fmla="*/ 3340557 w 3623491"/>
              <a:gd name="connsiteY11" fmla="*/ 1630680 h 3504269"/>
              <a:gd name="connsiteX12" fmla="*/ 3623491 w 3623491"/>
              <a:gd name="connsiteY12" fmla="*/ 662277 h 3504269"/>
              <a:gd name="connsiteX0" fmla="*/ 3334293 w 3624847"/>
              <a:gd name="connsiteY0" fmla="*/ 0 h 3504269"/>
              <a:gd name="connsiteX1" fmla="*/ 2473233 w 3624847"/>
              <a:gd name="connsiteY1" fmla="*/ 106680 h 3504269"/>
              <a:gd name="connsiteX2" fmla="*/ 1749333 w 3624847"/>
              <a:gd name="connsiteY2" fmla="*/ 342900 h 3504269"/>
              <a:gd name="connsiteX3" fmla="*/ 1117204 w 3624847"/>
              <a:gd name="connsiteY3" fmla="*/ 753387 h 3504269"/>
              <a:gd name="connsiteX4" fmla="*/ 595731 w 3624847"/>
              <a:gd name="connsiteY4" fmla="*/ 1319254 h 3504269"/>
              <a:gd name="connsiteX5" fmla="*/ 155428 w 3624847"/>
              <a:gd name="connsiteY5" fmla="*/ 2056737 h 3504269"/>
              <a:gd name="connsiteX6" fmla="*/ 12305 w 3624847"/>
              <a:gd name="connsiteY6" fmla="*/ 2860813 h 3504269"/>
              <a:gd name="connsiteX7" fmla="*/ 410533 w 3624847"/>
              <a:gd name="connsiteY7" fmla="*/ 3444902 h 3504269"/>
              <a:gd name="connsiteX8" fmla="*/ 1398482 w 3624847"/>
              <a:gd name="connsiteY8" fmla="*/ 3434632 h 3504269"/>
              <a:gd name="connsiteX9" fmla="*/ 2214153 w 3624847"/>
              <a:gd name="connsiteY9" fmla="*/ 3002280 h 3504269"/>
              <a:gd name="connsiteX10" fmla="*/ 2908236 w 3624847"/>
              <a:gd name="connsiteY10" fmla="*/ 2432436 h 3504269"/>
              <a:gd name="connsiteX11" fmla="*/ 3341913 w 3624847"/>
              <a:gd name="connsiteY11" fmla="*/ 1630680 h 3504269"/>
              <a:gd name="connsiteX12" fmla="*/ 3624847 w 3624847"/>
              <a:gd name="connsiteY12" fmla="*/ 662277 h 3504269"/>
              <a:gd name="connsiteX0" fmla="*/ 3334293 w 3624847"/>
              <a:gd name="connsiteY0" fmla="*/ 0 h 3501736"/>
              <a:gd name="connsiteX1" fmla="*/ 2473233 w 3624847"/>
              <a:gd name="connsiteY1" fmla="*/ 106680 h 3501736"/>
              <a:gd name="connsiteX2" fmla="*/ 1749333 w 3624847"/>
              <a:gd name="connsiteY2" fmla="*/ 342900 h 3501736"/>
              <a:gd name="connsiteX3" fmla="*/ 1117204 w 3624847"/>
              <a:gd name="connsiteY3" fmla="*/ 753387 h 3501736"/>
              <a:gd name="connsiteX4" fmla="*/ 595731 w 3624847"/>
              <a:gd name="connsiteY4" fmla="*/ 1319254 h 3501736"/>
              <a:gd name="connsiteX5" fmla="*/ 155428 w 3624847"/>
              <a:gd name="connsiteY5" fmla="*/ 2056737 h 3501736"/>
              <a:gd name="connsiteX6" fmla="*/ 12305 w 3624847"/>
              <a:gd name="connsiteY6" fmla="*/ 2860813 h 3501736"/>
              <a:gd name="connsiteX7" fmla="*/ 410533 w 3624847"/>
              <a:gd name="connsiteY7" fmla="*/ 3444902 h 3501736"/>
              <a:gd name="connsiteX8" fmla="*/ 1398482 w 3624847"/>
              <a:gd name="connsiteY8" fmla="*/ 3434632 h 3501736"/>
              <a:gd name="connsiteX9" fmla="*/ 2230055 w 3624847"/>
              <a:gd name="connsiteY9" fmla="*/ 3049988 h 3501736"/>
              <a:gd name="connsiteX10" fmla="*/ 2908236 w 3624847"/>
              <a:gd name="connsiteY10" fmla="*/ 2432436 h 3501736"/>
              <a:gd name="connsiteX11" fmla="*/ 3341913 w 3624847"/>
              <a:gd name="connsiteY11" fmla="*/ 1630680 h 3501736"/>
              <a:gd name="connsiteX12" fmla="*/ 3624847 w 3624847"/>
              <a:gd name="connsiteY12" fmla="*/ 662277 h 3501736"/>
              <a:gd name="connsiteX0" fmla="*/ 3334293 w 3624847"/>
              <a:gd name="connsiteY0" fmla="*/ 0 h 3494871"/>
              <a:gd name="connsiteX1" fmla="*/ 2473233 w 3624847"/>
              <a:gd name="connsiteY1" fmla="*/ 106680 h 3494871"/>
              <a:gd name="connsiteX2" fmla="*/ 1749333 w 3624847"/>
              <a:gd name="connsiteY2" fmla="*/ 342900 h 3494871"/>
              <a:gd name="connsiteX3" fmla="*/ 1117204 w 3624847"/>
              <a:gd name="connsiteY3" fmla="*/ 753387 h 3494871"/>
              <a:gd name="connsiteX4" fmla="*/ 595731 w 3624847"/>
              <a:gd name="connsiteY4" fmla="*/ 1319254 h 3494871"/>
              <a:gd name="connsiteX5" fmla="*/ 155428 w 3624847"/>
              <a:gd name="connsiteY5" fmla="*/ 2056737 h 3494871"/>
              <a:gd name="connsiteX6" fmla="*/ 12305 w 3624847"/>
              <a:gd name="connsiteY6" fmla="*/ 2860813 h 3494871"/>
              <a:gd name="connsiteX7" fmla="*/ 410533 w 3624847"/>
              <a:gd name="connsiteY7" fmla="*/ 3444902 h 3494871"/>
              <a:gd name="connsiteX8" fmla="*/ 1334872 w 3624847"/>
              <a:gd name="connsiteY8" fmla="*/ 3418729 h 3494871"/>
              <a:gd name="connsiteX9" fmla="*/ 2230055 w 3624847"/>
              <a:gd name="connsiteY9" fmla="*/ 3049988 h 3494871"/>
              <a:gd name="connsiteX10" fmla="*/ 2908236 w 3624847"/>
              <a:gd name="connsiteY10" fmla="*/ 2432436 h 3494871"/>
              <a:gd name="connsiteX11" fmla="*/ 3341913 w 3624847"/>
              <a:gd name="connsiteY11" fmla="*/ 1630680 h 3494871"/>
              <a:gd name="connsiteX12" fmla="*/ 3624847 w 3624847"/>
              <a:gd name="connsiteY12" fmla="*/ 662277 h 3494871"/>
              <a:gd name="connsiteX0" fmla="*/ 3336336 w 3626890"/>
              <a:gd name="connsiteY0" fmla="*/ 0 h 3483891"/>
              <a:gd name="connsiteX1" fmla="*/ 2475276 w 3626890"/>
              <a:gd name="connsiteY1" fmla="*/ 106680 h 3483891"/>
              <a:gd name="connsiteX2" fmla="*/ 1751376 w 3626890"/>
              <a:gd name="connsiteY2" fmla="*/ 342900 h 3483891"/>
              <a:gd name="connsiteX3" fmla="*/ 1119247 w 3626890"/>
              <a:gd name="connsiteY3" fmla="*/ 753387 h 3483891"/>
              <a:gd name="connsiteX4" fmla="*/ 597774 w 3626890"/>
              <a:gd name="connsiteY4" fmla="*/ 1319254 h 3483891"/>
              <a:gd name="connsiteX5" fmla="*/ 157471 w 3626890"/>
              <a:gd name="connsiteY5" fmla="*/ 2056737 h 3483891"/>
              <a:gd name="connsiteX6" fmla="*/ 14348 w 3626890"/>
              <a:gd name="connsiteY6" fmla="*/ 2860813 h 3483891"/>
              <a:gd name="connsiteX7" fmla="*/ 444382 w 3626890"/>
              <a:gd name="connsiteY7" fmla="*/ 3428999 h 3483891"/>
              <a:gd name="connsiteX8" fmla="*/ 1336915 w 3626890"/>
              <a:gd name="connsiteY8" fmla="*/ 3418729 h 3483891"/>
              <a:gd name="connsiteX9" fmla="*/ 2232098 w 3626890"/>
              <a:gd name="connsiteY9" fmla="*/ 3049988 h 3483891"/>
              <a:gd name="connsiteX10" fmla="*/ 2910279 w 3626890"/>
              <a:gd name="connsiteY10" fmla="*/ 2432436 h 3483891"/>
              <a:gd name="connsiteX11" fmla="*/ 3343956 w 3626890"/>
              <a:gd name="connsiteY11" fmla="*/ 1630680 h 3483891"/>
              <a:gd name="connsiteX12" fmla="*/ 3626890 w 3626890"/>
              <a:gd name="connsiteY12" fmla="*/ 662277 h 3483891"/>
              <a:gd name="connsiteX0" fmla="*/ 3327558 w 3618112"/>
              <a:gd name="connsiteY0" fmla="*/ 0 h 3483891"/>
              <a:gd name="connsiteX1" fmla="*/ 2466498 w 3618112"/>
              <a:gd name="connsiteY1" fmla="*/ 106680 h 3483891"/>
              <a:gd name="connsiteX2" fmla="*/ 1742598 w 3618112"/>
              <a:gd name="connsiteY2" fmla="*/ 342900 h 3483891"/>
              <a:gd name="connsiteX3" fmla="*/ 1110469 w 3618112"/>
              <a:gd name="connsiteY3" fmla="*/ 753387 h 3483891"/>
              <a:gd name="connsiteX4" fmla="*/ 588996 w 3618112"/>
              <a:gd name="connsiteY4" fmla="*/ 1319254 h 3483891"/>
              <a:gd name="connsiteX5" fmla="*/ 148693 w 3618112"/>
              <a:gd name="connsiteY5" fmla="*/ 2056737 h 3483891"/>
              <a:gd name="connsiteX6" fmla="*/ 13521 w 3618112"/>
              <a:gd name="connsiteY6" fmla="*/ 2860813 h 3483891"/>
              <a:gd name="connsiteX7" fmla="*/ 435604 w 3618112"/>
              <a:gd name="connsiteY7" fmla="*/ 3428999 h 3483891"/>
              <a:gd name="connsiteX8" fmla="*/ 1328137 w 3618112"/>
              <a:gd name="connsiteY8" fmla="*/ 3418729 h 3483891"/>
              <a:gd name="connsiteX9" fmla="*/ 2223320 w 3618112"/>
              <a:gd name="connsiteY9" fmla="*/ 3049988 h 3483891"/>
              <a:gd name="connsiteX10" fmla="*/ 2901501 w 3618112"/>
              <a:gd name="connsiteY10" fmla="*/ 2432436 h 3483891"/>
              <a:gd name="connsiteX11" fmla="*/ 3335178 w 3618112"/>
              <a:gd name="connsiteY11" fmla="*/ 1630680 h 3483891"/>
              <a:gd name="connsiteX12" fmla="*/ 3618112 w 3618112"/>
              <a:gd name="connsiteY12" fmla="*/ 662277 h 3483891"/>
              <a:gd name="connsiteX0" fmla="*/ 3327558 w 3618112"/>
              <a:gd name="connsiteY0" fmla="*/ 0 h 3483891"/>
              <a:gd name="connsiteX1" fmla="*/ 2466498 w 3618112"/>
              <a:gd name="connsiteY1" fmla="*/ 106680 h 3483891"/>
              <a:gd name="connsiteX2" fmla="*/ 1742598 w 3618112"/>
              <a:gd name="connsiteY2" fmla="*/ 342900 h 3483891"/>
              <a:gd name="connsiteX3" fmla="*/ 1070713 w 3618112"/>
              <a:gd name="connsiteY3" fmla="*/ 721582 h 3483891"/>
              <a:gd name="connsiteX4" fmla="*/ 588996 w 3618112"/>
              <a:gd name="connsiteY4" fmla="*/ 1319254 h 3483891"/>
              <a:gd name="connsiteX5" fmla="*/ 148693 w 3618112"/>
              <a:gd name="connsiteY5" fmla="*/ 2056737 h 3483891"/>
              <a:gd name="connsiteX6" fmla="*/ 13521 w 3618112"/>
              <a:gd name="connsiteY6" fmla="*/ 2860813 h 3483891"/>
              <a:gd name="connsiteX7" fmla="*/ 435604 w 3618112"/>
              <a:gd name="connsiteY7" fmla="*/ 3428999 h 3483891"/>
              <a:gd name="connsiteX8" fmla="*/ 1328137 w 3618112"/>
              <a:gd name="connsiteY8" fmla="*/ 3418729 h 3483891"/>
              <a:gd name="connsiteX9" fmla="*/ 2223320 w 3618112"/>
              <a:gd name="connsiteY9" fmla="*/ 3049988 h 3483891"/>
              <a:gd name="connsiteX10" fmla="*/ 2901501 w 3618112"/>
              <a:gd name="connsiteY10" fmla="*/ 2432436 h 3483891"/>
              <a:gd name="connsiteX11" fmla="*/ 3335178 w 3618112"/>
              <a:gd name="connsiteY11" fmla="*/ 1630680 h 3483891"/>
              <a:gd name="connsiteX12" fmla="*/ 3618112 w 3618112"/>
              <a:gd name="connsiteY12" fmla="*/ 662277 h 3483891"/>
              <a:gd name="connsiteX0" fmla="*/ 3326640 w 3617194"/>
              <a:gd name="connsiteY0" fmla="*/ 0 h 3483891"/>
              <a:gd name="connsiteX1" fmla="*/ 2465580 w 3617194"/>
              <a:gd name="connsiteY1" fmla="*/ 106680 h 3483891"/>
              <a:gd name="connsiteX2" fmla="*/ 1741680 w 3617194"/>
              <a:gd name="connsiteY2" fmla="*/ 342900 h 3483891"/>
              <a:gd name="connsiteX3" fmla="*/ 1069795 w 3617194"/>
              <a:gd name="connsiteY3" fmla="*/ 721582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65580 w 3617194"/>
              <a:gd name="connsiteY1" fmla="*/ 106680 h 3483891"/>
              <a:gd name="connsiteX2" fmla="*/ 1741680 w 3617194"/>
              <a:gd name="connsiteY2" fmla="*/ 342900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65580 w 3617194"/>
              <a:gd name="connsiteY1" fmla="*/ 106680 h 3483891"/>
              <a:gd name="connsiteX2" fmla="*/ 1701923 w 3617194"/>
              <a:gd name="connsiteY2" fmla="*/ 319046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82826 h 3483891"/>
              <a:gd name="connsiteX2" fmla="*/ 1701923 w 3617194"/>
              <a:gd name="connsiteY2" fmla="*/ 319046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82826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93972 w 3617194"/>
              <a:gd name="connsiteY2" fmla="*/ 271338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30362 w 3617194"/>
              <a:gd name="connsiteY2" fmla="*/ 279290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57628 w 3617194"/>
              <a:gd name="connsiteY1" fmla="*/ 58972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01969 w 3617194"/>
              <a:gd name="connsiteY1" fmla="*/ 51020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26640 w 3617194"/>
              <a:gd name="connsiteY0" fmla="*/ 0 h 3483891"/>
              <a:gd name="connsiteX1" fmla="*/ 2401969 w 3617194"/>
              <a:gd name="connsiteY1" fmla="*/ 51020 h 3483891"/>
              <a:gd name="connsiteX2" fmla="*/ 1630362 w 3617194"/>
              <a:gd name="connsiteY2" fmla="*/ 263387 h 3483891"/>
              <a:gd name="connsiteX3" fmla="*/ 1069795 w 3617194"/>
              <a:gd name="connsiteY3" fmla="*/ 673874 h 3483891"/>
              <a:gd name="connsiteX4" fmla="*/ 524468 w 3617194"/>
              <a:gd name="connsiteY4" fmla="*/ 1311303 h 3483891"/>
              <a:gd name="connsiteX5" fmla="*/ 147775 w 3617194"/>
              <a:gd name="connsiteY5" fmla="*/ 2056737 h 3483891"/>
              <a:gd name="connsiteX6" fmla="*/ 12603 w 3617194"/>
              <a:gd name="connsiteY6" fmla="*/ 2860813 h 3483891"/>
              <a:gd name="connsiteX7" fmla="*/ 434686 w 3617194"/>
              <a:gd name="connsiteY7" fmla="*/ 3428999 h 3483891"/>
              <a:gd name="connsiteX8" fmla="*/ 1327219 w 3617194"/>
              <a:gd name="connsiteY8" fmla="*/ 3418729 h 3483891"/>
              <a:gd name="connsiteX9" fmla="*/ 2222402 w 3617194"/>
              <a:gd name="connsiteY9" fmla="*/ 3049988 h 3483891"/>
              <a:gd name="connsiteX10" fmla="*/ 2900583 w 3617194"/>
              <a:gd name="connsiteY10" fmla="*/ 2432436 h 3483891"/>
              <a:gd name="connsiteX11" fmla="*/ 3334260 w 3617194"/>
              <a:gd name="connsiteY11" fmla="*/ 1630680 h 3483891"/>
              <a:gd name="connsiteX12" fmla="*/ 3617194 w 3617194"/>
              <a:gd name="connsiteY12" fmla="*/ 662277 h 3483891"/>
              <a:gd name="connsiteX0" fmla="*/ 3382299 w 3617194"/>
              <a:gd name="connsiteY0" fmla="*/ 0 h 3475939"/>
              <a:gd name="connsiteX1" fmla="*/ 2401969 w 3617194"/>
              <a:gd name="connsiteY1" fmla="*/ 43068 h 3475939"/>
              <a:gd name="connsiteX2" fmla="*/ 1630362 w 3617194"/>
              <a:gd name="connsiteY2" fmla="*/ 255435 h 3475939"/>
              <a:gd name="connsiteX3" fmla="*/ 1069795 w 3617194"/>
              <a:gd name="connsiteY3" fmla="*/ 665922 h 3475939"/>
              <a:gd name="connsiteX4" fmla="*/ 524468 w 3617194"/>
              <a:gd name="connsiteY4" fmla="*/ 1303351 h 3475939"/>
              <a:gd name="connsiteX5" fmla="*/ 147775 w 3617194"/>
              <a:gd name="connsiteY5" fmla="*/ 2048785 h 3475939"/>
              <a:gd name="connsiteX6" fmla="*/ 12603 w 3617194"/>
              <a:gd name="connsiteY6" fmla="*/ 2852861 h 3475939"/>
              <a:gd name="connsiteX7" fmla="*/ 434686 w 3617194"/>
              <a:gd name="connsiteY7" fmla="*/ 3421047 h 3475939"/>
              <a:gd name="connsiteX8" fmla="*/ 1327219 w 3617194"/>
              <a:gd name="connsiteY8" fmla="*/ 3410777 h 3475939"/>
              <a:gd name="connsiteX9" fmla="*/ 2222402 w 3617194"/>
              <a:gd name="connsiteY9" fmla="*/ 3042036 h 3475939"/>
              <a:gd name="connsiteX10" fmla="*/ 2900583 w 3617194"/>
              <a:gd name="connsiteY10" fmla="*/ 2424484 h 3475939"/>
              <a:gd name="connsiteX11" fmla="*/ 3334260 w 3617194"/>
              <a:gd name="connsiteY11" fmla="*/ 1622728 h 3475939"/>
              <a:gd name="connsiteX12" fmla="*/ 3617194 w 3617194"/>
              <a:gd name="connsiteY12" fmla="*/ 654325 h 3475939"/>
              <a:gd name="connsiteX0" fmla="*/ 3382299 w 3617194"/>
              <a:gd name="connsiteY0" fmla="*/ 2317 h 3478256"/>
              <a:gd name="connsiteX1" fmla="*/ 2401969 w 3617194"/>
              <a:gd name="connsiteY1" fmla="*/ 45385 h 3478256"/>
              <a:gd name="connsiteX2" fmla="*/ 1630362 w 3617194"/>
              <a:gd name="connsiteY2" fmla="*/ 257752 h 3478256"/>
              <a:gd name="connsiteX3" fmla="*/ 1069795 w 3617194"/>
              <a:gd name="connsiteY3" fmla="*/ 668239 h 3478256"/>
              <a:gd name="connsiteX4" fmla="*/ 524468 w 3617194"/>
              <a:gd name="connsiteY4" fmla="*/ 1305668 h 3478256"/>
              <a:gd name="connsiteX5" fmla="*/ 147775 w 3617194"/>
              <a:gd name="connsiteY5" fmla="*/ 2051102 h 3478256"/>
              <a:gd name="connsiteX6" fmla="*/ 12603 w 3617194"/>
              <a:gd name="connsiteY6" fmla="*/ 2855178 h 3478256"/>
              <a:gd name="connsiteX7" fmla="*/ 434686 w 3617194"/>
              <a:gd name="connsiteY7" fmla="*/ 3423364 h 3478256"/>
              <a:gd name="connsiteX8" fmla="*/ 1327219 w 3617194"/>
              <a:gd name="connsiteY8" fmla="*/ 3413094 h 3478256"/>
              <a:gd name="connsiteX9" fmla="*/ 2222402 w 3617194"/>
              <a:gd name="connsiteY9" fmla="*/ 3044353 h 3478256"/>
              <a:gd name="connsiteX10" fmla="*/ 2900583 w 3617194"/>
              <a:gd name="connsiteY10" fmla="*/ 2426801 h 3478256"/>
              <a:gd name="connsiteX11" fmla="*/ 3334260 w 3617194"/>
              <a:gd name="connsiteY11" fmla="*/ 1625045 h 3478256"/>
              <a:gd name="connsiteX12" fmla="*/ 3617194 w 3617194"/>
              <a:gd name="connsiteY12" fmla="*/ 656642 h 3478256"/>
              <a:gd name="connsiteX0" fmla="*/ 3382299 w 3617194"/>
              <a:gd name="connsiteY0" fmla="*/ 2462 h 3478401"/>
              <a:gd name="connsiteX1" fmla="*/ 2401969 w 3617194"/>
              <a:gd name="connsiteY1" fmla="*/ 45530 h 3478401"/>
              <a:gd name="connsiteX2" fmla="*/ 1630362 w 3617194"/>
              <a:gd name="connsiteY2" fmla="*/ 265848 h 3478401"/>
              <a:gd name="connsiteX3" fmla="*/ 1069795 w 3617194"/>
              <a:gd name="connsiteY3" fmla="*/ 668384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 name="connsiteX0" fmla="*/ 3382299 w 3617194"/>
              <a:gd name="connsiteY0" fmla="*/ 2462 h 3478401"/>
              <a:gd name="connsiteX1" fmla="*/ 2401969 w 3617194"/>
              <a:gd name="connsiteY1" fmla="*/ 45530 h 3478401"/>
              <a:gd name="connsiteX2" fmla="*/ 1630362 w 3617194"/>
              <a:gd name="connsiteY2" fmla="*/ 265848 h 3478401"/>
              <a:gd name="connsiteX3" fmla="*/ 1045941 w 3617194"/>
              <a:gd name="connsiteY3" fmla="*/ 668384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 name="connsiteX0" fmla="*/ 3382299 w 3617194"/>
              <a:gd name="connsiteY0" fmla="*/ 2462 h 3478401"/>
              <a:gd name="connsiteX1" fmla="*/ 2401969 w 3617194"/>
              <a:gd name="connsiteY1" fmla="*/ 45530 h 3478401"/>
              <a:gd name="connsiteX2" fmla="*/ 1630362 w 3617194"/>
              <a:gd name="connsiteY2" fmla="*/ 265848 h 3478401"/>
              <a:gd name="connsiteX3" fmla="*/ 1006185 w 3617194"/>
              <a:gd name="connsiteY3" fmla="*/ 716091 h 3478401"/>
              <a:gd name="connsiteX4" fmla="*/ 524468 w 3617194"/>
              <a:gd name="connsiteY4" fmla="*/ 1305813 h 3478401"/>
              <a:gd name="connsiteX5" fmla="*/ 147775 w 3617194"/>
              <a:gd name="connsiteY5" fmla="*/ 2051247 h 3478401"/>
              <a:gd name="connsiteX6" fmla="*/ 12603 w 3617194"/>
              <a:gd name="connsiteY6" fmla="*/ 2855323 h 3478401"/>
              <a:gd name="connsiteX7" fmla="*/ 434686 w 3617194"/>
              <a:gd name="connsiteY7" fmla="*/ 3423509 h 3478401"/>
              <a:gd name="connsiteX8" fmla="*/ 1327219 w 3617194"/>
              <a:gd name="connsiteY8" fmla="*/ 3413239 h 3478401"/>
              <a:gd name="connsiteX9" fmla="*/ 2222402 w 3617194"/>
              <a:gd name="connsiteY9" fmla="*/ 3044498 h 3478401"/>
              <a:gd name="connsiteX10" fmla="*/ 2900583 w 3617194"/>
              <a:gd name="connsiteY10" fmla="*/ 2426946 h 3478401"/>
              <a:gd name="connsiteX11" fmla="*/ 3334260 w 3617194"/>
              <a:gd name="connsiteY11" fmla="*/ 1625190 h 3478401"/>
              <a:gd name="connsiteX12" fmla="*/ 3617194 w 3617194"/>
              <a:gd name="connsiteY12" fmla="*/ 656787 h 347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7194" h="3478401">
                <a:moveTo>
                  <a:pt x="3382299" y="2462"/>
                </a:moveTo>
                <a:cubicBezTo>
                  <a:pt x="3075898" y="-4579"/>
                  <a:pt x="2693958" y="1632"/>
                  <a:pt x="2401969" y="45530"/>
                </a:cubicBezTo>
                <a:cubicBezTo>
                  <a:pt x="2109980" y="89428"/>
                  <a:pt x="1862993" y="154088"/>
                  <a:pt x="1630362" y="265848"/>
                </a:cubicBezTo>
                <a:cubicBezTo>
                  <a:pt x="1397731" y="377608"/>
                  <a:pt x="1190501" y="542764"/>
                  <a:pt x="1006185" y="716091"/>
                </a:cubicBezTo>
                <a:cubicBezTo>
                  <a:pt x="821869" y="889418"/>
                  <a:pt x="667536" y="1083287"/>
                  <a:pt x="524468" y="1305813"/>
                </a:cubicBezTo>
                <a:cubicBezTo>
                  <a:pt x="381400" y="1528339"/>
                  <a:pt x="233086" y="1792995"/>
                  <a:pt x="147775" y="2051247"/>
                </a:cubicBezTo>
                <a:cubicBezTo>
                  <a:pt x="62464" y="2309499"/>
                  <a:pt x="-35215" y="2626613"/>
                  <a:pt x="12603" y="2855323"/>
                </a:cubicBezTo>
                <a:cubicBezTo>
                  <a:pt x="60421" y="3084033"/>
                  <a:pt x="215583" y="3330523"/>
                  <a:pt x="434686" y="3423509"/>
                </a:cubicBezTo>
                <a:cubicBezTo>
                  <a:pt x="653789" y="3516495"/>
                  <a:pt x="1029266" y="3476407"/>
                  <a:pt x="1327219" y="3413239"/>
                </a:cubicBezTo>
                <a:cubicBezTo>
                  <a:pt x="1625172" y="3350071"/>
                  <a:pt x="1960175" y="3208880"/>
                  <a:pt x="2222402" y="3044498"/>
                </a:cubicBezTo>
                <a:cubicBezTo>
                  <a:pt x="2484629" y="2880116"/>
                  <a:pt x="2715273" y="2663497"/>
                  <a:pt x="2900583" y="2426946"/>
                </a:cubicBezTo>
                <a:cubicBezTo>
                  <a:pt x="3085893" y="2190395"/>
                  <a:pt x="3214825" y="1920216"/>
                  <a:pt x="3334260" y="1625190"/>
                </a:cubicBezTo>
                <a:cubicBezTo>
                  <a:pt x="3453695" y="1330164"/>
                  <a:pt x="3546709" y="990162"/>
                  <a:pt x="3617194" y="656787"/>
                </a:cubicBezTo>
              </a:path>
            </a:pathLst>
          </a:custGeom>
          <a:noFill/>
          <a:ln w="76200">
            <a:solidFill>
              <a:schemeClr val="accent2"/>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テキスト ボックス 151">
            <a:extLst>
              <a:ext uri="{FF2B5EF4-FFF2-40B4-BE49-F238E27FC236}">
                <a16:creationId xmlns:a16="http://schemas.microsoft.com/office/drawing/2014/main" id="{3F7B06BC-E42E-46C0-8119-7BCA69061BFF}"/>
              </a:ext>
            </a:extLst>
          </p:cNvPr>
          <p:cNvSpPr txBox="1"/>
          <p:nvPr/>
        </p:nvSpPr>
        <p:spPr>
          <a:xfrm>
            <a:off x="1175936" y="4405278"/>
            <a:ext cx="2176954" cy="461665"/>
          </a:xfrm>
          <a:prstGeom prst="rect">
            <a:avLst/>
          </a:prstGeom>
          <a:ln w="25400">
            <a:solidFill>
              <a:schemeClr val="accent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地域資源の連携・ネットワーク化</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“つなぐ“</a:t>
            </a:r>
          </a:p>
        </p:txBody>
      </p:sp>
      <p:sp>
        <p:nvSpPr>
          <p:cNvPr id="160" name="正方形/長方形 159">
            <a:extLst>
              <a:ext uri="{FF2B5EF4-FFF2-40B4-BE49-F238E27FC236}">
                <a16:creationId xmlns:a16="http://schemas.microsoft.com/office/drawing/2014/main" id="{064AEA4A-38FE-47C5-BB0F-09DFA39CB46A}"/>
              </a:ext>
            </a:extLst>
          </p:cNvPr>
          <p:cNvSpPr/>
          <p:nvPr/>
        </p:nvSpPr>
        <p:spPr>
          <a:xfrm>
            <a:off x="30549" y="414146"/>
            <a:ext cx="3888000" cy="263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Meiryo UI" panose="020B0604030504040204" pitchFamily="50" charset="-128"/>
                <a:ea typeface="Meiryo UI" panose="020B0604030504040204" pitchFamily="50" charset="-128"/>
              </a:rPr>
              <a:t>取組みの方向性イメージ（みがく、つなぐ、広げる）</a:t>
            </a:r>
            <a:endParaRPr kumimoji="1" lang="en-US" altLang="ja-JP" sz="1200"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5A736E8-F2A5-40DF-B19D-60C6B4012D28}"/>
              </a:ext>
            </a:extLst>
          </p:cNvPr>
          <p:cNvSpPr txBox="1"/>
          <p:nvPr/>
        </p:nvSpPr>
        <p:spPr>
          <a:xfrm>
            <a:off x="2423815" y="841285"/>
            <a:ext cx="2772000" cy="461665"/>
          </a:xfrm>
          <a:prstGeom prst="rect">
            <a:avLst/>
          </a:prstGeom>
          <a:ln w="25400">
            <a:solidFill>
              <a:schemeClr val="accent6"/>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隣接府県・西日本等との連携</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“広げる“</a:t>
            </a:r>
          </a:p>
        </p:txBody>
      </p:sp>
      <p:sp>
        <p:nvSpPr>
          <p:cNvPr id="37" name="正方形/長方形 36">
            <a:extLst>
              <a:ext uri="{FF2B5EF4-FFF2-40B4-BE49-F238E27FC236}">
                <a16:creationId xmlns:a16="http://schemas.microsoft.com/office/drawing/2014/main" id="{9CFBA695-3867-423A-825D-A21FE0056A8A}"/>
              </a:ext>
            </a:extLst>
          </p:cNvPr>
          <p:cNvSpPr/>
          <p:nvPr/>
        </p:nvSpPr>
        <p:spPr>
          <a:xfrm>
            <a:off x="2423818" y="1316354"/>
            <a:ext cx="2772000" cy="684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just"/>
            <a:r>
              <a:rPr kumimoji="1" lang="ja-JP" altLang="en-US" sz="1000" dirty="0">
                <a:solidFill>
                  <a:schemeClr val="tx1"/>
                </a:solidFill>
                <a:latin typeface="Meiryo UI" panose="020B0604030504040204" pitchFamily="50" charset="-128"/>
                <a:ea typeface="Meiryo UI" panose="020B0604030504040204" pitchFamily="50" charset="-128"/>
              </a:rPr>
              <a:t>旅客船・サイクル等の連携による瀬戸内・淡路島等との回遊性向上</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just"/>
            <a:r>
              <a:rPr kumimoji="1" lang="ja-JP" altLang="en-US" sz="1000" dirty="0">
                <a:solidFill>
                  <a:schemeClr val="tx1"/>
                </a:solidFill>
                <a:latin typeface="Meiryo UI" panose="020B0604030504040204" pitchFamily="50" charset="-128"/>
                <a:ea typeface="Meiryo UI" panose="020B0604030504040204" pitchFamily="50" charset="-128"/>
              </a:rPr>
              <a:t>歴史街道等を活用した近隣府県との連携</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just"/>
            <a:r>
              <a:rPr kumimoji="1" lang="ja-JP" altLang="en-US" sz="1000" dirty="0">
                <a:solidFill>
                  <a:schemeClr val="tx1"/>
                </a:solidFill>
                <a:latin typeface="Meiryo UI" panose="020B0604030504040204" pitchFamily="50" charset="-128"/>
                <a:ea typeface="Meiryo UI" panose="020B0604030504040204" pitchFamily="50" charset="-128"/>
              </a:rPr>
              <a:t>ベイエリアが一体となった国内外への情報発信</a:t>
            </a:r>
          </a:p>
        </p:txBody>
      </p:sp>
      <p:sp>
        <p:nvSpPr>
          <p:cNvPr id="38" name="テキスト ボックス 37">
            <a:extLst>
              <a:ext uri="{FF2B5EF4-FFF2-40B4-BE49-F238E27FC236}">
                <a16:creationId xmlns:a16="http://schemas.microsoft.com/office/drawing/2014/main" id="{0341614E-D526-4CBF-B682-F98552A6CB18}"/>
              </a:ext>
            </a:extLst>
          </p:cNvPr>
          <p:cNvSpPr txBox="1"/>
          <p:nvPr/>
        </p:nvSpPr>
        <p:spPr>
          <a:xfrm>
            <a:off x="4440141" y="2327471"/>
            <a:ext cx="2520000" cy="646331"/>
          </a:xfrm>
          <a:prstGeom prst="rect">
            <a:avLst/>
          </a:prstGeom>
          <a:ln w="254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ベイエリアにかかる地域資源・</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既存ストックの魅力向上</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“みがく“</a:t>
            </a:r>
          </a:p>
        </p:txBody>
      </p:sp>
      <p:sp>
        <p:nvSpPr>
          <p:cNvPr id="39" name="正方形/長方形 38">
            <a:extLst>
              <a:ext uri="{FF2B5EF4-FFF2-40B4-BE49-F238E27FC236}">
                <a16:creationId xmlns:a16="http://schemas.microsoft.com/office/drawing/2014/main" id="{9CFBA695-3867-423A-825D-A21FE0056A8A}"/>
              </a:ext>
            </a:extLst>
          </p:cNvPr>
          <p:cNvSpPr/>
          <p:nvPr/>
        </p:nvSpPr>
        <p:spPr>
          <a:xfrm>
            <a:off x="4440141" y="2979708"/>
            <a:ext cx="2520000" cy="1404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just"/>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臨海部</a:t>
            </a:r>
            <a:r>
              <a:rPr kumimoji="1" lang="en-US" altLang="ja-JP" sz="1000" dirty="0">
                <a:solidFill>
                  <a:schemeClr val="tx1"/>
                </a:solidFill>
                <a:latin typeface="Meiryo UI" panose="020B0604030504040204" pitchFamily="50" charset="-128"/>
                <a:ea typeface="Meiryo UI" panose="020B0604030504040204" pitchFamily="50" charset="-128"/>
              </a:rPr>
              <a:t>】</a:t>
            </a:r>
          </a:p>
          <a:p>
            <a:pPr algn="just"/>
            <a:r>
              <a:rPr kumimoji="1" lang="ja-JP" altLang="en-US" sz="1000" dirty="0">
                <a:solidFill>
                  <a:schemeClr val="tx1"/>
                </a:solidFill>
                <a:latin typeface="Meiryo UI" panose="020B0604030504040204" pitchFamily="50" charset="-128"/>
                <a:ea typeface="Meiryo UI" panose="020B0604030504040204" pitchFamily="50" charset="-128"/>
              </a:rPr>
              <a:t>観光・</a:t>
            </a:r>
            <a:r>
              <a:rPr kumimoji="1" lang="ja-JP" altLang="en-US" sz="1000" dirty="0" smtClean="0">
                <a:solidFill>
                  <a:schemeClr val="tx1"/>
                </a:solidFill>
                <a:latin typeface="Meiryo UI" panose="020B0604030504040204" pitchFamily="50" charset="-128"/>
                <a:ea typeface="Meiryo UI" panose="020B0604030504040204" pitchFamily="50" charset="-128"/>
              </a:rPr>
              <a:t>歴史・文化</a:t>
            </a:r>
            <a:r>
              <a:rPr kumimoji="1" lang="ja-JP" altLang="en-US" sz="1000" dirty="0">
                <a:solidFill>
                  <a:schemeClr val="tx1"/>
                </a:solidFill>
                <a:latin typeface="Meiryo UI" panose="020B0604030504040204" pitchFamily="50" charset="-128"/>
                <a:ea typeface="Meiryo UI" panose="020B0604030504040204" pitchFamily="50" charset="-128"/>
              </a:rPr>
              <a:t>資源、スポーツ・レクリエーション施設、自然</a:t>
            </a:r>
            <a:r>
              <a:rPr kumimoji="1" lang="ja-JP" altLang="en-US" sz="1000" dirty="0" smtClean="0">
                <a:solidFill>
                  <a:schemeClr val="tx1"/>
                </a:solidFill>
                <a:latin typeface="Meiryo UI" panose="020B0604030504040204" pitchFamily="50" charset="-128"/>
                <a:ea typeface="Meiryo UI" panose="020B0604030504040204" pitchFamily="50" charset="-128"/>
              </a:rPr>
              <a:t>海浜等の</a:t>
            </a:r>
            <a:r>
              <a:rPr kumimoji="1" lang="ja-JP" altLang="en-US" sz="1000" dirty="0">
                <a:solidFill>
                  <a:schemeClr val="tx1"/>
                </a:solidFill>
                <a:latin typeface="Meiryo UI" panose="020B0604030504040204" pitchFamily="50" charset="-128"/>
                <a:ea typeface="Meiryo UI" panose="020B0604030504040204" pitchFamily="50" charset="-128"/>
              </a:rPr>
              <a:t>多様な地域資源</a:t>
            </a:r>
            <a:r>
              <a:rPr kumimoji="1" lang="ja-JP" altLang="en-US" sz="1000" dirty="0" smtClean="0">
                <a:solidFill>
                  <a:schemeClr val="tx1"/>
                </a:solidFill>
                <a:latin typeface="Meiryo UI" panose="020B0604030504040204" pitchFamily="50" charset="-128"/>
                <a:ea typeface="Meiryo UI" panose="020B0604030504040204" pitchFamily="50" charset="-128"/>
              </a:rPr>
              <a:t>を利</a:t>
            </a:r>
            <a:r>
              <a:rPr kumimoji="1" lang="ja-JP" altLang="en-US" sz="1000" dirty="0">
                <a:solidFill>
                  <a:schemeClr val="tx1"/>
                </a:solidFill>
                <a:latin typeface="Meiryo UI" panose="020B0604030504040204" pitchFamily="50" charset="-128"/>
                <a:ea typeface="Meiryo UI" panose="020B0604030504040204" pitchFamily="50" charset="-128"/>
              </a:rPr>
              <a:t>活用し、地区ごとの個性をみがく</a:t>
            </a:r>
          </a:p>
          <a:p>
            <a:pPr algn="just">
              <a:spcBef>
                <a:spcPts val="600"/>
              </a:spcBef>
            </a:pP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大阪湾</a:t>
            </a:r>
            <a:r>
              <a:rPr kumimoji="1" lang="en-US" altLang="ja-JP" sz="1000" dirty="0">
                <a:solidFill>
                  <a:schemeClr val="tx1"/>
                </a:solidFill>
                <a:latin typeface="Meiryo UI" panose="020B0604030504040204" pitchFamily="50" charset="-128"/>
                <a:ea typeface="Meiryo UI" panose="020B0604030504040204" pitchFamily="50" charset="-128"/>
              </a:rPr>
              <a:t>】</a:t>
            </a:r>
          </a:p>
          <a:p>
            <a:pPr algn="just"/>
            <a:r>
              <a:rPr kumimoji="1" lang="ja-JP" altLang="en-US" sz="1000" dirty="0">
                <a:solidFill>
                  <a:schemeClr val="tx1"/>
                </a:solidFill>
                <a:latin typeface="Meiryo UI" panose="020B0604030504040204" pitchFamily="50" charset="-128"/>
                <a:ea typeface="Meiryo UI" panose="020B0604030504040204" pitchFamily="50" charset="-128"/>
              </a:rPr>
              <a:t>産業（漁業振興、大阪産（もん）の活用）の活性化、大阪湾環境再生</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just"/>
            <a:r>
              <a:rPr kumimoji="1" lang="ja-JP" altLang="en-US" sz="1000" dirty="0">
                <a:solidFill>
                  <a:schemeClr val="tx1"/>
                </a:solidFill>
                <a:latin typeface="Meiryo UI" panose="020B0604030504040204" pitchFamily="50" charset="-128"/>
                <a:ea typeface="Meiryo UI" panose="020B0604030504040204" pitchFamily="50" charset="-128"/>
              </a:rPr>
              <a:t>大阪ブルー・オーシャン・ビジョンの実現</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pPr/>
              <a:t>13</a:t>
            </a:fld>
            <a:endParaRPr kumimoji="1" lang="ja-JP" altLang="en-US"/>
          </a:p>
        </p:txBody>
      </p:sp>
      <p:sp>
        <p:nvSpPr>
          <p:cNvPr id="35" name="テキスト ボックス 34"/>
          <p:cNvSpPr txBox="1"/>
          <p:nvPr/>
        </p:nvSpPr>
        <p:spPr>
          <a:xfrm>
            <a:off x="176153" y="6564497"/>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2690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F9673AF-48A2-4F72-8DC4-99A782475229}"/>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正方形/長方形 3">
            <a:extLst>
              <a:ext uri="{FF2B5EF4-FFF2-40B4-BE49-F238E27FC236}">
                <a16:creationId xmlns:a16="http://schemas.microsoft.com/office/drawing/2014/main" id="{59467E22-9A9F-46F9-8D4C-F641D7CF0734}"/>
              </a:ext>
            </a:extLst>
          </p:cNvPr>
          <p:cNvSpPr/>
          <p:nvPr/>
        </p:nvSpPr>
        <p:spPr>
          <a:xfrm>
            <a:off x="180000" y="737199"/>
            <a:ext cx="7488000" cy="2169825"/>
          </a:xfrm>
          <a:prstGeom prst="rect">
            <a:avLst/>
          </a:prstGeom>
        </p:spPr>
        <p:txBody>
          <a:bodyPr wrap="square">
            <a:spAutoFit/>
          </a:bodyPr>
          <a:lstStyle/>
          <a:p>
            <a:pPr marL="363538" indent="-363538" algn="just">
              <a:spcAft>
                <a:spcPts val="600"/>
              </a:spcAft>
            </a:pP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みがく</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363538" indent="-363538"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（観光・にぎわい）</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IR</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誘致による国際観光拠点の</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形成（</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オンリーワンのエンターテイメント拠点、複合</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MICE</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施設など）</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○世界遺産をはじめとした</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歴史・文化</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資源の活用による誘客強化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○大規模集客イベント・国際的スポーツ大会の誘致</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○多様な観光資源の発掘・創出・活用と着地型観光の振興（クルーズ客船、ナイトカルチャー、</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体験型観光コンテンツの充実、産業観光・漁業観光、食の魅力</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創出など）</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○旅行者の受入環境の整備</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（多言語化、ネットワーク環境、利用者ニーズに応じた宿泊</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機能など）</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9D7BB6CE-92E3-46C8-B498-9B5459B85978}"/>
              </a:ext>
            </a:extLst>
          </p:cNvPr>
          <p:cNvSpPr/>
          <p:nvPr/>
        </p:nvSpPr>
        <p:spPr>
          <a:xfrm>
            <a:off x="183000" y="383620"/>
            <a:ext cx="9540000" cy="369332"/>
          </a:xfrm>
          <a:prstGeom prst="rect">
            <a:avLst/>
          </a:prstGeom>
        </p:spPr>
        <p:txBody>
          <a:bodyPr wrap="square">
            <a:spAutoFit/>
          </a:bodyPr>
          <a:lstStyle/>
          <a:p>
            <a:pPr marL="363538" indent="-363538" algn="just">
              <a:spcAft>
                <a:spcPts val="600"/>
              </a:spcAft>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■活性化方策</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59467E22-9A9F-46F9-8D4C-F641D7CF0734}"/>
              </a:ext>
            </a:extLst>
          </p:cNvPr>
          <p:cNvSpPr/>
          <p:nvPr/>
        </p:nvSpPr>
        <p:spPr>
          <a:xfrm>
            <a:off x="213930" y="2957640"/>
            <a:ext cx="6733863" cy="1846659"/>
          </a:xfrm>
          <a:prstGeom prst="rect">
            <a:avLst/>
          </a:prstGeom>
        </p:spPr>
        <p:txBody>
          <a:bodyPr wrap="square">
            <a:spAutoFit/>
          </a:bodyPr>
          <a:lstStyle/>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（産業）</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○コンビナートの国際競争力の強化（</a:t>
            </a:r>
            <a:r>
              <a:rPr lang="en-US" altLang="ja-JP" sz="1400" kern="100" dirty="0" err="1">
                <a:latin typeface="Meiryo UI" panose="020B0604030504040204" pitchFamily="50" charset="-128"/>
                <a:ea typeface="Meiryo UI" panose="020B0604030504040204" pitchFamily="50" charset="-128"/>
                <a:cs typeface="Times New Roman" panose="02020603050405020304" pitchFamily="18" charset="0"/>
              </a:rPr>
              <a:t>IoT</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活用、</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共同化など）</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○成長新産業（環境・新エネルギー・ウェルネス、</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アジアビジネスなど）</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の創出</a:t>
            </a:r>
          </a:p>
          <a:p>
            <a:pPr marL="363538" indent="-187325" algn="just"/>
            <a:r>
              <a:rPr kumimoji="1"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400" dirty="0">
                <a:latin typeface="Meiryo UI" panose="020B0604030504040204" pitchFamily="50" charset="-128"/>
                <a:ea typeface="Meiryo UI" panose="020B0604030504040204" pitchFamily="50" charset="-128"/>
              </a:rPr>
              <a:t>高付加価値製品・サービス等の供給拠点の形成</a:t>
            </a:r>
            <a:endParaRPr kumimoji="1" lang="en-US" altLang="ja-JP" sz="1400" dirty="0">
              <a:latin typeface="Meiryo UI" panose="020B0604030504040204" pitchFamily="50" charset="-128"/>
              <a:ea typeface="Meiryo UI" panose="020B0604030504040204" pitchFamily="50" charset="-128"/>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○地場産業品・大阪産（もん）の海外輸出、都市型漁業の推進</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○漁業環境の改善（漁場改善）</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○製造業の国内回帰への対応（産業用地の創出、サプライチェーン確保への</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対応など）</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○新技術の活用による人手不足の解消</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1" name="グループ化 10"/>
          <p:cNvGrpSpPr/>
          <p:nvPr/>
        </p:nvGrpSpPr>
        <p:grpSpPr>
          <a:xfrm>
            <a:off x="7720503" y="550787"/>
            <a:ext cx="2071668" cy="1624784"/>
            <a:chOff x="7648130" y="3123799"/>
            <a:chExt cx="2071668" cy="1624784"/>
          </a:xfrm>
        </p:grpSpPr>
        <p:sp>
          <p:nvSpPr>
            <p:cNvPr id="23" name="テキスト ボックス 22"/>
            <p:cNvSpPr txBox="1"/>
            <p:nvPr/>
          </p:nvSpPr>
          <p:spPr>
            <a:xfrm>
              <a:off x="8519945" y="4502362"/>
              <a:ext cx="1133587"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出典：文化庁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130" y="3123799"/>
              <a:ext cx="2071668" cy="1360395"/>
            </a:xfrm>
            <a:prstGeom prst="rect">
              <a:avLst/>
            </a:prstGeom>
          </p:spPr>
        </p:pic>
        <p:sp>
          <p:nvSpPr>
            <p:cNvPr id="15" name="テキスト ボックス 96"/>
            <p:cNvSpPr txBox="1"/>
            <p:nvPr/>
          </p:nvSpPr>
          <p:spPr>
            <a:xfrm>
              <a:off x="7705289" y="3145154"/>
              <a:ext cx="1337692"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百舌鳥・古市古墳群</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 name="グループ化 8"/>
          <p:cNvGrpSpPr>
            <a:grpSpLocks noChangeAspect="1"/>
          </p:cNvGrpSpPr>
          <p:nvPr/>
        </p:nvGrpSpPr>
        <p:grpSpPr>
          <a:xfrm>
            <a:off x="7474857" y="2188899"/>
            <a:ext cx="2317313" cy="2799208"/>
            <a:chOff x="5263137" y="3353624"/>
            <a:chExt cx="2465926" cy="3052253"/>
          </a:xfrm>
        </p:grpSpPr>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0188" y="3353624"/>
              <a:ext cx="2272583" cy="2897556"/>
            </a:xfrm>
            <a:prstGeom prst="rect">
              <a:avLst/>
            </a:prstGeom>
          </p:spPr>
        </p:pic>
        <p:sp>
          <p:nvSpPr>
            <p:cNvPr id="25" name="テキスト ボックス 24"/>
            <p:cNvSpPr txBox="1"/>
            <p:nvPr/>
          </p:nvSpPr>
          <p:spPr>
            <a:xfrm>
              <a:off x="6313756" y="6107822"/>
              <a:ext cx="1415307" cy="298055"/>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sp>
          <p:nvSpPr>
            <p:cNvPr id="17" name="テキスト ボックス 96"/>
            <p:cNvSpPr txBox="1"/>
            <p:nvPr/>
          </p:nvSpPr>
          <p:spPr>
            <a:xfrm>
              <a:off x="5263137" y="3488101"/>
              <a:ext cx="1306313" cy="23595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大阪の農林水産物</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4" name="正方形/長方形 23">
            <a:extLst>
              <a:ext uri="{FF2B5EF4-FFF2-40B4-BE49-F238E27FC236}">
                <a16:creationId xmlns:a16="http://schemas.microsoft.com/office/drawing/2014/main" id="{59467E22-9A9F-46F9-8D4C-F641D7CF0734}"/>
              </a:ext>
            </a:extLst>
          </p:cNvPr>
          <p:cNvSpPr/>
          <p:nvPr/>
        </p:nvSpPr>
        <p:spPr>
          <a:xfrm>
            <a:off x="213930" y="4888290"/>
            <a:ext cx="6517839" cy="1846659"/>
          </a:xfrm>
          <a:prstGeom prst="rect">
            <a:avLst/>
          </a:prstGeom>
        </p:spPr>
        <p:txBody>
          <a:bodyPr wrap="square">
            <a:spAutoFit/>
          </a:bodyPr>
          <a:lstStyle/>
          <a:p>
            <a:pPr marL="363538" indent="-363538"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（環境）</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kumimoji="1" lang="ja-JP" altLang="en-US" sz="1400" dirty="0">
                <a:latin typeface="Meiryo UI" panose="020B0604030504040204" pitchFamily="50" charset="-128"/>
                <a:ea typeface="Meiryo UI" panose="020B0604030504040204" pitchFamily="50" charset="-128"/>
              </a:rPr>
              <a:t>○海域環境の改善・</a:t>
            </a:r>
            <a:r>
              <a:rPr kumimoji="1" lang="ja-JP" altLang="en-US" sz="1400" dirty="0" smtClean="0">
                <a:latin typeface="Meiryo UI" panose="020B0604030504040204" pitchFamily="50" charset="-128"/>
                <a:ea typeface="Meiryo UI" panose="020B0604030504040204" pitchFamily="50" charset="-128"/>
              </a:rPr>
              <a:t>創造</a:t>
            </a:r>
            <a:endParaRPr kumimoji="1" lang="en-US" altLang="ja-JP" sz="1400" dirty="0" smtClean="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水質改善、多様な水際線・人工干潟等の</a:t>
            </a:r>
            <a:r>
              <a:rPr kumimoji="1" lang="ja-JP" altLang="en-US" sz="1400" dirty="0" smtClean="0">
                <a:latin typeface="Meiryo UI" panose="020B0604030504040204" pitchFamily="50" charset="-128"/>
                <a:ea typeface="Meiryo UI" panose="020B0604030504040204" pitchFamily="50" charset="-128"/>
              </a:rPr>
              <a:t>整備など）</a:t>
            </a:r>
            <a:endParaRPr kumimoji="1" lang="ja-JP" altLang="en-US"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○ゆとりある公園・緑地の活用（</a:t>
            </a:r>
            <a:r>
              <a:rPr kumimoji="1" lang="ja-JP" altLang="en-US" sz="1400" dirty="0" smtClean="0">
                <a:latin typeface="Meiryo UI" panose="020B0604030504040204" pitchFamily="50" charset="-128"/>
                <a:ea typeface="Meiryo UI" panose="020B0604030504040204" pitchFamily="50" charset="-128"/>
              </a:rPr>
              <a:t>イベント、レクリェーションなど）</a:t>
            </a:r>
            <a:endParaRPr kumimoji="1" lang="ja-JP" altLang="en-US"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○みどり・自然海浜の</a:t>
            </a:r>
            <a:r>
              <a:rPr kumimoji="1" lang="ja-JP" altLang="en-US" sz="1400" dirty="0" smtClean="0">
                <a:latin typeface="Meiryo UI" panose="020B0604030504040204" pitchFamily="50" charset="-128"/>
                <a:ea typeface="Meiryo UI" panose="020B0604030504040204" pitchFamily="50" charset="-128"/>
              </a:rPr>
              <a:t>保全</a:t>
            </a:r>
            <a:endParaRPr kumimoji="1" lang="ja-JP" altLang="en-US"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○地域特性に応じた景観の保全・創出・活用（工場夜景、</a:t>
            </a:r>
            <a:r>
              <a:rPr kumimoji="1" lang="ja-JP" altLang="en-US" sz="1400" dirty="0" smtClean="0">
                <a:latin typeface="Meiryo UI" panose="020B0604030504040204" pitchFamily="50" charset="-128"/>
                <a:ea typeface="Meiryo UI" panose="020B0604030504040204" pitchFamily="50" charset="-128"/>
              </a:rPr>
              <a:t>ライトアップなど）</a:t>
            </a:r>
            <a:endParaRPr kumimoji="1" lang="ja-JP" altLang="en-US"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○大阪ブルー・オーシャン・ビジョンの</a:t>
            </a:r>
            <a:r>
              <a:rPr kumimoji="1" lang="ja-JP" altLang="en-US" sz="1400" dirty="0" smtClean="0">
                <a:latin typeface="Meiryo UI" panose="020B0604030504040204" pitchFamily="50" charset="-128"/>
                <a:ea typeface="Meiryo UI" panose="020B0604030504040204" pitchFamily="50" charset="-128"/>
              </a:rPr>
              <a:t>実現に向けた取組みの推進</a:t>
            </a:r>
            <a:endParaRPr kumimoji="1" lang="en-US" altLang="ja-JP" sz="1400" dirty="0" smtClean="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海洋プラスチックごみの削減）</a:t>
            </a:r>
            <a:endParaRPr kumimoji="1" lang="en-US" altLang="ja-JP" sz="1400" dirty="0">
              <a:latin typeface="Meiryo UI" panose="020B0604030504040204" pitchFamily="50" charset="-128"/>
              <a:ea typeface="Meiryo UI" panose="020B0604030504040204" pitchFamily="50" charset="-128"/>
            </a:endParaRPr>
          </a:p>
        </p:txBody>
      </p:sp>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3504" y="5055148"/>
            <a:ext cx="2091262" cy="1348235"/>
          </a:xfrm>
          <a:prstGeom prst="rect">
            <a:avLst/>
          </a:prstGeom>
        </p:spPr>
      </p:pic>
      <p:pic>
        <p:nvPicPr>
          <p:cNvPr id="29" name="図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6138" y="5050981"/>
            <a:ext cx="1688730" cy="1347391"/>
          </a:xfrm>
          <a:prstGeom prst="rect">
            <a:avLst/>
          </a:prstGeom>
        </p:spPr>
      </p:pic>
      <p:sp>
        <p:nvSpPr>
          <p:cNvPr id="30" name="テキスト ボックス 29"/>
          <p:cNvSpPr txBox="1"/>
          <p:nvPr/>
        </p:nvSpPr>
        <p:spPr>
          <a:xfrm>
            <a:off x="6452924" y="6381857"/>
            <a:ext cx="1688276"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出典：堺いきもの情報館</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sp>
        <p:nvSpPr>
          <p:cNvPr id="31" name="テキスト ボックス 30"/>
          <p:cNvSpPr txBox="1"/>
          <p:nvPr/>
        </p:nvSpPr>
        <p:spPr>
          <a:xfrm>
            <a:off x="8432830" y="6390227"/>
            <a:ext cx="1404000"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出典：大阪ミュージアム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96"/>
          <p:cNvSpPr txBox="1"/>
          <p:nvPr/>
        </p:nvSpPr>
        <p:spPr>
          <a:xfrm>
            <a:off x="6020616" y="5063537"/>
            <a:ext cx="2052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堺</a:t>
            </a:r>
            <a:r>
              <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区</a:t>
            </a:r>
            <a:r>
              <a:rPr lang="ja-JP" altLang="en-US"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（海とのふれあい広場・人工干潟）</a:t>
            </a:r>
            <a:endPar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96"/>
          <p:cNvSpPr txBox="1"/>
          <p:nvPr/>
        </p:nvSpPr>
        <p:spPr>
          <a:xfrm>
            <a:off x="8158176" y="5081780"/>
            <a:ext cx="1512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小島自然海浜</a:t>
            </a:r>
            <a:endPar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55E63B8D-343A-47A5-AEB8-D946B11BC2E3}" type="slidenum">
              <a:rPr kumimoji="1" lang="ja-JP" altLang="en-US" smtClean="0"/>
              <a:t>14</a:t>
            </a:fld>
            <a:endParaRPr kumimoji="1" lang="ja-JP" altLang="en-US"/>
          </a:p>
        </p:txBody>
      </p:sp>
    </p:spTree>
    <p:extLst>
      <p:ext uri="{BB962C8B-B14F-4D97-AF65-F5344CB8AC3E}">
        <p14:creationId xmlns:p14="http://schemas.microsoft.com/office/powerpoint/2010/main" val="4151818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F9673AF-48A2-4F72-8DC4-99A782475229}"/>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9D7BB6CE-92E3-46C8-B498-9B5459B85978}"/>
              </a:ext>
            </a:extLst>
          </p:cNvPr>
          <p:cNvSpPr/>
          <p:nvPr/>
        </p:nvSpPr>
        <p:spPr>
          <a:xfrm>
            <a:off x="183000" y="379993"/>
            <a:ext cx="9540000" cy="369332"/>
          </a:xfrm>
          <a:prstGeom prst="rect">
            <a:avLst/>
          </a:prstGeom>
        </p:spPr>
        <p:txBody>
          <a:bodyPr wrap="square">
            <a:spAutoFit/>
          </a:bodyPr>
          <a:lstStyle/>
          <a:p>
            <a:pPr marL="363538" indent="-363538" algn="just">
              <a:spcAft>
                <a:spcPts val="600"/>
              </a:spcAft>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■活性化方策</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59467E22-9A9F-46F9-8D4C-F641D7CF0734}"/>
              </a:ext>
            </a:extLst>
          </p:cNvPr>
          <p:cNvSpPr/>
          <p:nvPr/>
        </p:nvSpPr>
        <p:spPr>
          <a:xfrm>
            <a:off x="180000" y="708684"/>
            <a:ext cx="6517839" cy="338554"/>
          </a:xfrm>
          <a:prstGeom prst="rect">
            <a:avLst/>
          </a:prstGeom>
        </p:spPr>
        <p:txBody>
          <a:bodyPr wrap="square">
            <a:spAutoFit/>
          </a:bodyPr>
          <a:lstStyle/>
          <a:p>
            <a:pPr marL="363538" indent="-363538" algn="just">
              <a:spcAft>
                <a:spcPts val="600"/>
              </a:spcAft>
            </a:pP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みがく</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2" name="正方形/長方形 11">
            <a:extLst>
              <a:ext uri="{FF2B5EF4-FFF2-40B4-BE49-F238E27FC236}">
                <a16:creationId xmlns:a16="http://schemas.microsoft.com/office/drawing/2014/main" id="{59467E22-9A9F-46F9-8D4C-F641D7CF0734}"/>
              </a:ext>
            </a:extLst>
          </p:cNvPr>
          <p:cNvSpPr/>
          <p:nvPr/>
        </p:nvSpPr>
        <p:spPr>
          <a:xfrm>
            <a:off x="182999" y="1043098"/>
            <a:ext cx="7208550" cy="2062103"/>
          </a:xfrm>
          <a:prstGeom prst="rect">
            <a:avLst/>
          </a:prstGeom>
        </p:spPr>
        <p:txBody>
          <a:bodyPr wrap="square">
            <a:spAutoFit/>
          </a:bodyPr>
          <a:lstStyle/>
          <a:p>
            <a:pPr marL="363538" indent="-363538"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（まちづくり・インフラ）</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kumimoji="1" lang="ja-JP" altLang="en-US" sz="1400" dirty="0">
                <a:latin typeface="Meiryo UI" panose="020B0604030504040204" pitchFamily="50" charset="-128"/>
                <a:ea typeface="Meiryo UI" panose="020B0604030504040204" pitchFamily="50" charset="-128"/>
              </a:rPr>
              <a:t>○クルーズ客船の母港化、海の玄関口としての機能強化</a:t>
            </a:r>
          </a:p>
          <a:p>
            <a:pPr marL="363538" indent="-187325" algn="just"/>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AR</a:t>
            </a:r>
            <a:r>
              <a:rPr kumimoji="1" lang="ja-JP" altLang="en-US" sz="1400" dirty="0">
                <a:latin typeface="Meiryo UI" panose="020B0604030504040204" pitchFamily="50" charset="-128"/>
                <a:ea typeface="Meiryo UI" panose="020B0604030504040204" pitchFamily="50" charset="-128"/>
              </a:rPr>
              <a:t>や</a:t>
            </a:r>
            <a:r>
              <a:rPr kumimoji="1" lang="en-US" altLang="ja-JP" sz="1400" dirty="0">
                <a:latin typeface="Meiryo UI" panose="020B0604030504040204" pitchFamily="50" charset="-128"/>
                <a:ea typeface="Meiryo UI" panose="020B0604030504040204" pitchFamily="50" charset="-128"/>
              </a:rPr>
              <a:t>VR</a:t>
            </a:r>
            <a:r>
              <a:rPr kumimoji="1" lang="ja-JP" altLang="en-US" sz="1400" dirty="0">
                <a:latin typeface="Meiryo UI" panose="020B0604030504040204" pitchFamily="50" charset="-128"/>
                <a:ea typeface="Meiryo UI" panose="020B0604030504040204" pitchFamily="50" charset="-128"/>
              </a:rPr>
              <a:t>等の活用や</a:t>
            </a:r>
            <a:r>
              <a:rPr kumimoji="1" lang="en-US" altLang="ja-JP" sz="1400" dirty="0">
                <a:latin typeface="Meiryo UI" panose="020B0604030504040204" pitchFamily="50" charset="-128"/>
                <a:ea typeface="Meiryo UI" panose="020B0604030504040204" pitchFamily="50" charset="-128"/>
              </a:rPr>
              <a:t>5G</a:t>
            </a:r>
            <a:r>
              <a:rPr kumimoji="1" lang="ja-JP" altLang="en-US" sz="1400" dirty="0">
                <a:latin typeface="Meiryo UI" panose="020B0604030504040204" pitchFamily="50" charset="-128"/>
                <a:ea typeface="Meiryo UI" panose="020B0604030504040204" pitchFamily="50" charset="-128"/>
              </a:rPr>
              <a:t>ネットワーク環境の整備による楽しいまちづくり</a:t>
            </a:r>
          </a:p>
          <a:p>
            <a:pPr marL="363538" indent="-187325" algn="just"/>
            <a:r>
              <a:rPr kumimoji="1" lang="ja-JP" altLang="en-US" sz="1400" dirty="0">
                <a:latin typeface="Meiryo UI" panose="020B0604030504040204" pitchFamily="50" charset="-128"/>
                <a:ea typeface="Meiryo UI" panose="020B0604030504040204" pitchFamily="50" charset="-128"/>
              </a:rPr>
              <a:t>○ニーズに応じた低未利用地、静穏海面の活用</a:t>
            </a:r>
          </a:p>
          <a:p>
            <a:pPr marL="363538" indent="-187325" algn="just"/>
            <a:r>
              <a:rPr kumimoji="1" lang="ja-JP" altLang="en-US" sz="1400" dirty="0">
                <a:latin typeface="Meiryo UI" panose="020B0604030504040204" pitchFamily="50" charset="-128"/>
                <a:ea typeface="Meiryo UI" panose="020B0604030504040204" pitchFamily="50" charset="-128"/>
              </a:rPr>
              <a:t>○地域の特性や将来需要に応じた大胆な土地利用再編</a:t>
            </a:r>
            <a:endParaRPr kumimoji="1" lang="en-US" altLang="ja-JP"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○再生可能エネルギーの最大限の活用</a:t>
            </a:r>
            <a:endParaRPr kumimoji="1" lang="en-US" altLang="ja-JP"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○一定のエリア内でのエネルギーの融通・共同利用行う面的利用の促進</a:t>
            </a:r>
          </a:p>
          <a:p>
            <a:pPr marL="363538" indent="-187325" algn="just"/>
            <a:r>
              <a:rPr kumimoji="1" lang="ja-JP" altLang="en-US" sz="1400" dirty="0">
                <a:latin typeface="Meiryo UI" panose="020B0604030504040204" pitchFamily="50" charset="-128"/>
                <a:ea typeface="Meiryo UI" panose="020B0604030504040204" pitchFamily="50" charset="-128"/>
              </a:rPr>
              <a:t>○建設残土・浚渫土砂の活用による土地造成（処分場不足への対応）</a:t>
            </a:r>
          </a:p>
          <a:p>
            <a:pPr marL="363538" indent="-187325" algn="just"/>
            <a:r>
              <a:rPr kumimoji="1" lang="ja-JP" altLang="en-US" sz="1400" dirty="0">
                <a:latin typeface="Meiryo UI" panose="020B0604030504040204" pitchFamily="50" charset="-128"/>
                <a:ea typeface="Meiryo UI" panose="020B0604030504040204" pitchFamily="50" charset="-128"/>
              </a:rPr>
              <a:t>○ハード・ソフトのインフラによる安全安心の確保（海岸防潮堤、耐震岸壁、津波避難ビル）</a:t>
            </a:r>
            <a:endParaRPr kumimoji="1" lang="en-US" altLang="ja-JP" sz="1400" dirty="0">
              <a:latin typeface="Meiryo UI" panose="020B0604030504040204" pitchFamily="50" charset="-128"/>
              <a:ea typeface="Meiryo UI" panose="020B0604030504040204" pitchFamily="50" charset="-128"/>
            </a:endParaRPr>
          </a:p>
        </p:txBody>
      </p:sp>
      <p:sp>
        <p:nvSpPr>
          <p:cNvPr id="18" name="正方形/長方形 17"/>
          <p:cNvSpPr/>
          <p:nvPr/>
        </p:nvSpPr>
        <p:spPr>
          <a:xfrm>
            <a:off x="182999" y="3677238"/>
            <a:ext cx="7849417" cy="2754600"/>
          </a:xfrm>
          <a:prstGeom prst="rect">
            <a:avLst/>
          </a:prstGeom>
        </p:spPr>
        <p:txBody>
          <a:bodyPr wrap="square">
            <a:spAutoFit/>
          </a:bodyPr>
          <a:lstStyle/>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（新型コロナウイルスの影響を踏まえた取組み）</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○テレワーク環境の整備、職住機能の近接、ワーケーションに対応した環境整備など、</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柔軟な働き方を支えるまちづくり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○自転車通勤を普及する利用環境の向上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○空間的なゆとりのある臨海部緑地での活動促進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○安心して利用できる衛生環境の整備・向上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○非常時を想定したクルーズ客船の受入環境の整備</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○周辺住民をターゲットとした観光資源の活用や府域周遊の促進など、多様性のある</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観光施策の推進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○関係人口増大に向けた施策の推進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○特定の国へ過度に依存しないサプライチェーンの確保に向けた国内の製造拠点の確保</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spcBef>
                <a:spcPts val="600"/>
              </a:spcBef>
            </a:pP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上記取組みについては、新型コロナウイルスの影響を踏まえた新たな戦略の策定にあわせて改めて整理</a:t>
            </a:r>
            <a:endParaRPr kumimoji="1" lang="ja-JP" altLang="en-US" sz="1200" dirty="0">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BB051152-3DF0-4C1D-9770-26E60B568BE9}"/>
              </a:ext>
            </a:extLst>
          </p:cNvPr>
          <p:cNvPicPr>
            <a:picLocks noChangeAspect="1"/>
          </p:cNvPicPr>
          <p:nvPr/>
        </p:nvPicPr>
        <p:blipFill rotWithShape="1">
          <a:blip r:embed="rId2"/>
          <a:srcRect l="2116" t="4619" b="7869"/>
          <a:stretch/>
        </p:blipFill>
        <p:spPr>
          <a:xfrm>
            <a:off x="7093778" y="1151599"/>
            <a:ext cx="2582907" cy="1834271"/>
          </a:xfrm>
          <a:prstGeom prst="rect">
            <a:avLst/>
          </a:prstGeom>
        </p:spPr>
      </p:pic>
      <p:sp>
        <p:nvSpPr>
          <p:cNvPr id="29" name="テキスト ボックス 28"/>
          <p:cNvSpPr txBox="1"/>
          <p:nvPr/>
        </p:nvSpPr>
        <p:spPr>
          <a:xfrm>
            <a:off x="8588224" y="2957906"/>
            <a:ext cx="1152000"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sp>
        <p:nvSpPr>
          <p:cNvPr id="35" name="テキスト ボックス 96"/>
          <p:cNvSpPr txBox="1"/>
          <p:nvPr/>
        </p:nvSpPr>
        <p:spPr>
          <a:xfrm>
            <a:off x="7159665" y="1186593"/>
            <a:ext cx="1512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天保山客船ターミナル</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a:stretch>
            <a:fillRect/>
          </a:stretch>
        </p:blipFill>
        <p:spPr>
          <a:xfrm>
            <a:off x="7090064" y="3233179"/>
            <a:ext cx="2589628" cy="1830438"/>
          </a:xfrm>
          <a:prstGeom prst="rect">
            <a:avLst/>
          </a:prstGeom>
        </p:spPr>
      </p:pic>
      <p:sp>
        <p:nvSpPr>
          <p:cNvPr id="24" name="テキスト ボックス 23"/>
          <p:cNvSpPr txBox="1"/>
          <p:nvPr/>
        </p:nvSpPr>
        <p:spPr>
          <a:xfrm>
            <a:off x="8281541" y="5077528"/>
            <a:ext cx="1608961" cy="246222"/>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基本構想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96"/>
          <p:cNvSpPr txBox="1"/>
          <p:nvPr/>
        </p:nvSpPr>
        <p:spPr>
          <a:xfrm>
            <a:off x="7149376" y="3284551"/>
            <a:ext cx="226433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最先端技術を使った魅力的な屋外ショー</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13"/>
          <p:cNvSpPr>
            <a:spLocks noGrp="1"/>
          </p:cNvSpPr>
          <p:nvPr>
            <p:ph type="sldNum" sz="quarter" idx="12"/>
          </p:nvPr>
        </p:nvSpPr>
        <p:spPr/>
        <p:txBody>
          <a:bodyPr/>
          <a:lstStyle/>
          <a:p>
            <a:fld id="{55E63B8D-343A-47A5-AEB8-D946B11BC2E3}" type="slidenum">
              <a:rPr kumimoji="1" lang="ja-JP" altLang="en-US" smtClean="0"/>
              <a:t>15</a:t>
            </a:fld>
            <a:endParaRPr kumimoji="1" lang="ja-JP" altLang="en-US"/>
          </a:p>
        </p:txBody>
      </p:sp>
    </p:spTree>
    <p:extLst>
      <p:ext uri="{BB962C8B-B14F-4D97-AF65-F5344CB8AC3E}">
        <p14:creationId xmlns:p14="http://schemas.microsoft.com/office/powerpoint/2010/main" val="64719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9467E22-9A9F-46F9-8D4C-F641D7CF0734}"/>
              </a:ext>
            </a:extLst>
          </p:cNvPr>
          <p:cNvSpPr/>
          <p:nvPr/>
        </p:nvSpPr>
        <p:spPr>
          <a:xfrm>
            <a:off x="180000" y="504000"/>
            <a:ext cx="5806021" cy="4955203"/>
          </a:xfrm>
          <a:prstGeom prst="rect">
            <a:avLst/>
          </a:prstGeom>
        </p:spPr>
        <p:txBody>
          <a:bodyPr wrap="square">
            <a:spAutoFit/>
          </a:bodyPr>
          <a:lstStyle/>
          <a:p>
            <a:pPr marL="363538" indent="-363538"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つなぐ</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363538" indent="-363538"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363538"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（観光・にぎわい）</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○夢洲とエリア内の観光拠点を結ぶ交通ネットワークの充実</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（鉄道、海上交通、自動運転バス、スマートモビリティ、</a:t>
            </a:r>
            <a:r>
              <a:rPr lang="en-US" altLang="ja-JP" sz="1400" kern="100" dirty="0" err="1">
                <a:latin typeface="Meiryo UI" panose="020B0604030504040204" pitchFamily="50" charset="-128"/>
                <a:ea typeface="Meiryo UI" panose="020B0604030504040204" pitchFamily="50" charset="-128"/>
                <a:cs typeface="Times New Roman" panose="02020603050405020304" pitchFamily="18" charset="0"/>
              </a:rPr>
              <a:t>MaaS</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等の活用）</a:t>
            </a:r>
          </a:p>
          <a:p>
            <a:pPr marL="442913" indent="-268288"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○湾内クルーズ充実、淀川舟運・水都大阪との連携による回遊性向上</a:t>
            </a: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○ベイエリアをつなぐサイクルルートの形成・他ルートとの連携</a:t>
            </a: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○内陸部の世界遺産・日本遺産・文化財、にぎわい施設との連携強化</a:t>
            </a: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○インフラツーリズム、スポーツツーリズムの推進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○ストーリー性を持った観光ルートの構築・プロモーションの実施</a:t>
            </a: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○スポーツ施設やレクリエーション施設の連携強化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（海の駅、みなとオアシス、釣り、海水浴など）</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○イベントや祭の連携強化</a:t>
            </a: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○景観資源の連携（夜景クルーズ、港湾施設の</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フォトコンテストなど）</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○府市港湾</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の連携</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によるクルーズ客船受入機能の強化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2563" algn="just"/>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363538"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（産業）</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MICE</a:t>
            </a:r>
            <a:r>
              <a:rPr kumimoji="1" lang="ja-JP" altLang="en-US" sz="1400" dirty="0">
                <a:latin typeface="Meiryo UI" panose="020B0604030504040204" pitchFamily="50" charset="-128"/>
                <a:ea typeface="Meiryo UI" panose="020B0604030504040204" pitchFamily="50" charset="-128"/>
              </a:rPr>
              <a:t>クラスターの連携</a:t>
            </a:r>
          </a:p>
          <a:p>
            <a:pPr marL="363538" indent="-187325" algn="just"/>
            <a:r>
              <a:rPr kumimoji="1" lang="ja-JP" altLang="en-US" sz="1400" dirty="0">
                <a:latin typeface="Meiryo UI" panose="020B0604030504040204" pitchFamily="50" charset="-128"/>
                <a:ea typeface="Meiryo UI" panose="020B0604030504040204" pitchFamily="50" charset="-128"/>
              </a:rPr>
              <a:t>○企業間・異業種間・産学官連携の推進（マッチングの強化）</a:t>
            </a:r>
          </a:p>
          <a:p>
            <a:pPr marL="363538" indent="-187325" algn="just"/>
            <a:r>
              <a:rPr kumimoji="1" lang="ja-JP" altLang="en-US" sz="1400" dirty="0">
                <a:latin typeface="Meiryo UI" panose="020B0604030504040204" pitchFamily="50" charset="-128"/>
                <a:ea typeface="Meiryo UI" panose="020B0604030504040204" pitchFamily="50" charset="-128"/>
              </a:rPr>
              <a:t>○観光地、商業施設と連携した水産業の</a:t>
            </a:r>
            <a:r>
              <a:rPr kumimoji="1" lang="en-US" altLang="ja-JP" sz="1400" dirty="0">
                <a:latin typeface="Meiryo UI" panose="020B0604030504040204" pitchFamily="50" charset="-128"/>
                <a:ea typeface="Meiryo UI" panose="020B0604030504040204" pitchFamily="50" charset="-128"/>
              </a:rPr>
              <a:t>6</a:t>
            </a:r>
            <a:r>
              <a:rPr kumimoji="1" lang="ja-JP" altLang="en-US" sz="1400" dirty="0">
                <a:latin typeface="Meiryo UI" panose="020B0604030504040204" pitchFamily="50" charset="-128"/>
                <a:ea typeface="Meiryo UI" panose="020B0604030504040204" pitchFamily="50" charset="-128"/>
              </a:rPr>
              <a:t>次産業化</a:t>
            </a:r>
          </a:p>
          <a:p>
            <a:pPr marL="363538" indent="-187325" algn="just"/>
            <a:r>
              <a:rPr kumimoji="1" lang="ja-JP" altLang="en-US" sz="1400" dirty="0">
                <a:latin typeface="Meiryo UI" panose="020B0604030504040204" pitchFamily="50" charset="-128"/>
                <a:ea typeface="Meiryo UI" panose="020B0604030504040204" pitchFamily="50" charset="-128"/>
              </a:rPr>
              <a:t>○産業連携の促進（シーズとニーズ、アイデアと技術のマッチング）</a:t>
            </a:r>
            <a:endParaRPr kumimoji="1" lang="en-US" altLang="ja-JP" sz="14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59000650-4DFC-4B8A-A054-8E8934DF5F4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7636" y="790335"/>
            <a:ext cx="1818432" cy="1363824"/>
          </a:xfrm>
          <a:prstGeom prst="rect">
            <a:avLst/>
          </a:prstGeom>
        </p:spPr>
      </p:pic>
      <p:sp>
        <p:nvSpPr>
          <p:cNvPr id="19" name="テキスト ボックス 18"/>
          <p:cNvSpPr txBox="1"/>
          <p:nvPr/>
        </p:nvSpPr>
        <p:spPr>
          <a:xfrm>
            <a:off x="6686550" y="2146934"/>
            <a:ext cx="1134759"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168" y="790335"/>
            <a:ext cx="1818432" cy="1362069"/>
          </a:xfrm>
          <a:prstGeom prst="rect">
            <a:avLst/>
          </a:prstGeom>
        </p:spPr>
      </p:pic>
      <p:sp>
        <p:nvSpPr>
          <p:cNvPr id="21" name="テキスト ボックス 20"/>
          <p:cNvSpPr txBox="1"/>
          <p:nvPr/>
        </p:nvSpPr>
        <p:spPr>
          <a:xfrm>
            <a:off x="8648393" y="2158567"/>
            <a:ext cx="1134759"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636" y="2442051"/>
            <a:ext cx="2148006" cy="1432005"/>
          </a:xfrm>
          <a:prstGeom prst="rect">
            <a:avLst/>
          </a:prstGeom>
        </p:spPr>
      </p:pic>
      <p:sp>
        <p:nvSpPr>
          <p:cNvPr id="24" name="テキスト ボックス 23"/>
          <p:cNvSpPr txBox="1"/>
          <p:nvPr/>
        </p:nvSpPr>
        <p:spPr>
          <a:xfrm>
            <a:off x="6886577" y="3888722"/>
            <a:ext cx="1350103"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出典：岸和田市</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sp>
        <p:nvSpPr>
          <p:cNvPr id="26" name="テキスト ボックス 96"/>
          <p:cNvSpPr txBox="1"/>
          <p:nvPr/>
        </p:nvSpPr>
        <p:spPr>
          <a:xfrm>
            <a:off x="5929506" y="753857"/>
            <a:ext cx="1777490" cy="43279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広域サイクルルート連携事業</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社会実験</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96"/>
          <p:cNvSpPr txBox="1"/>
          <p:nvPr/>
        </p:nvSpPr>
        <p:spPr>
          <a:xfrm>
            <a:off x="6002877" y="2449488"/>
            <a:ext cx="1476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地蔵浜みなとマルシェ</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a:extLst>
              <a:ext uri="{FF2B5EF4-FFF2-40B4-BE49-F238E27FC236}">
                <a16:creationId xmlns:a16="http://schemas.microsoft.com/office/drawing/2014/main" id="{BCB69399-14FA-42E4-9155-F9F2152AEC1F}"/>
              </a:ext>
            </a:extLst>
          </p:cNvPr>
          <p:cNvGrpSpPr/>
          <p:nvPr/>
        </p:nvGrpSpPr>
        <p:grpSpPr>
          <a:xfrm>
            <a:off x="5659461" y="4203185"/>
            <a:ext cx="4163301" cy="2428202"/>
            <a:chOff x="5526498" y="4078451"/>
            <a:chExt cx="4163301" cy="2428202"/>
          </a:xfrm>
        </p:grpSpPr>
        <p:pic>
          <p:nvPicPr>
            <p:cNvPr id="7" name="図 6"/>
            <p:cNvPicPr>
              <a:picLocks noChangeAspect="1"/>
            </p:cNvPicPr>
            <p:nvPr/>
          </p:nvPicPr>
          <p:blipFill rotWithShape="1">
            <a:blip r:embed="rId5"/>
            <a:srcRect r="3963"/>
            <a:stretch/>
          </p:blipFill>
          <p:spPr>
            <a:xfrm>
              <a:off x="5526498" y="4158124"/>
              <a:ext cx="4113191" cy="2245902"/>
            </a:xfrm>
            <a:prstGeom prst="rect">
              <a:avLst/>
            </a:prstGeom>
          </p:spPr>
        </p:pic>
        <p:sp>
          <p:nvSpPr>
            <p:cNvPr id="25" name="テキスト ボックス 24"/>
            <p:cNvSpPr txBox="1"/>
            <p:nvPr/>
          </p:nvSpPr>
          <p:spPr>
            <a:xfrm>
              <a:off x="7531658" y="6260432"/>
              <a:ext cx="2158141"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出典：大阪における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推進方針</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96"/>
            <p:cNvSpPr txBox="1"/>
            <p:nvPr/>
          </p:nvSpPr>
          <p:spPr>
            <a:xfrm>
              <a:off x="5692874" y="4078451"/>
              <a:ext cx="177749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MICE</a:t>
              </a:r>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クラスターの連携</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9" name="テキスト ボックス 96"/>
          <p:cNvSpPr txBox="1"/>
          <p:nvPr/>
        </p:nvSpPr>
        <p:spPr>
          <a:xfrm>
            <a:off x="7998128" y="813929"/>
            <a:ext cx="1296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大阪湾クルーズ</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t>16</a:t>
            </a:fld>
            <a:endParaRPr kumimoji="1" lang="ja-JP" altLang="en-US"/>
          </a:p>
        </p:txBody>
      </p:sp>
    </p:spTree>
    <p:extLst>
      <p:ext uri="{BB962C8B-B14F-4D97-AF65-F5344CB8AC3E}">
        <p14:creationId xmlns:p14="http://schemas.microsoft.com/office/powerpoint/2010/main" val="119270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9467E22-9A9F-46F9-8D4C-F641D7CF0734}"/>
              </a:ext>
            </a:extLst>
          </p:cNvPr>
          <p:cNvSpPr/>
          <p:nvPr/>
        </p:nvSpPr>
        <p:spPr>
          <a:xfrm>
            <a:off x="180000" y="540000"/>
            <a:ext cx="6218954" cy="4154984"/>
          </a:xfrm>
          <a:prstGeom prst="rect">
            <a:avLst/>
          </a:prstGeom>
        </p:spPr>
        <p:txBody>
          <a:bodyPr wrap="square">
            <a:spAutoFit/>
          </a:bodyPr>
          <a:lstStyle/>
          <a:p>
            <a:pPr marL="363538" indent="-363538"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つなぐ</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363538" indent="-187325" algn="just"/>
            <a:endParaRPr kumimoji="1" lang="ja-JP" altLang="en-US" sz="1600" dirty="0">
              <a:latin typeface="Meiryo UI" panose="020B0604030504040204" pitchFamily="50" charset="-128"/>
              <a:ea typeface="Meiryo UI" panose="020B0604030504040204" pitchFamily="50" charset="-128"/>
            </a:endParaRPr>
          </a:p>
          <a:p>
            <a:pPr marL="363538" indent="-363538" algn="just"/>
            <a:r>
              <a:rPr kumimoji="1" lang="ja-JP" altLang="en-US" sz="1600" dirty="0">
                <a:latin typeface="Meiryo UI" panose="020B0604030504040204" pitchFamily="50" charset="-128"/>
                <a:ea typeface="Meiryo UI" panose="020B0604030504040204" pitchFamily="50" charset="-128"/>
              </a:rPr>
              <a:t>（環境）</a:t>
            </a:r>
          </a:p>
          <a:p>
            <a:pPr marL="363538" indent="-187325" algn="just"/>
            <a:r>
              <a:rPr kumimoji="1" lang="ja-JP" altLang="en-US" sz="1400" dirty="0">
                <a:latin typeface="Meiryo UI" panose="020B0604030504040204" pitchFamily="50" charset="-128"/>
                <a:ea typeface="Meiryo UI" panose="020B0604030504040204" pitchFamily="50" charset="-128"/>
              </a:rPr>
              <a:t>○都市公園と隣接にぎわい施設等との連携による活性化</a:t>
            </a:r>
          </a:p>
          <a:p>
            <a:pPr marL="363538" indent="-187325" algn="just"/>
            <a:r>
              <a:rPr kumimoji="1" lang="ja-JP" altLang="en-US" sz="1400" dirty="0">
                <a:latin typeface="Meiryo UI" panose="020B0604030504040204" pitchFamily="50" charset="-128"/>
                <a:ea typeface="Meiryo UI" panose="020B0604030504040204" pitchFamily="50" charset="-128"/>
              </a:rPr>
              <a:t>○公民連携による公園緑地の活性化</a:t>
            </a:r>
          </a:p>
          <a:p>
            <a:pPr marL="363538" indent="-187325" algn="just"/>
            <a:endParaRPr kumimoji="1" lang="en-US" altLang="ja-JP" sz="1600" dirty="0">
              <a:latin typeface="Meiryo UI" panose="020B0604030504040204" pitchFamily="50" charset="-128"/>
              <a:ea typeface="Meiryo UI" panose="020B0604030504040204" pitchFamily="50" charset="-128"/>
            </a:endParaRPr>
          </a:p>
          <a:p>
            <a:pPr marL="363538" indent="-363538" algn="just"/>
            <a:r>
              <a:rPr kumimoji="1" lang="ja-JP" altLang="en-US" sz="1600" dirty="0">
                <a:latin typeface="Meiryo UI" panose="020B0604030504040204" pitchFamily="50" charset="-128"/>
                <a:ea typeface="Meiryo UI" panose="020B0604030504040204" pitchFamily="50" charset="-128"/>
              </a:rPr>
              <a:t>（まちづくり・インフラ）</a:t>
            </a:r>
          </a:p>
          <a:p>
            <a:pPr marL="363538" indent="-187325" algn="just"/>
            <a:r>
              <a:rPr kumimoji="1" lang="ja-JP" altLang="en-US" sz="1400" dirty="0">
                <a:latin typeface="Meiryo UI" panose="020B0604030504040204" pitchFamily="50" charset="-128"/>
                <a:ea typeface="Meiryo UI" panose="020B0604030504040204" pitchFamily="50" charset="-128"/>
              </a:rPr>
              <a:t>○</a:t>
            </a:r>
            <a:r>
              <a:rPr kumimoji="1" lang="en-US" altLang="ja-JP" sz="1400" dirty="0" err="1">
                <a:latin typeface="Meiryo UI" panose="020B0604030504040204" pitchFamily="50" charset="-128"/>
                <a:ea typeface="Meiryo UI" panose="020B0604030504040204" pitchFamily="50" charset="-128"/>
              </a:rPr>
              <a:t>MaaS</a:t>
            </a:r>
            <a:r>
              <a:rPr kumimoji="1" lang="ja-JP" altLang="en-US" sz="1400" dirty="0">
                <a:latin typeface="Meiryo UI" panose="020B0604030504040204" pitchFamily="50" charset="-128"/>
                <a:ea typeface="Meiryo UI" panose="020B0604030504040204" pitchFamily="50" charset="-128"/>
              </a:rPr>
              <a:t>プラットフォーム、都市</a:t>
            </a:r>
            <a:r>
              <a:rPr kumimoji="1" lang="en-US" altLang="ja-JP" sz="1400" dirty="0">
                <a:latin typeface="Meiryo UI" panose="020B0604030504040204" pitchFamily="50" charset="-128"/>
                <a:ea typeface="Meiryo UI" panose="020B0604030504040204" pitchFamily="50" charset="-128"/>
              </a:rPr>
              <a:t>OS</a:t>
            </a:r>
            <a:r>
              <a:rPr kumimoji="1" lang="ja-JP" altLang="en-US" sz="1400" dirty="0">
                <a:latin typeface="Meiryo UI" panose="020B0604030504040204" pitchFamily="50" charset="-128"/>
                <a:ea typeface="Meiryo UI" panose="020B0604030504040204" pitchFamily="50" charset="-128"/>
              </a:rPr>
              <a:t>の構築</a:t>
            </a:r>
          </a:p>
          <a:p>
            <a:pPr marL="363538" indent="-187325" algn="just"/>
            <a:r>
              <a:rPr kumimoji="1" lang="ja-JP" altLang="en-US" sz="1400" dirty="0">
                <a:latin typeface="Meiryo UI" panose="020B0604030504040204" pitchFamily="50" charset="-128"/>
                <a:ea typeface="Meiryo UI" panose="020B0604030504040204" pitchFamily="50" charset="-128"/>
              </a:rPr>
              <a:t>○臨海部への交通アクセスの向上</a:t>
            </a:r>
            <a:endParaRPr kumimoji="1" lang="en-US" altLang="ja-JP"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　（鉄道延伸、自動運転バス、スマートモビリティ、新たな交通システムの導入）</a:t>
            </a:r>
          </a:p>
          <a:p>
            <a:pPr marL="363538" indent="-187325" algn="just"/>
            <a:r>
              <a:rPr kumimoji="1" lang="ja-JP" altLang="en-US" sz="1400" dirty="0">
                <a:latin typeface="Meiryo UI" panose="020B0604030504040204" pitchFamily="50" charset="-128"/>
                <a:ea typeface="Meiryo UI" panose="020B0604030504040204" pitchFamily="50" charset="-128"/>
              </a:rPr>
              <a:t>○ベイエリア内連絡道路による回遊性の向上・ リダンダンシーの確保</a:t>
            </a:r>
          </a:p>
          <a:p>
            <a:pPr marL="363538" indent="-187325" algn="just"/>
            <a:r>
              <a:rPr kumimoji="1" lang="ja-JP" altLang="en-US" sz="1400" dirty="0">
                <a:latin typeface="Meiryo UI" panose="020B0604030504040204" pitchFamily="50" charset="-128"/>
                <a:ea typeface="Meiryo UI" panose="020B0604030504040204" pitchFamily="50" charset="-128"/>
              </a:rPr>
              <a:t>○海上交通、エアモビリティ、</a:t>
            </a:r>
            <a:r>
              <a:rPr kumimoji="1" lang="ja-JP" altLang="en-US" sz="1400" dirty="0" smtClean="0">
                <a:latin typeface="Meiryo UI" panose="020B0604030504040204" pitchFamily="50" charset="-128"/>
                <a:ea typeface="Meiryo UI" panose="020B0604030504040204" pitchFamily="50" charset="-128"/>
              </a:rPr>
              <a:t>ロープウェイなど、多様</a:t>
            </a:r>
            <a:r>
              <a:rPr kumimoji="1" lang="ja-JP" altLang="en-US" sz="1400" dirty="0">
                <a:latin typeface="Meiryo UI" panose="020B0604030504040204" pitchFamily="50" charset="-128"/>
                <a:ea typeface="Meiryo UI" panose="020B0604030504040204" pitchFamily="50" charset="-128"/>
              </a:rPr>
              <a:t>な移動手段の導入</a:t>
            </a:r>
            <a:endParaRPr kumimoji="1" lang="en-US" altLang="ja-JP"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○広域的な自治体連携を促進する環境整備</a:t>
            </a:r>
            <a:endParaRPr kumimoji="1" lang="en-US" altLang="ja-JP" sz="1400" dirty="0">
              <a:latin typeface="Meiryo UI" panose="020B0604030504040204" pitchFamily="50" charset="-128"/>
              <a:ea typeface="Meiryo UI" panose="020B0604030504040204" pitchFamily="50" charset="-128"/>
            </a:endParaRPr>
          </a:p>
          <a:p>
            <a:pPr marL="363538" indent="-187325" algn="just"/>
            <a:endParaRPr kumimoji="1" lang="en-US" altLang="ja-JP" sz="1400" dirty="0">
              <a:latin typeface="Meiryo UI" panose="020B0604030504040204" pitchFamily="50" charset="-128"/>
              <a:ea typeface="Meiryo UI" panose="020B0604030504040204" pitchFamily="50" charset="-128"/>
            </a:endParaRPr>
          </a:p>
          <a:p>
            <a:pPr marL="363538" indent="-363538" algn="just"/>
            <a:r>
              <a:rPr kumimoji="1" lang="ja-JP" altLang="en-US" sz="1600" dirty="0">
                <a:latin typeface="Meiryo UI" panose="020B0604030504040204" pitchFamily="50" charset="-128"/>
                <a:ea typeface="Meiryo UI" panose="020B0604030504040204" pitchFamily="50" charset="-128"/>
              </a:rPr>
              <a:t>（公民連携）</a:t>
            </a:r>
            <a:endParaRPr kumimoji="1" lang="en-US" altLang="ja-JP" sz="16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○パークマネジメント</a:t>
            </a:r>
            <a:r>
              <a:rPr kumimoji="1" lang="ja-JP" altLang="en-US" sz="1400" dirty="0" smtClean="0">
                <a:latin typeface="Meiryo UI" panose="020B0604030504040204" pitchFamily="50" charset="-128"/>
                <a:ea typeface="Meiryo UI" panose="020B0604030504040204" pitchFamily="50" charset="-128"/>
              </a:rPr>
              <a:t>など、民間</a:t>
            </a:r>
            <a:r>
              <a:rPr kumimoji="1" lang="ja-JP" altLang="en-US" sz="1400" dirty="0">
                <a:latin typeface="Meiryo UI" panose="020B0604030504040204" pitchFamily="50" charset="-128"/>
                <a:ea typeface="Meiryo UI" panose="020B0604030504040204" pitchFamily="50" charset="-128"/>
              </a:rPr>
              <a:t>活力による公共施設の活性化</a:t>
            </a:r>
            <a:endParaRPr kumimoji="1" lang="en-US" altLang="ja-JP"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○公民連携による情報発信の強化</a:t>
            </a:r>
            <a:endParaRPr kumimoji="1" lang="en-US" altLang="ja-JP" sz="1400" dirty="0">
              <a:latin typeface="Meiryo UI" panose="020B0604030504040204" pitchFamily="50" charset="-128"/>
              <a:ea typeface="Meiryo UI" panose="020B0604030504040204" pitchFamily="50" charset="-128"/>
            </a:endParaRPr>
          </a:p>
          <a:p>
            <a:pPr marL="363538" indent="-187325" algn="just"/>
            <a:r>
              <a:rPr kumimoji="1" lang="ja-JP" altLang="en-US" sz="1400" dirty="0">
                <a:latin typeface="Meiryo UI" panose="020B0604030504040204" pitchFamily="50" charset="-128"/>
                <a:ea typeface="Meiryo UI" panose="020B0604030504040204" pitchFamily="50" charset="-128"/>
              </a:rPr>
              <a:t>○公民連携による社会実験の実施</a:t>
            </a:r>
          </a:p>
        </p:txBody>
      </p:sp>
      <p:sp>
        <p:nvSpPr>
          <p:cNvPr id="6" name="正方形/長方形 5">
            <a:extLst>
              <a:ext uri="{FF2B5EF4-FFF2-40B4-BE49-F238E27FC236}">
                <a16:creationId xmlns:a16="http://schemas.microsoft.com/office/drawing/2014/main" id="{59000650-4DFC-4B8A-A054-8E8934DF5F4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9196" y="914400"/>
            <a:ext cx="3525337" cy="2397229"/>
          </a:xfrm>
          <a:prstGeom prst="rect">
            <a:avLst/>
          </a:prstGeom>
          <a:solidFill>
            <a:schemeClr val="bg1"/>
          </a:solidFill>
          <a:ln>
            <a:noFill/>
          </a:ln>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922" y="4557931"/>
            <a:ext cx="2303495" cy="1727621"/>
          </a:xfrm>
          <a:prstGeom prst="rect">
            <a:avLst/>
          </a:prstGeom>
        </p:spPr>
      </p:pic>
      <p:sp>
        <p:nvSpPr>
          <p:cNvPr id="16" name="テキスト ボックス 15"/>
          <p:cNvSpPr txBox="1"/>
          <p:nvPr/>
        </p:nvSpPr>
        <p:spPr>
          <a:xfrm>
            <a:off x="6729413" y="3348002"/>
            <a:ext cx="2825120"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出典：国立研究開発法人科学技術振興機構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sp>
        <p:nvSpPr>
          <p:cNvPr id="17" name="テキスト ボックス 16"/>
          <p:cNvSpPr txBox="1"/>
          <p:nvPr/>
        </p:nvSpPr>
        <p:spPr>
          <a:xfrm>
            <a:off x="8017575" y="6321925"/>
            <a:ext cx="1548000"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出典：経済産業省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sp>
        <p:nvSpPr>
          <p:cNvPr id="11" name="テキスト ボックス 96"/>
          <p:cNvSpPr txBox="1"/>
          <p:nvPr/>
        </p:nvSpPr>
        <p:spPr>
          <a:xfrm>
            <a:off x="7246309" y="4594304"/>
            <a:ext cx="1152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空飛ぶクルマ</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48085" y="4557932"/>
            <a:ext cx="2613648" cy="1727621"/>
          </a:xfrm>
          <a:prstGeom prst="rect">
            <a:avLst/>
          </a:prstGeom>
        </p:spPr>
      </p:pic>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t>17</a:t>
            </a:fld>
            <a:endParaRPr kumimoji="1" lang="ja-JP" altLang="en-US"/>
          </a:p>
        </p:txBody>
      </p:sp>
      <p:sp>
        <p:nvSpPr>
          <p:cNvPr id="12" name="テキスト ボックス 11"/>
          <p:cNvSpPr txBox="1"/>
          <p:nvPr/>
        </p:nvSpPr>
        <p:spPr>
          <a:xfrm>
            <a:off x="5278881" y="6293947"/>
            <a:ext cx="1608961" cy="246222"/>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IR</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基本構想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6687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9467E22-9A9F-46F9-8D4C-F641D7CF0734}"/>
              </a:ext>
            </a:extLst>
          </p:cNvPr>
          <p:cNvSpPr/>
          <p:nvPr/>
        </p:nvSpPr>
        <p:spPr>
          <a:xfrm>
            <a:off x="180000" y="540000"/>
            <a:ext cx="6813113" cy="5324535"/>
          </a:xfrm>
          <a:prstGeom prst="rect">
            <a:avLst/>
          </a:prstGeom>
        </p:spPr>
        <p:txBody>
          <a:bodyPr wrap="square">
            <a:spAutoFit/>
          </a:bodyPr>
          <a:lstStyle/>
          <a:p>
            <a:pPr marL="363538" indent="-363538"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広げる</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363538" indent="-187325"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（観光・にぎわい）</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○関西・西日本等の拠点を結ぶ観光ルートの形成</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（ラグジュアリークルーズ、世界遺産、日本遺産との連携）</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○瀬戸内海方面クルーズ航路の誘致（北前船の寄港地を巡る航路など）</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○水都大阪・淀川</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舟運と連携した水上交通ネットワークの形成</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○広域サイクルルートの形成（ビワイチ、アワイチ、</a:t>
            </a:r>
            <a:r>
              <a:rPr lang="zh-TW" altLang="en-US" sz="1400" kern="100" dirty="0">
                <a:latin typeface="Meiryo UI" panose="020B0604030504040204" pitchFamily="50" charset="-128"/>
                <a:ea typeface="Meiryo UI" panose="020B0604030504040204" pitchFamily="50" charset="-128"/>
                <a:cs typeface="Times New Roman" panose="02020603050405020304" pitchFamily="18" charset="0"/>
              </a:rPr>
              <a:t>太平洋岸自転車道</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等との連携）</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○行政・民間団体の連携によるベイエリアが一体となった国内外への情報発信・知名度向上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（産業）</a:t>
            </a:r>
          </a:p>
          <a:p>
            <a:pPr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○漁業の魅力発信</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（全国豊かな海づくり大会の招致、魚庭（なにわ）の海づくり大会の</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開催など）</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○関西各地の学術・研究拠点との連携強化</a:t>
            </a:r>
          </a:p>
          <a:p>
            <a:pPr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（まちづくり・インフラ）</a:t>
            </a:r>
          </a:p>
          <a:p>
            <a:pPr marL="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○クルーズ客船の母港化に向けた機能強化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（民間による旅客船ターミナルの整備・運営等、非常時の受入環境の整備）</a:t>
            </a:r>
          </a:p>
          <a:p>
            <a:pPr marL="174625" algn="just"/>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関西国際空港の機能強化（旅客ターミナルの再生・整備など）</a:t>
            </a:r>
          </a:p>
          <a:p>
            <a:pPr marL="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○関西国際空港のアクセス利便性・速達性の向上（なにわ筋線の整備など）</a:t>
            </a:r>
          </a:p>
          <a:p>
            <a:pPr marL="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○太平洋新国土軸構想の</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実現</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FB1ABB5E-366A-4898-B8D5-7157F0897493}"/>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t>18</a:t>
            </a:fld>
            <a:endParaRPr kumimoji="1" lang="ja-JP" altLang="en-US"/>
          </a:p>
        </p:txBody>
      </p:sp>
    </p:spTree>
    <p:extLst>
      <p:ext uri="{BB962C8B-B14F-4D97-AF65-F5344CB8AC3E}">
        <p14:creationId xmlns:p14="http://schemas.microsoft.com/office/powerpoint/2010/main" val="699396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a:grpSpLocks noChangeAspect="1"/>
          </p:cNvGrpSpPr>
          <p:nvPr/>
        </p:nvGrpSpPr>
        <p:grpSpPr>
          <a:xfrm>
            <a:off x="380722" y="229447"/>
            <a:ext cx="9144555" cy="6628553"/>
            <a:chOff x="-555" y="323404"/>
            <a:chExt cx="12802709" cy="9280216"/>
          </a:xfrm>
        </p:grpSpPr>
        <p:pic>
          <p:nvPicPr>
            <p:cNvPr id="84" name="図 83"/>
            <p:cNvPicPr>
              <a:picLocks noChangeAspect="1"/>
            </p:cNvPicPr>
            <p:nvPr/>
          </p:nvPicPr>
          <p:blipFill>
            <a:blip r:embed="rId3"/>
            <a:stretch>
              <a:fillRect/>
            </a:stretch>
          </p:blipFill>
          <p:spPr>
            <a:xfrm>
              <a:off x="-555" y="501503"/>
              <a:ext cx="12802709" cy="9102117"/>
            </a:xfrm>
            <a:prstGeom prst="rect">
              <a:avLst/>
            </a:prstGeom>
          </p:spPr>
        </p:pic>
        <p:sp>
          <p:nvSpPr>
            <p:cNvPr id="91" name="正方形/長方形 90">
              <a:extLst>
                <a:ext uri="{FF2B5EF4-FFF2-40B4-BE49-F238E27FC236}">
                  <a16:creationId xmlns:a16="http://schemas.microsoft.com/office/drawing/2014/main" id="{767EB468-0C69-480C-BC3B-E922A7005BD5}"/>
                </a:ext>
              </a:extLst>
            </p:cNvPr>
            <p:cNvSpPr/>
            <p:nvPr/>
          </p:nvSpPr>
          <p:spPr>
            <a:xfrm>
              <a:off x="-1" y="639283"/>
              <a:ext cx="4284111" cy="325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bg1"/>
                  </a:solidFill>
                  <a:latin typeface="Meiryo UI" panose="020B0604030504040204" pitchFamily="50" charset="-128"/>
                  <a:ea typeface="Meiryo UI" panose="020B0604030504040204" pitchFamily="50" charset="-128"/>
                </a:rPr>
                <a:t>【</a:t>
              </a:r>
              <a:r>
                <a:rPr kumimoji="1" lang="ja-JP" altLang="en-US" sz="1200" dirty="0">
                  <a:solidFill>
                    <a:schemeClr val="bg1"/>
                  </a:solidFill>
                  <a:latin typeface="Meiryo UI" panose="020B0604030504040204" pitchFamily="50" charset="-128"/>
                  <a:ea typeface="Meiryo UI" panose="020B0604030504040204" pitchFamily="50" charset="-128"/>
                </a:rPr>
                <a:t>広げる</a:t>
              </a:r>
              <a:r>
                <a:rPr kumimoji="1" lang="en-US" altLang="ja-JP" sz="1200" dirty="0">
                  <a:solidFill>
                    <a:schemeClr val="bg1"/>
                  </a:solidFill>
                  <a:latin typeface="Meiryo UI" panose="020B0604030504040204" pitchFamily="50" charset="-128"/>
                  <a:ea typeface="Meiryo UI" panose="020B0604030504040204" pitchFamily="50" charset="-128"/>
                </a:rPr>
                <a:t>】</a:t>
              </a:r>
              <a:r>
                <a:rPr kumimoji="1" lang="ja-JP" altLang="en-US" sz="1200" dirty="0">
                  <a:solidFill>
                    <a:schemeClr val="bg1"/>
                  </a:solidFill>
                  <a:latin typeface="Meiryo UI" panose="020B0604030504040204" pitchFamily="50" charset="-128"/>
                  <a:ea typeface="Meiryo UI" panose="020B0604030504040204" pitchFamily="50" charset="-128"/>
                </a:rPr>
                <a:t>　関西・西日本との連携イメージ</a:t>
              </a:r>
              <a:endParaRPr kumimoji="1" lang="en-US" altLang="ja-JP" sz="1200" dirty="0">
                <a:solidFill>
                  <a:schemeClr val="bg1"/>
                </a:solidFill>
                <a:latin typeface="Meiryo UI" panose="020B0604030504040204" pitchFamily="50" charset="-128"/>
                <a:ea typeface="Meiryo UI" panose="020B0604030504040204" pitchFamily="50" charset="-128"/>
              </a:endParaRPr>
            </a:p>
          </p:txBody>
        </p:sp>
        <p:sp>
          <p:nvSpPr>
            <p:cNvPr id="92" name="正方形/長方形 91"/>
            <p:cNvSpPr/>
            <p:nvPr/>
          </p:nvSpPr>
          <p:spPr>
            <a:xfrm rot="18605245">
              <a:off x="10302870" y="1325852"/>
              <a:ext cx="2349614" cy="3447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kumimoji="1" lang="ja-JP" altLang="en-US" sz="1000" b="1" dirty="0">
                  <a:latin typeface="Meiryo UI" panose="020B0604030504040204" pitchFamily="50" charset="-128"/>
                  <a:ea typeface="Meiryo UI" panose="020B0604030504040204" pitchFamily="50" charset="-128"/>
                </a:rPr>
                <a:t>サイクルルート（ビワイチ）</a:t>
              </a:r>
              <a:endParaRPr kumimoji="1" lang="en-US" altLang="ja-JP" sz="1000" b="1" dirty="0">
                <a:latin typeface="Meiryo UI" panose="020B0604030504040204" pitchFamily="50" charset="-128"/>
                <a:ea typeface="Meiryo UI" panose="020B0604030504040204" pitchFamily="50" charset="-128"/>
              </a:endParaRPr>
            </a:p>
          </p:txBody>
        </p:sp>
        <p:sp>
          <p:nvSpPr>
            <p:cNvPr id="93" name="フリーフォーム 92"/>
            <p:cNvSpPr/>
            <p:nvPr/>
          </p:nvSpPr>
          <p:spPr>
            <a:xfrm>
              <a:off x="484089" y="4762610"/>
              <a:ext cx="7197948" cy="1615308"/>
            </a:xfrm>
            <a:custGeom>
              <a:avLst/>
              <a:gdLst>
                <a:gd name="connsiteX0" fmla="*/ 5478780 w 5478780"/>
                <a:gd name="connsiteY0" fmla="*/ 1123842 h 1123842"/>
                <a:gd name="connsiteX1" fmla="*/ 5417820 w 5478780"/>
                <a:gd name="connsiteY1" fmla="*/ 1001922 h 1123842"/>
                <a:gd name="connsiteX2" fmla="*/ 5334000 w 5478780"/>
                <a:gd name="connsiteY2" fmla="*/ 963822 h 1123842"/>
                <a:gd name="connsiteX3" fmla="*/ 5196840 w 5478780"/>
                <a:gd name="connsiteY3" fmla="*/ 902862 h 1123842"/>
                <a:gd name="connsiteX4" fmla="*/ 2842260 w 5478780"/>
                <a:gd name="connsiteY4" fmla="*/ 194202 h 1123842"/>
                <a:gd name="connsiteX5" fmla="*/ 1584960 w 5478780"/>
                <a:gd name="connsiteY5" fmla="*/ 18942 h 1123842"/>
                <a:gd name="connsiteX6" fmla="*/ 0 w 5478780"/>
                <a:gd name="connsiteY6" fmla="*/ 552342 h 1123842"/>
                <a:gd name="connsiteX0" fmla="*/ 8435340 w 8435340"/>
                <a:gd name="connsiteY0" fmla="*/ 1213702 h 1899502"/>
                <a:gd name="connsiteX1" fmla="*/ 8374380 w 8435340"/>
                <a:gd name="connsiteY1" fmla="*/ 1091782 h 1899502"/>
                <a:gd name="connsiteX2" fmla="*/ 8290560 w 8435340"/>
                <a:gd name="connsiteY2" fmla="*/ 1053682 h 1899502"/>
                <a:gd name="connsiteX3" fmla="*/ 8153400 w 8435340"/>
                <a:gd name="connsiteY3" fmla="*/ 992722 h 1899502"/>
                <a:gd name="connsiteX4" fmla="*/ 5798820 w 8435340"/>
                <a:gd name="connsiteY4" fmla="*/ 284062 h 1899502"/>
                <a:gd name="connsiteX5" fmla="*/ 4541520 w 8435340"/>
                <a:gd name="connsiteY5" fmla="*/ 108802 h 1899502"/>
                <a:gd name="connsiteX6" fmla="*/ 0 w 8435340"/>
                <a:gd name="connsiteY6" fmla="*/ 1899502 h 1899502"/>
                <a:gd name="connsiteX0" fmla="*/ 8435340 w 8435340"/>
                <a:gd name="connsiteY0" fmla="*/ 1040986 h 1726786"/>
                <a:gd name="connsiteX1" fmla="*/ 8374380 w 8435340"/>
                <a:gd name="connsiteY1" fmla="*/ 919066 h 1726786"/>
                <a:gd name="connsiteX2" fmla="*/ 8290560 w 8435340"/>
                <a:gd name="connsiteY2" fmla="*/ 880966 h 1726786"/>
                <a:gd name="connsiteX3" fmla="*/ 8153400 w 8435340"/>
                <a:gd name="connsiteY3" fmla="*/ 820006 h 1726786"/>
                <a:gd name="connsiteX4" fmla="*/ 5798820 w 8435340"/>
                <a:gd name="connsiteY4" fmla="*/ 111346 h 1726786"/>
                <a:gd name="connsiteX5" fmla="*/ 3741420 w 8435340"/>
                <a:gd name="connsiteY5" fmla="*/ 172306 h 1726786"/>
                <a:gd name="connsiteX6" fmla="*/ 0 w 8435340"/>
                <a:gd name="connsiteY6" fmla="*/ 1726786 h 1726786"/>
                <a:gd name="connsiteX0" fmla="*/ 8435340 w 8435340"/>
                <a:gd name="connsiteY0" fmla="*/ 983415 h 1669215"/>
                <a:gd name="connsiteX1" fmla="*/ 8374380 w 8435340"/>
                <a:gd name="connsiteY1" fmla="*/ 861495 h 1669215"/>
                <a:gd name="connsiteX2" fmla="*/ 8290560 w 8435340"/>
                <a:gd name="connsiteY2" fmla="*/ 823395 h 1669215"/>
                <a:gd name="connsiteX3" fmla="*/ 8153400 w 8435340"/>
                <a:gd name="connsiteY3" fmla="*/ 762435 h 1669215"/>
                <a:gd name="connsiteX4" fmla="*/ 5798820 w 8435340"/>
                <a:gd name="connsiteY4" fmla="*/ 53775 h 1669215"/>
                <a:gd name="connsiteX5" fmla="*/ 3741420 w 8435340"/>
                <a:gd name="connsiteY5" fmla="*/ 114735 h 1669215"/>
                <a:gd name="connsiteX6" fmla="*/ 2392680 w 8435340"/>
                <a:gd name="connsiteY6" fmla="*/ 632895 h 1669215"/>
                <a:gd name="connsiteX7" fmla="*/ 0 w 8435340"/>
                <a:gd name="connsiteY7" fmla="*/ 1669215 h 1669215"/>
                <a:gd name="connsiteX0" fmla="*/ 8435340 w 8435340"/>
                <a:gd name="connsiteY0" fmla="*/ 998168 h 1683968"/>
                <a:gd name="connsiteX1" fmla="*/ 8374380 w 8435340"/>
                <a:gd name="connsiteY1" fmla="*/ 876248 h 1683968"/>
                <a:gd name="connsiteX2" fmla="*/ 8290560 w 8435340"/>
                <a:gd name="connsiteY2" fmla="*/ 838148 h 1683968"/>
                <a:gd name="connsiteX3" fmla="*/ 8153400 w 8435340"/>
                <a:gd name="connsiteY3" fmla="*/ 777188 h 1683968"/>
                <a:gd name="connsiteX4" fmla="*/ 5798820 w 8435340"/>
                <a:gd name="connsiteY4" fmla="*/ 68528 h 1683968"/>
                <a:gd name="connsiteX5" fmla="*/ 3741420 w 8435340"/>
                <a:gd name="connsiteY5" fmla="*/ 129488 h 1683968"/>
                <a:gd name="connsiteX6" fmla="*/ 2392680 w 8435340"/>
                <a:gd name="connsiteY6" fmla="*/ 647648 h 1683968"/>
                <a:gd name="connsiteX7" fmla="*/ 0 w 8435340"/>
                <a:gd name="connsiteY7" fmla="*/ 1683968 h 1683968"/>
                <a:gd name="connsiteX0" fmla="*/ 8435340 w 8435340"/>
                <a:gd name="connsiteY0" fmla="*/ 1005511 h 1691311"/>
                <a:gd name="connsiteX1" fmla="*/ 8374380 w 8435340"/>
                <a:gd name="connsiteY1" fmla="*/ 883591 h 1691311"/>
                <a:gd name="connsiteX2" fmla="*/ 8290560 w 8435340"/>
                <a:gd name="connsiteY2" fmla="*/ 845491 h 1691311"/>
                <a:gd name="connsiteX3" fmla="*/ 8153400 w 8435340"/>
                <a:gd name="connsiteY3" fmla="*/ 784531 h 1691311"/>
                <a:gd name="connsiteX4" fmla="*/ 5798820 w 8435340"/>
                <a:gd name="connsiteY4" fmla="*/ 75871 h 1691311"/>
                <a:gd name="connsiteX5" fmla="*/ 3741420 w 8435340"/>
                <a:gd name="connsiteY5" fmla="*/ 136831 h 1691311"/>
                <a:gd name="connsiteX6" fmla="*/ 2392680 w 8435340"/>
                <a:gd name="connsiteY6" fmla="*/ 654991 h 1691311"/>
                <a:gd name="connsiteX7" fmla="*/ 0 w 8435340"/>
                <a:gd name="connsiteY7" fmla="*/ 1691311 h 1691311"/>
                <a:gd name="connsiteX0" fmla="*/ 8435340 w 8435340"/>
                <a:gd name="connsiteY0" fmla="*/ 1086619 h 1772419"/>
                <a:gd name="connsiteX1" fmla="*/ 8374380 w 8435340"/>
                <a:gd name="connsiteY1" fmla="*/ 964699 h 1772419"/>
                <a:gd name="connsiteX2" fmla="*/ 8290560 w 8435340"/>
                <a:gd name="connsiteY2" fmla="*/ 926599 h 1772419"/>
                <a:gd name="connsiteX3" fmla="*/ 8153400 w 8435340"/>
                <a:gd name="connsiteY3" fmla="*/ 865639 h 1772419"/>
                <a:gd name="connsiteX4" fmla="*/ 5798820 w 8435340"/>
                <a:gd name="connsiteY4" fmla="*/ 156979 h 1772419"/>
                <a:gd name="connsiteX5" fmla="*/ 4084320 w 8435340"/>
                <a:gd name="connsiteY5" fmla="*/ 88399 h 1772419"/>
                <a:gd name="connsiteX6" fmla="*/ 2392680 w 8435340"/>
                <a:gd name="connsiteY6" fmla="*/ 736099 h 1772419"/>
                <a:gd name="connsiteX7" fmla="*/ 0 w 8435340"/>
                <a:gd name="connsiteY7" fmla="*/ 1772419 h 1772419"/>
                <a:gd name="connsiteX0" fmla="*/ 8435340 w 8435340"/>
                <a:gd name="connsiteY0" fmla="*/ 1064792 h 1750592"/>
                <a:gd name="connsiteX1" fmla="*/ 8374380 w 8435340"/>
                <a:gd name="connsiteY1" fmla="*/ 942872 h 1750592"/>
                <a:gd name="connsiteX2" fmla="*/ 8290560 w 8435340"/>
                <a:gd name="connsiteY2" fmla="*/ 904772 h 1750592"/>
                <a:gd name="connsiteX3" fmla="*/ 8153400 w 8435340"/>
                <a:gd name="connsiteY3" fmla="*/ 843812 h 1750592"/>
                <a:gd name="connsiteX4" fmla="*/ 5798820 w 8435340"/>
                <a:gd name="connsiteY4" fmla="*/ 135152 h 1750592"/>
                <a:gd name="connsiteX5" fmla="*/ 4015740 w 8435340"/>
                <a:gd name="connsiteY5" fmla="*/ 97052 h 1750592"/>
                <a:gd name="connsiteX6" fmla="*/ 2392680 w 8435340"/>
                <a:gd name="connsiteY6" fmla="*/ 714272 h 1750592"/>
                <a:gd name="connsiteX7" fmla="*/ 0 w 8435340"/>
                <a:gd name="connsiteY7" fmla="*/ 1750592 h 1750592"/>
                <a:gd name="connsiteX0" fmla="*/ 8374380 w 8374380"/>
                <a:gd name="connsiteY0" fmla="*/ 942872 h 1750592"/>
                <a:gd name="connsiteX1" fmla="*/ 8290560 w 8374380"/>
                <a:gd name="connsiteY1" fmla="*/ 904772 h 1750592"/>
                <a:gd name="connsiteX2" fmla="*/ 8153400 w 8374380"/>
                <a:gd name="connsiteY2" fmla="*/ 843812 h 1750592"/>
                <a:gd name="connsiteX3" fmla="*/ 5798820 w 8374380"/>
                <a:gd name="connsiteY3" fmla="*/ 135152 h 1750592"/>
                <a:gd name="connsiteX4" fmla="*/ 4015740 w 8374380"/>
                <a:gd name="connsiteY4" fmla="*/ 97052 h 1750592"/>
                <a:gd name="connsiteX5" fmla="*/ 2392680 w 8374380"/>
                <a:gd name="connsiteY5" fmla="*/ 714272 h 1750592"/>
                <a:gd name="connsiteX6" fmla="*/ 0 w 8374380"/>
                <a:gd name="connsiteY6" fmla="*/ 1750592 h 1750592"/>
                <a:gd name="connsiteX0" fmla="*/ 8374380 w 8374380"/>
                <a:gd name="connsiteY0" fmla="*/ 961922 h 1750592"/>
                <a:gd name="connsiteX1" fmla="*/ 8290560 w 8374380"/>
                <a:gd name="connsiteY1" fmla="*/ 904772 h 1750592"/>
                <a:gd name="connsiteX2" fmla="*/ 8153400 w 8374380"/>
                <a:gd name="connsiteY2" fmla="*/ 843812 h 1750592"/>
                <a:gd name="connsiteX3" fmla="*/ 5798820 w 8374380"/>
                <a:gd name="connsiteY3" fmla="*/ 135152 h 1750592"/>
                <a:gd name="connsiteX4" fmla="*/ 4015740 w 8374380"/>
                <a:gd name="connsiteY4" fmla="*/ 97052 h 1750592"/>
                <a:gd name="connsiteX5" fmla="*/ 2392680 w 8374380"/>
                <a:gd name="connsiteY5" fmla="*/ 714272 h 1750592"/>
                <a:gd name="connsiteX6" fmla="*/ 0 w 8374380"/>
                <a:gd name="connsiteY6" fmla="*/ 1750592 h 1750592"/>
                <a:gd name="connsiteX0" fmla="*/ 10058100 w 10058100"/>
                <a:gd name="connsiteY0" fmla="*/ 961922 h 2540948"/>
                <a:gd name="connsiteX1" fmla="*/ 9974280 w 10058100"/>
                <a:gd name="connsiteY1" fmla="*/ 904772 h 2540948"/>
                <a:gd name="connsiteX2" fmla="*/ 9837120 w 10058100"/>
                <a:gd name="connsiteY2" fmla="*/ 843812 h 2540948"/>
                <a:gd name="connsiteX3" fmla="*/ 7482540 w 10058100"/>
                <a:gd name="connsiteY3" fmla="*/ 135152 h 2540948"/>
                <a:gd name="connsiteX4" fmla="*/ 5699460 w 10058100"/>
                <a:gd name="connsiteY4" fmla="*/ 97052 h 2540948"/>
                <a:gd name="connsiteX5" fmla="*/ 4076400 w 10058100"/>
                <a:gd name="connsiteY5" fmla="*/ 714272 h 2540948"/>
                <a:gd name="connsiteX6" fmla="*/ 0 w 10058100"/>
                <a:gd name="connsiteY6" fmla="*/ 2540948 h 2540948"/>
                <a:gd name="connsiteX0" fmla="*/ 11048524 w 11048524"/>
                <a:gd name="connsiteY0" fmla="*/ 961922 h 2699019"/>
                <a:gd name="connsiteX1" fmla="*/ 10964704 w 11048524"/>
                <a:gd name="connsiteY1" fmla="*/ 904772 h 2699019"/>
                <a:gd name="connsiteX2" fmla="*/ 10827544 w 11048524"/>
                <a:gd name="connsiteY2" fmla="*/ 843812 h 2699019"/>
                <a:gd name="connsiteX3" fmla="*/ 8472964 w 11048524"/>
                <a:gd name="connsiteY3" fmla="*/ 135152 h 2699019"/>
                <a:gd name="connsiteX4" fmla="*/ 6689884 w 11048524"/>
                <a:gd name="connsiteY4" fmla="*/ 97052 h 2699019"/>
                <a:gd name="connsiteX5" fmla="*/ 5066824 w 11048524"/>
                <a:gd name="connsiteY5" fmla="*/ 714272 h 2699019"/>
                <a:gd name="connsiteX6" fmla="*/ 0 w 11048524"/>
                <a:gd name="connsiteY6" fmla="*/ 2699019 h 2699019"/>
                <a:gd name="connsiteX0" fmla="*/ 11048524 w 11048524"/>
                <a:gd name="connsiteY0" fmla="*/ 961922 h 2699019"/>
                <a:gd name="connsiteX1" fmla="*/ 10964704 w 11048524"/>
                <a:gd name="connsiteY1" fmla="*/ 904772 h 2699019"/>
                <a:gd name="connsiteX2" fmla="*/ 10827544 w 11048524"/>
                <a:gd name="connsiteY2" fmla="*/ 843812 h 2699019"/>
                <a:gd name="connsiteX3" fmla="*/ 8472964 w 11048524"/>
                <a:gd name="connsiteY3" fmla="*/ 135152 h 2699019"/>
                <a:gd name="connsiteX4" fmla="*/ 6689884 w 11048524"/>
                <a:gd name="connsiteY4" fmla="*/ 97052 h 2699019"/>
                <a:gd name="connsiteX5" fmla="*/ 5066824 w 11048524"/>
                <a:gd name="connsiteY5" fmla="*/ 714272 h 2699019"/>
                <a:gd name="connsiteX6" fmla="*/ 1879483 w 11048524"/>
                <a:gd name="connsiteY6" fmla="*/ 2272102 h 2699019"/>
                <a:gd name="connsiteX7" fmla="*/ 0 w 11048524"/>
                <a:gd name="connsiteY7" fmla="*/ 2699019 h 2699019"/>
                <a:gd name="connsiteX0" fmla="*/ 11226800 w 11226800"/>
                <a:gd name="connsiteY0" fmla="*/ 961922 h 2501430"/>
                <a:gd name="connsiteX1" fmla="*/ 11142980 w 11226800"/>
                <a:gd name="connsiteY1" fmla="*/ 904772 h 2501430"/>
                <a:gd name="connsiteX2" fmla="*/ 11005820 w 11226800"/>
                <a:gd name="connsiteY2" fmla="*/ 843812 h 2501430"/>
                <a:gd name="connsiteX3" fmla="*/ 8651240 w 11226800"/>
                <a:gd name="connsiteY3" fmla="*/ 135152 h 2501430"/>
                <a:gd name="connsiteX4" fmla="*/ 6868160 w 11226800"/>
                <a:gd name="connsiteY4" fmla="*/ 97052 h 2501430"/>
                <a:gd name="connsiteX5" fmla="*/ 5245100 w 11226800"/>
                <a:gd name="connsiteY5" fmla="*/ 714272 h 2501430"/>
                <a:gd name="connsiteX6" fmla="*/ 2057759 w 11226800"/>
                <a:gd name="connsiteY6" fmla="*/ 2272102 h 2501430"/>
                <a:gd name="connsiteX7" fmla="*/ 0 w 11226800"/>
                <a:gd name="connsiteY7" fmla="*/ 2501430 h 2501430"/>
                <a:gd name="connsiteX0" fmla="*/ 11226800 w 11226800"/>
                <a:gd name="connsiteY0" fmla="*/ 961922 h 2518108"/>
                <a:gd name="connsiteX1" fmla="*/ 11142980 w 11226800"/>
                <a:gd name="connsiteY1" fmla="*/ 904772 h 2518108"/>
                <a:gd name="connsiteX2" fmla="*/ 11005820 w 11226800"/>
                <a:gd name="connsiteY2" fmla="*/ 843812 h 2518108"/>
                <a:gd name="connsiteX3" fmla="*/ 8651240 w 11226800"/>
                <a:gd name="connsiteY3" fmla="*/ 135152 h 2518108"/>
                <a:gd name="connsiteX4" fmla="*/ 6868160 w 11226800"/>
                <a:gd name="connsiteY4" fmla="*/ 97052 h 2518108"/>
                <a:gd name="connsiteX5" fmla="*/ 5245100 w 11226800"/>
                <a:gd name="connsiteY5" fmla="*/ 714272 h 2518108"/>
                <a:gd name="connsiteX6" fmla="*/ 2057759 w 11226800"/>
                <a:gd name="connsiteY6" fmla="*/ 2272102 h 2518108"/>
                <a:gd name="connsiteX7" fmla="*/ 0 w 11226800"/>
                <a:gd name="connsiteY7" fmla="*/ 2501430 h 2518108"/>
                <a:gd name="connsiteX0" fmla="*/ 11226800 w 11226800"/>
                <a:gd name="connsiteY0" fmla="*/ 961922 h 2526794"/>
                <a:gd name="connsiteX1" fmla="*/ 11142980 w 11226800"/>
                <a:gd name="connsiteY1" fmla="*/ 904772 h 2526794"/>
                <a:gd name="connsiteX2" fmla="*/ 11005820 w 11226800"/>
                <a:gd name="connsiteY2" fmla="*/ 843812 h 2526794"/>
                <a:gd name="connsiteX3" fmla="*/ 8651240 w 11226800"/>
                <a:gd name="connsiteY3" fmla="*/ 135152 h 2526794"/>
                <a:gd name="connsiteX4" fmla="*/ 6868160 w 11226800"/>
                <a:gd name="connsiteY4" fmla="*/ 97052 h 2526794"/>
                <a:gd name="connsiteX5" fmla="*/ 5245100 w 11226800"/>
                <a:gd name="connsiteY5" fmla="*/ 714272 h 2526794"/>
                <a:gd name="connsiteX6" fmla="*/ 2057759 w 11226800"/>
                <a:gd name="connsiteY6" fmla="*/ 2272102 h 2526794"/>
                <a:gd name="connsiteX7" fmla="*/ 0 w 11226800"/>
                <a:gd name="connsiteY7" fmla="*/ 2501430 h 2526794"/>
                <a:gd name="connsiteX0" fmla="*/ 11226800 w 11226800"/>
                <a:gd name="connsiteY0" fmla="*/ 961922 h 2513126"/>
                <a:gd name="connsiteX1" fmla="*/ 11142980 w 11226800"/>
                <a:gd name="connsiteY1" fmla="*/ 904772 h 2513126"/>
                <a:gd name="connsiteX2" fmla="*/ 11005820 w 11226800"/>
                <a:gd name="connsiteY2" fmla="*/ 843812 h 2513126"/>
                <a:gd name="connsiteX3" fmla="*/ 8651240 w 11226800"/>
                <a:gd name="connsiteY3" fmla="*/ 135152 h 2513126"/>
                <a:gd name="connsiteX4" fmla="*/ 6868160 w 11226800"/>
                <a:gd name="connsiteY4" fmla="*/ 97052 h 2513126"/>
                <a:gd name="connsiteX5" fmla="*/ 5245100 w 11226800"/>
                <a:gd name="connsiteY5" fmla="*/ 714272 h 2513126"/>
                <a:gd name="connsiteX6" fmla="*/ 2335077 w 11226800"/>
                <a:gd name="connsiteY6" fmla="*/ 2212825 h 2513126"/>
                <a:gd name="connsiteX7" fmla="*/ 0 w 11226800"/>
                <a:gd name="connsiteY7" fmla="*/ 2501430 h 251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6800" h="2513126">
                  <a:moveTo>
                    <a:pt x="11226800" y="961922"/>
                  </a:moveTo>
                  <a:cubicBezTo>
                    <a:pt x="11202670" y="935252"/>
                    <a:pt x="11179810" y="924457"/>
                    <a:pt x="11142980" y="904772"/>
                  </a:cubicBezTo>
                  <a:cubicBezTo>
                    <a:pt x="11106150" y="885087"/>
                    <a:pt x="11051540" y="864132"/>
                    <a:pt x="11005820" y="843812"/>
                  </a:cubicBezTo>
                  <a:cubicBezTo>
                    <a:pt x="10590530" y="715542"/>
                    <a:pt x="9340850" y="259612"/>
                    <a:pt x="8651240" y="135152"/>
                  </a:cubicBezTo>
                  <a:cubicBezTo>
                    <a:pt x="7961630" y="10692"/>
                    <a:pt x="7458710" y="-75668"/>
                    <a:pt x="6868160" y="97052"/>
                  </a:cubicBezTo>
                  <a:cubicBezTo>
                    <a:pt x="6277610" y="269772"/>
                    <a:pt x="6046833" y="414334"/>
                    <a:pt x="5245100" y="714272"/>
                  </a:cubicBezTo>
                  <a:cubicBezTo>
                    <a:pt x="4443367" y="1014210"/>
                    <a:pt x="3179548" y="1882034"/>
                    <a:pt x="2335077" y="2212825"/>
                  </a:cubicBezTo>
                  <a:cubicBezTo>
                    <a:pt x="1490606" y="2543616"/>
                    <a:pt x="1165011" y="2525780"/>
                    <a:pt x="0" y="2501430"/>
                  </a:cubicBezTo>
                </a:path>
              </a:pathLst>
            </a:custGeom>
            <a:noFill/>
            <a:ln w="50800">
              <a:solidFill>
                <a:schemeClr val="accent1">
                  <a:alpha val="80000"/>
                </a:schemeClr>
              </a:solidFill>
              <a:headEnd type="triangle" w="lg" len="med"/>
              <a:tailEnd type="triangle" w="lg" len="med"/>
            </a:ln>
            <a:effectLst>
              <a:glow rad="635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リーフォーム 93"/>
            <p:cNvSpPr/>
            <p:nvPr/>
          </p:nvSpPr>
          <p:spPr>
            <a:xfrm>
              <a:off x="4647959" y="4649487"/>
              <a:ext cx="3113667" cy="4862259"/>
            </a:xfrm>
            <a:custGeom>
              <a:avLst/>
              <a:gdLst>
                <a:gd name="connsiteX0" fmla="*/ 2527300 w 2527300"/>
                <a:gd name="connsiteY0" fmla="*/ 0 h 2603500"/>
                <a:gd name="connsiteX1" fmla="*/ 2451100 w 2527300"/>
                <a:gd name="connsiteY1" fmla="*/ 19050 h 2603500"/>
                <a:gd name="connsiteX2" fmla="*/ 0 w 2527300"/>
                <a:gd name="connsiteY2" fmla="*/ 2603500 h 2603500"/>
                <a:gd name="connsiteX0" fmla="*/ 3835400 w 3835400"/>
                <a:gd name="connsiteY0" fmla="*/ 0 h 3956050"/>
                <a:gd name="connsiteX1" fmla="*/ 3759200 w 3835400"/>
                <a:gd name="connsiteY1" fmla="*/ 19050 h 3956050"/>
                <a:gd name="connsiteX2" fmla="*/ 0 w 3835400"/>
                <a:gd name="connsiteY2" fmla="*/ 3956050 h 3956050"/>
                <a:gd name="connsiteX0" fmla="*/ 3835400 w 3835400"/>
                <a:gd name="connsiteY0" fmla="*/ 0 h 3956050"/>
                <a:gd name="connsiteX1" fmla="*/ 3759200 w 3835400"/>
                <a:gd name="connsiteY1" fmla="*/ 19050 h 3956050"/>
                <a:gd name="connsiteX2" fmla="*/ 1203051 w 3835400"/>
                <a:gd name="connsiteY2" fmla="*/ 2745056 h 3956050"/>
                <a:gd name="connsiteX3" fmla="*/ 0 w 3835400"/>
                <a:gd name="connsiteY3" fmla="*/ 3956050 h 3956050"/>
                <a:gd name="connsiteX0" fmla="*/ 2992518 w 2992518"/>
                <a:gd name="connsiteY0" fmla="*/ 0 h 4490152"/>
                <a:gd name="connsiteX1" fmla="*/ 2916318 w 2992518"/>
                <a:gd name="connsiteY1" fmla="*/ 19050 h 4490152"/>
                <a:gd name="connsiteX2" fmla="*/ 360169 w 2992518"/>
                <a:gd name="connsiteY2" fmla="*/ 2745056 h 4490152"/>
                <a:gd name="connsiteX3" fmla="*/ 0 w 2992518"/>
                <a:gd name="connsiteY3" fmla="*/ 4490152 h 4490152"/>
                <a:gd name="connsiteX0" fmla="*/ 2997027 w 2997027"/>
                <a:gd name="connsiteY0" fmla="*/ 0 h 4490152"/>
                <a:gd name="connsiteX1" fmla="*/ 2920827 w 2997027"/>
                <a:gd name="connsiteY1" fmla="*/ 19050 h 4490152"/>
                <a:gd name="connsiteX2" fmla="*/ 364678 w 2997027"/>
                <a:gd name="connsiteY2" fmla="*/ 2745056 h 4490152"/>
                <a:gd name="connsiteX3" fmla="*/ 4509 w 2997027"/>
                <a:gd name="connsiteY3" fmla="*/ 4490152 h 4490152"/>
                <a:gd name="connsiteX0" fmla="*/ 2958783 w 2958783"/>
                <a:gd name="connsiteY0" fmla="*/ 0 h 4592427"/>
                <a:gd name="connsiteX1" fmla="*/ 2882583 w 2958783"/>
                <a:gd name="connsiteY1" fmla="*/ 19050 h 4592427"/>
                <a:gd name="connsiteX2" fmla="*/ 326434 w 2958783"/>
                <a:gd name="connsiteY2" fmla="*/ 2745056 h 4592427"/>
                <a:gd name="connsiteX3" fmla="*/ 11827 w 2958783"/>
                <a:gd name="connsiteY3" fmla="*/ 4592427 h 4592427"/>
                <a:gd name="connsiteX0" fmla="*/ 2958783 w 2958783"/>
                <a:gd name="connsiteY0" fmla="*/ 0 h 4592427"/>
                <a:gd name="connsiteX1" fmla="*/ 2882583 w 2958783"/>
                <a:gd name="connsiteY1" fmla="*/ 19050 h 4592427"/>
                <a:gd name="connsiteX2" fmla="*/ 326434 w 2958783"/>
                <a:gd name="connsiteY2" fmla="*/ 2767784 h 4592427"/>
                <a:gd name="connsiteX3" fmla="*/ 11827 w 2958783"/>
                <a:gd name="connsiteY3" fmla="*/ 4592427 h 4592427"/>
                <a:gd name="connsiteX0" fmla="*/ 2948403 w 2948403"/>
                <a:gd name="connsiteY0" fmla="*/ 0 h 4592427"/>
                <a:gd name="connsiteX1" fmla="*/ 2872203 w 2948403"/>
                <a:gd name="connsiteY1" fmla="*/ 19050 h 4592427"/>
                <a:gd name="connsiteX2" fmla="*/ 316054 w 2948403"/>
                <a:gd name="connsiteY2" fmla="*/ 2767784 h 4592427"/>
                <a:gd name="connsiteX3" fmla="*/ 1447 w 2948403"/>
                <a:gd name="connsiteY3" fmla="*/ 4592427 h 4592427"/>
                <a:gd name="connsiteX0" fmla="*/ 2948403 w 2948403"/>
                <a:gd name="connsiteY0" fmla="*/ 0 h 4592427"/>
                <a:gd name="connsiteX1" fmla="*/ 2872203 w 2948403"/>
                <a:gd name="connsiteY1" fmla="*/ 19050 h 4592427"/>
                <a:gd name="connsiteX2" fmla="*/ 316054 w 2948403"/>
                <a:gd name="connsiteY2" fmla="*/ 2767784 h 4592427"/>
                <a:gd name="connsiteX3" fmla="*/ 1447 w 2948403"/>
                <a:gd name="connsiteY3" fmla="*/ 4592427 h 4592427"/>
                <a:gd name="connsiteX0" fmla="*/ 2947408 w 2947408"/>
                <a:gd name="connsiteY0" fmla="*/ 0 h 4592427"/>
                <a:gd name="connsiteX1" fmla="*/ 2871208 w 2947408"/>
                <a:gd name="connsiteY1" fmla="*/ 19050 h 4592427"/>
                <a:gd name="connsiteX2" fmla="*/ 416056 w 2947408"/>
                <a:gd name="connsiteY2" fmla="*/ 2767784 h 4592427"/>
                <a:gd name="connsiteX3" fmla="*/ 452 w 2947408"/>
                <a:gd name="connsiteY3" fmla="*/ 4592427 h 4592427"/>
                <a:gd name="connsiteX0" fmla="*/ 2947126 w 2947126"/>
                <a:gd name="connsiteY0" fmla="*/ 0 h 4592427"/>
                <a:gd name="connsiteX1" fmla="*/ 2870926 w 2947126"/>
                <a:gd name="connsiteY1" fmla="*/ 19050 h 4592427"/>
                <a:gd name="connsiteX2" fmla="*/ 643016 w 2947126"/>
                <a:gd name="connsiteY2" fmla="*/ 2698511 h 4592427"/>
                <a:gd name="connsiteX3" fmla="*/ 170 w 2947126"/>
                <a:gd name="connsiteY3" fmla="*/ 4592427 h 4592427"/>
                <a:gd name="connsiteX0" fmla="*/ 2947711 w 2947711"/>
                <a:gd name="connsiteY0" fmla="*/ 0 h 4592427"/>
                <a:gd name="connsiteX1" fmla="*/ 2871511 w 2947711"/>
                <a:gd name="connsiteY1" fmla="*/ 19050 h 4592427"/>
                <a:gd name="connsiteX2" fmla="*/ 359547 w 2947711"/>
                <a:gd name="connsiteY2" fmla="*/ 2692212 h 4592427"/>
                <a:gd name="connsiteX3" fmla="*/ 755 w 2947711"/>
                <a:gd name="connsiteY3" fmla="*/ 4592427 h 4592427"/>
                <a:gd name="connsiteX0" fmla="*/ 2947616 w 2947616"/>
                <a:gd name="connsiteY0" fmla="*/ 0 h 4592427"/>
                <a:gd name="connsiteX1" fmla="*/ 2871416 w 2947616"/>
                <a:gd name="connsiteY1" fmla="*/ 19050 h 4592427"/>
                <a:gd name="connsiteX2" fmla="*/ 372076 w 2947616"/>
                <a:gd name="connsiteY2" fmla="*/ 2698511 h 4592427"/>
                <a:gd name="connsiteX3" fmla="*/ 660 w 2947616"/>
                <a:gd name="connsiteY3" fmla="*/ 4592427 h 4592427"/>
                <a:gd name="connsiteX0" fmla="*/ 2947658 w 2947658"/>
                <a:gd name="connsiteY0" fmla="*/ 0 h 4592427"/>
                <a:gd name="connsiteX1" fmla="*/ 2871458 w 2947658"/>
                <a:gd name="connsiteY1" fmla="*/ 19050 h 4592427"/>
                <a:gd name="connsiteX2" fmla="*/ 365806 w 2947658"/>
                <a:gd name="connsiteY2" fmla="*/ 2811868 h 4592427"/>
                <a:gd name="connsiteX3" fmla="*/ 702 w 2947658"/>
                <a:gd name="connsiteY3" fmla="*/ 4592427 h 4592427"/>
                <a:gd name="connsiteX0" fmla="*/ 2947710 w 2947710"/>
                <a:gd name="connsiteY0" fmla="*/ 0 h 4592427"/>
                <a:gd name="connsiteX1" fmla="*/ 2871510 w 2947710"/>
                <a:gd name="connsiteY1" fmla="*/ 19050 h 4592427"/>
                <a:gd name="connsiteX2" fmla="*/ 359546 w 2947710"/>
                <a:gd name="connsiteY2" fmla="*/ 2748892 h 4592427"/>
                <a:gd name="connsiteX3" fmla="*/ 754 w 2947710"/>
                <a:gd name="connsiteY3" fmla="*/ 4592427 h 4592427"/>
              </a:gdLst>
              <a:ahLst/>
              <a:cxnLst>
                <a:cxn ang="0">
                  <a:pos x="connsiteX0" y="connsiteY0"/>
                </a:cxn>
                <a:cxn ang="0">
                  <a:pos x="connsiteX1" y="connsiteY1"/>
                </a:cxn>
                <a:cxn ang="0">
                  <a:pos x="connsiteX2" y="connsiteY2"/>
                </a:cxn>
                <a:cxn ang="0">
                  <a:pos x="connsiteX3" y="connsiteY3"/>
                </a:cxn>
              </a:cxnLst>
              <a:rect l="l" t="t" r="r" b="b"/>
              <a:pathLst>
                <a:path w="2947710" h="4592427">
                  <a:moveTo>
                    <a:pt x="2947710" y="0"/>
                  </a:moveTo>
                  <a:lnTo>
                    <a:pt x="2871510" y="19050"/>
                  </a:lnTo>
                  <a:cubicBezTo>
                    <a:pt x="2019460" y="904991"/>
                    <a:pt x="824326" y="2135685"/>
                    <a:pt x="359546" y="2748892"/>
                  </a:cubicBezTo>
                  <a:cubicBezTo>
                    <a:pt x="61042" y="3266196"/>
                    <a:pt x="-8280" y="4041032"/>
                    <a:pt x="754" y="4592427"/>
                  </a:cubicBezTo>
                </a:path>
              </a:pathLst>
            </a:custGeom>
            <a:noFill/>
            <a:ln w="50800">
              <a:solidFill>
                <a:schemeClr val="accent1">
                  <a:alpha val="80000"/>
                </a:schemeClr>
              </a:solidFill>
              <a:headEnd type="triangle" w="lg" len="med"/>
              <a:tailEnd type="triangle" w="lg" len="med"/>
            </a:ln>
            <a:effectLst>
              <a:glow rad="635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94"/>
            <p:cNvSpPr/>
            <p:nvPr/>
          </p:nvSpPr>
          <p:spPr>
            <a:xfrm>
              <a:off x="6451480" y="4692343"/>
              <a:ext cx="1230557" cy="255091"/>
            </a:xfrm>
            <a:custGeom>
              <a:avLst/>
              <a:gdLst>
                <a:gd name="connsiteX0" fmla="*/ 1838325 w 1838325"/>
                <a:gd name="connsiteY0" fmla="*/ 0 h 447675"/>
                <a:gd name="connsiteX1" fmla="*/ 1647825 w 1838325"/>
                <a:gd name="connsiteY1" fmla="*/ 142875 h 447675"/>
                <a:gd name="connsiteX2" fmla="*/ 1371600 w 1838325"/>
                <a:gd name="connsiteY2" fmla="*/ 295275 h 447675"/>
                <a:gd name="connsiteX3" fmla="*/ 1038225 w 1838325"/>
                <a:gd name="connsiteY3" fmla="*/ 381000 h 447675"/>
                <a:gd name="connsiteX4" fmla="*/ 590550 w 1838325"/>
                <a:gd name="connsiteY4" fmla="*/ 428625 h 447675"/>
                <a:gd name="connsiteX5" fmla="*/ 0 w 1838325"/>
                <a:gd name="connsiteY5" fmla="*/ 447675 h 447675"/>
                <a:gd name="connsiteX0" fmla="*/ 1914525 w 1914525"/>
                <a:gd name="connsiteY0" fmla="*/ 0 h 428625"/>
                <a:gd name="connsiteX1" fmla="*/ 1724025 w 1914525"/>
                <a:gd name="connsiteY1" fmla="*/ 142875 h 428625"/>
                <a:gd name="connsiteX2" fmla="*/ 1447800 w 1914525"/>
                <a:gd name="connsiteY2" fmla="*/ 295275 h 428625"/>
                <a:gd name="connsiteX3" fmla="*/ 1114425 w 1914525"/>
                <a:gd name="connsiteY3" fmla="*/ 381000 h 428625"/>
                <a:gd name="connsiteX4" fmla="*/ 666750 w 1914525"/>
                <a:gd name="connsiteY4" fmla="*/ 428625 h 428625"/>
                <a:gd name="connsiteX5" fmla="*/ 0 w 1914525"/>
                <a:gd name="connsiteY5" fmla="*/ 422275 h 428625"/>
                <a:gd name="connsiteX0" fmla="*/ 1914525 w 1914525"/>
                <a:gd name="connsiteY0" fmla="*/ 0 h 396875"/>
                <a:gd name="connsiteX1" fmla="*/ 1724025 w 1914525"/>
                <a:gd name="connsiteY1" fmla="*/ 111125 h 396875"/>
                <a:gd name="connsiteX2" fmla="*/ 1447800 w 1914525"/>
                <a:gd name="connsiteY2" fmla="*/ 263525 h 396875"/>
                <a:gd name="connsiteX3" fmla="*/ 1114425 w 1914525"/>
                <a:gd name="connsiteY3" fmla="*/ 349250 h 396875"/>
                <a:gd name="connsiteX4" fmla="*/ 666750 w 1914525"/>
                <a:gd name="connsiteY4" fmla="*/ 396875 h 396875"/>
                <a:gd name="connsiteX5" fmla="*/ 0 w 1914525"/>
                <a:gd name="connsiteY5" fmla="*/ 390525 h 3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4525" h="396875">
                  <a:moveTo>
                    <a:pt x="1914525" y="0"/>
                  </a:moveTo>
                  <a:lnTo>
                    <a:pt x="1724025" y="111125"/>
                  </a:lnTo>
                  <a:lnTo>
                    <a:pt x="1447800" y="263525"/>
                  </a:lnTo>
                  <a:lnTo>
                    <a:pt x="1114425" y="349250"/>
                  </a:lnTo>
                  <a:lnTo>
                    <a:pt x="666750" y="396875"/>
                  </a:lnTo>
                  <a:lnTo>
                    <a:pt x="0" y="390525"/>
                  </a:lnTo>
                </a:path>
              </a:pathLst>
            </a:custGeom>
            <a:noFill/>
            <a:ln w="38100">
              <a:solidFill>
                <a:schemeClr val="accent1">
                  <a:shade val="50000"/>
                  <a:alpha val="70000"/>
                </a:schemeClr>
              </a:solidFill>
              <a:head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6E07E5DA-F61A-443B-9177-6CC0C7067DFC}"/>
                </a:ext>
              </a:extLst>
            </p:cNvPr>
            <p:cNvSpPr/>
            <p:nvPr/>
          </p:nvSpPr>
          <p:spPr>
            <a:xfrm>
              <a:off x="7171138" y="4300601"/>
              <a:ext cx="742129" cy="322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夢洲</a:t>
              </a:r>
            </a:p>
          </p:txBody>
        </p:sp>
        <p:sp>
          <p:nvSpPr>
            <p:cNvPr id="97" name="テキスト ボックス 96"/>
            <p:cNvSpPr txBox="1"/>
            <p:nvPr/>
          </p:nvSpPr>
          <p:spPr>
            <a:xfrm>
              <a:off x="3739567" y="6791141"/>
              <a:ext cx="945870" cy="366264"/>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淡路島</a:t>
              </a:r>
              <a:endParaRPr kumimoji="1" lang="en-US" altLang="ja-JP" sz="1100" dirty="0">
                <a:latin typeface="Meiryo UI" panose="020B0604030504040204" pitchFamily="50" charset="-128"/>
                <a:ea typeface="Meiryo UI" panose="020B0604030504040204" pitchFamily="50" charset="-128"/>
              </a:endParaRPr>
            </a:p>
          </p:txBody>
        </p:sp>
        <p:sp>
          <p:nvSpPr>
            <p:cNvPr id="98" name="正方形/長方形 97"/>
            <p:cNvSpPr/>
            <p:nvPr/>
          </p:nvSpPr>
          <p:spPr>
            <a:xfrm rot="18271792">
              <a:off x="2816121" y="5749215"/>
              <a:ext cx="2318549" cy="344718"/>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サイクルルート（アワイチ）</a:t>
              </a:r>
              <a:endParaRPr kumimoji="1" lang="en-US" altLang="ja-JP" sz="1000" b="1" dirty="0">
                <a:latin typeface="Meiryo UI" panose="020B0604030504040204" pitchFamily="50" charset="-128"/>
                <a:ea typeface="Meiryo UI" panose="020B0604030504040204" pitchFamily="50" charset="-128"/>
              </a:endParaRPr>
            </a:p>
          </p:txBody>
        </p:sp>
        <p:sp>
          <p:nvSpPr>
            <p:cNvPr id="100" name="フリーフォーム 99"/>
            <p:cNvSpPr/>
            <p:nvPr/>
          </p:nvSpPr>
          <p:spPr>
            <a:xfrm>
              <a:off x="3162127" y="4903634"/>
              <a:ext cx="2190778" cy="3029408"/>
            </a:xfrm>
            <a:custGeom>
              <a:avLst/>
              <a:gdLst>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374441 w 3411784"/>
                <a:gd name="connsiteY42" fmla="*/ 3331493 h 4788858"/>
                <a:gd name="connsiteX43" fmla="*/ 2501441 w 3411784"/>
                <a:gd name="connsiteY43" fmla="*/ 3623593 h 4788858"/>
                <a:gd name="connsiteX44" fmla="*/ 2730041 w 3411784"/>
                <a:gd name="connsiteY44" fmla="*/ 3737893 h 4788858"/>
                <a:gd name="connsiteX45" fmla="*/ 2780841 w 3411784"/>
                <a:gd name="connsiteY45"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501441 w 3411784"/>
                <a:gd name="connsiteY42" fmla="*/ 3623593 h 4788858"/>
                <a:gd name="connsiteX43" fmla="*/ 2730041 w 3411784"/>
                <a:gd name="connsiteY43" fmla="*/ 3737893 h 4788858"/>
                <a:gd name="connsiteX44" fmla="*/ 2780841 w 3411784"/>
                <a:gd name="connsiteY44"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30041 w 3411784"/>
                <a:gd name="connsiteY42" fmla="*/ 3737893 h 4788858"/>
                <a:gd name="connsiteX43" fmla="*/ 2780841 w 3411784"/>
                <a:gd name="connsiteY43"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80841 w 3411784"/>
                <a:gd name="connsiteY42"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52521 w 3411784"/>
                <a:gd name="connsiteY41" fmla="*/ 317655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183941 w 3411784"/>
                <a:gd name="connsiteY3" fmla="*/ 4182393 h 4788858"/>
                <a:gd name="connsiteX4" fmla="*/ 1701341 w 3411784"/>
                <a:gd name="connsiteY4" fmla="*/ 4385593 h 4788858"/>
                <a:gd name="connsiteX5" fmla="*/ 1409241 w 3411784"/>
                <a:gd name="connsiteY5" fmla="*/ 4588793 h 4788858"/>
                <a:gd name="connsiteX6" fmla="*/ 1053641 w 3411784"/>
                <a:gd name="connsiteY6" fmla="*/ 4766593 h 4788858"/>
                <a:gd name="connsiteX7" fmla="*/ 786941 w 3411784"/>
                <a:gd name="connsiteY7" fmla="*/ 4779293 h 4788858"/>
                <a:gd name="connsiteX8" fmla="*/ 571041 w 3411784"/>
                <a:gd name="connsiteY8" fmla="*/ 4703093 h 4788858"/>
                <a:gd name="connsiteX9" fmla="*/ 494841 w 3411784"/>
                <a:gd name="connsiteY9" fmla="*/ 4563393 h 4788858"/>
                <a:gd name="connsiteX10" fmla="*/ 583741 w 3411784"/>
                <a:gd name="connsiteY10" fmla="*/ 4385593 h 4788858"/>
                <a:gd name="connsiteX11" fmla="*/ 634541 w 3411784"/>
                <a:gd name="connsiteY11" fmla="*/ 4195093 h 4788858"/>
                <a:gd name="connsiteX12" fmla="*/ 558341 w 3411784"/>
                <a:gd name="connsiteY12" fmla="*/ 4118893 h 4788858"/>
                <a:gd name="connsiteX13" fmla="*/ 367841 w 3411784"/>
                <a:gd name="connsiteY13" fmla="*/ 4156993 h 4788858"/>
                <a:gd name="connsiteX14" fmla="*/ 228141 w 3411784"/>
                <a:gd name="connsiteY14" fmla="*/ 4195093 h 4788858"/>
                <a:gd name="connsiteX15" fmla="*/ 101141 w 3411784"/>
                <a:gd name="connsiteY15" fmla="*/ 4080793 h 4788858"/>
                <a:gd name="connsiteX16" fmla="*/ 24941 w 3411784"/>
                <a:gd name="connsiteY16" fmla="*/ 3890293 h 4788858"/>
                <a:gd name="connsiteX17" fmla="*/ 12241 w 3411784"/>
                <a:gd name="connsiteY17" fmla="*/ 3636293 h 4788858"/>
                <a:gd name="connsiteX18" fmla="*/ 190041 w 3411784"/>
                <a:gd name="connsiteY18" fmla="*/ 3483893 h 4788858"/>
                <a:gd name="connsiteX19" fmla="*/ 558341 w 3411784"/>
                <a:gd name="connsiteY19" fmla="*/ 3420393 h 4788858"/>
                <a:gd name="connsiteX20" fmla="*/ 761541 w 3411784"/>
                <a:gd name="connsiteY20" fmla="*/ 3255293 h 4788858"/>
                <a:gd name="connsiteX21" fmla="*/ 952041 w 3411784"/>
                <a:gd name="connsiteY21" fmla="*/ 2683793 h 4788858"/>
                <a:gd name="connsiteX22" fmla="*/ 1231441 w 3411784"/>
                <a:gd name="connsiteY22" fmla="*/ 2226593 h 4788858"/>
                <a:gd name="connsiteX23" fmla="*/ 1447341 w 3411784"/>
                <a:gd name="connsiteY23" fmla="*/ 1807493 h 4788858"/>
                <a:gd name="connsiteX24" fmla="*/ 1752141 w 3411784"/>
                <a:gd name="connsiteY24" fmla="*/ 1629693 h 4788858"/>
                <a:gd name="connsiteX25" fmla="*/ 1917241 w 3411784"/>
                <a:gd name="connsiteY25" fmla="*/ 1477293 h 4788858"/>
                <a:gd name="connsiteX26" fmla="*/ 2082341 w 3411784"/>
                <a:gd name="connsiteY26" fmla="*/ 1096293 h 4788858"/>
                <a:gd name="connsiteX27" fmla="*/ 2272841 w 3411784"/>
                <a:gd name="connsiteY27" fmla="*/ 956593 h 4788858"/>
                <a:gd name="connsiteX28" fmla="*/ 2539541 w 3411784"/>
                <a:gd name="connsiteY28" fmla="*/ 778793 h 4788858"/>
                <a:gd name="connsiteX29" fmla="*/ 2780841 w 3411784"/>
                <a:gd name="connsiteY29" fmla="*/ 613693 h 4788858"/>
                <a:gd name="connsiteX30" fmla="*/ 2857041 w 3411784"/>
                <a:gd name="connsiteY30" fmla="*/ 435893 h 4788858"/>
                <a:gd name="connsiteX31" fmla="*/ 3098341 w 3411784"/>
                <a:gd name="connsiteY31" fmla="*/ 54893 h 4788858"/>
                <a:gd name="connsiteX32" fmla="*/ 3263441 w 3411784"/>
                <a:gd name="connsiteY32" fmla="*/ 16793 h 4788858"/>
                <a:gd name="connsiteX33" fmla="*/ 3390441 w 3411784"/>
                <a:gd name="connsiteY33" fmla="*/ 194593 h 4788858"/>
                <a:gd name="connsiteX34" fmla="*/ 3403141 w 3411784"/>
                <a:gd name="connsiteY34" fmla="*/ 385093 h 4788858"/>
                <a:gd name="connsiteX35" fmla="*/ 3301541 w 3411784"/>
                <a:gd name="connsiteY35" fmla="*/ 562893 h 4788858"/>
                <a:gd name="connsiteX36" fmla="*/ 3174541 w 3411784"/>
                <a:gd name="connsiteY36" fmla="*/ 727993 h 4788858"/>
                <a:gd name="connsiteX37" fmla="*/ 3149141 w 3411784"/>
                <a:gd name="connsiteY37" fmla="*/ 943893 h 4788858"/>
                <a:gd name="connsiteX38" fmla="*/ 2920541 w 3411784"/>
                <a:gd name="connsiteY38" fmla="*/ 1261393 h 4788858"/>
                <a:gd name="connsiteX39" fmla="*/ 2590341 w 3411784"/>
                <a:gd name="connsiteY39" fmla="*/ 1693193 h 4788858"/>
                <a:gd name="connsiteX40" fmla="*/ 2298241 w 3411784"/>
                <a:gd name="connsiteY40" fmla="*/ 2086893 h 4788858"/>
                <a:gd name="connsiteX41" fmla="*/ 2171241 w 3411784"/>
                <a:gd name="connsiteY41" fmla="*/ 2391693 h 4788858"/>
                <a:gd name="connsiteX42" fmla="*/ 2148381 w 3411784"/>
                <a:gd name="connsiteY42" fmla="*/ 2810793 h 4788858"/>
                <a:gd name="connsiteX43" fmla="*/ 2252521 w 3411784"/>
                <a:gd name="connsiteY43"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1851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19910 h 4776335"/>
                <a:gd name="connsiteX1" fmla="*/ 2488741 w 3411784"/>
                <a:gd name="connsiteY1" fmla="*/ 3590750 h 4776335"/>
                <a:gd name="connsiteX2" fmla="*/ 2686861 w 3411784"/>
                <a:gd name="connsiteY2" fmla="*/ 3834590 h 4776335"/>
                <a:gd name="connsiteX3" fmla="*/ 2564941 w 3411784"/>
                <a:gd name="connsiteY3" fmla="*/ 4063190 h 4776335"/>
                <a:gd name="connsiteX4" fmla="*/ 2183941 w 3411784"/>
                <a:gd name="connsiteY4" fmla="*/ 4169870 h 4776335"/>
                <a:gd name="connsiteX5" fmla="*/ 1701341 w 3411784"/>
                <a:gd name="connsiteY5" fmla="*/ 4373070 h 4776335"/>
                <a:gd name="connsiteX6" fmla="*/ 1409241 w 3411784"/>
                <a:gd name="connsiteY6" fmla="*/ 4576270 h 4776335"/>
                <a:gd name="connsiteX7" fmla="*/ 1053641 w 3411784"/>
                <a:gd name="connsiteY7" fmla="*/ 4754070 h 4776335"/>
                <a:gd name="connsiteX8" fmla="*/ 786941 w 3411784"/>
                <a:gd name="connsiteY8" fmla="*/ 4766770 h 4776335"/>
                <a:gd name="connsiteX9" fmla="*/ 571041 w 3411784"/>
                <a:gd name="connsiteY9" fmla="*/ 4690570 h 4776335"/>
                <a:gd name="connsiteX10" fmla="*/ 494841 w 3411784"/>
                <a:gd name="connsiteY10" fmla="*/ 4550870 h 4776335"/>
                <a:gd name="connsiteX11" fmla="*/ 583741 w 3411784"/>
                <a:gd name="connsiteY11" fmla="*/ 4373070 h 4776335"/>
                <a:gd name="connsiteX12" fmla="*/ 634541 w 3411784"/>
                <a:gd name="connsiteY12" fmla="*/ 4182570 h 4776335"/>
                <a:gd name="connsiteX13" fmla="*/ 558341 w 3411784"/>
                <a:gd name="connsiteY13" fmla="*/ 4106370 h 4776335"/>
                <a:gd name="connsiteX14" fmla="*/ 367841 w 3411784"/>
                <a:gd name="connsiteY14" fmla="*/ 4144470 h 4776335"/>
                <a:gd name="connsiteX15" fmla="*/ 228141 w 3411784"/>
                <a:gd name="connsiteY15" fmla="*/ 4182570 h 4776335"/>
                <a:gd name="connsiteX16" fmla="*/ 101141 w 3411784"/>
                <a:gd name="connsiteY16" fmla="*/ 4068270 h 4776335"/>
                <a:gd name="connsiteX17" fmla="*/ 24941 w 3411784"/>
                <a:gd name="connsiteY17" fmla="*/ 3877770 h 4776335"/>
                <a:gd name="connsiteX18" fmla="*/ 12241 w 3411784"/>
                <a:gd name="connsiteY18" fmla="*/ 3623770 h 4776335"/>
                <a:gd name="connsiteX19" fmla="*/ 190041 w 3411784"/>
                <a:gd name="connsiteY19" fmla="*/ 3471370 h 4776335"/>
                <a:gd name="connsiteX20" fmla="*/ 558341 w 3411784"/>
                <a:gd name="connsiteY20" fmla="*/ 3407870 h 4776335"/>
                <a:gd name="connsiteX21" fmla="*/ 761541 w 3411784"/>
                <a:gd name="connsiteY21" fmla="*/ 3242770 h 4776335"/>
                <a:gd name="connsiteX22" fmla="*/ 952041 w 3411784"/>
                <a:gd name="connsiteY22" fmla="*/ 2671270 h 4776335"/>
                <a:gd name="connsiteX23" fmla="*/ 1231441 w 3411784"/>
                <a:gd name="connsiteY23" fmla="*/ 2214070 h 4776335"/>
                <a:gd name="connsiteX24" fmla="*/ 1447341 w 3411784"/>
                <a:gd name="connsiteY24" fmla="*/ 1794970 h 4776335"/>
                <a:gd name="connsiteX25" fmla="*/ 1752141 w 3411784"/>
                <a:gd name="connsiteY25" fmla="*/ 1617170 h 4776335"/>
                <a:gd name="connsiteX26" fmla="*/ 1917241 w 3411784"/>
                <a:gd name="connsiteY26" fmla="*/ 1464770 h 4776335"/>
                <a:gd name="connsiteX27" fmla="*/ 2082341 w 3411784"/>
                <a:gd name="connsiteY27" fmla="*/ 1083770 h 4776335"/>
                <a:gd name="connsiteX28" fmla="*/ 2272841 w 3411784"/>
                <a:gd name="connsiteY28" fmla="*/ 944070 h 4776335"/>
                <a:gd name="connsiteX29" fmla="*/ 2539541 w 3411784"/>
                <a:gd name="connsiteY29" fmla="*/ 766270 h 4776335"/>
                <a:gd name="connsiteX30" fmla="*/ 2780841 w 3411784"/>
                <a:gd name="connsiteY30" fmla="*/ 601170 h 4776335"/>
                <a:gd name="connsiteX31" fmla="*/ 2857041 w 3411784"/>
                <a:gd name="connsiteY31" fmla="*/ 423370 h 4776335"/>
                <a:gd name="connsiteX32" fmla="*/ 3024245 w 3411784"/>
                <a:gd name="connsiteY32" fmla="*/ 86827 h 4776335"/>
                <a:gd name="connsiteX33" fmla="*/ 3263441 w 3411784"/>
                <a:gd name="connsiteY33" fmla="*/ 4270 h 4776335"/>
                <a:gd name="connsiteX34" fmla="*/ 3390441 w 3411784"/>
                <a:gd name="connsiteY34" fmla="*/ 182070 h 4776335"/>
                <a:gd name="connsiteX35" fmla="*/ 3403141 w 3411784"/>
                <a:gd name="connsiteY35" fmla="*/ 372570 h 4776335"/>
                <a:gd name="connsiteX36" fmla="*/ 3301541 w 3411784"/>
                <a:gd name="connsiteY36" fmla="*/ 550370 h 4776335"/>
                <a:gd name="connsiteX37" fmla="*/ 3174541 w 3411784"/>
                <a:gd name="connsiteY37" fmla="*/ 715470 h 4776335"/>
                <a:gd name="connsiteX38" fmla="*/ 3149141 w 3411784"/>
                <a:gd name="connsiteY38" fmla="*/ 931370 h 4776335"/>
                <a:gd name="connsiteX39" fmla="*/ 2920541 w 3411784"/>
                <a:gd name="connsiteY39" fmla="*/ 1248870 h 4776335"/>
                <a:gd name="connsiteX40" fmla="*/ 2590341 w 3411784"/>
                <a:gd name="connsiteY40" fmla="*/ 1680670 h 4776335"/>
                <a:gd name="connsiteX41" fmla="*/ 2298241 w 3411784"/>
                <a:gd name="connsiteY41" fmla="*/ 2074370 h 4776335"/>
                <a:gd name="connsiteX42" fmla="*/ 2171241 w 3411784"/>
                <a:gd name="connsiteY42" fmla="*/ 2379170 h 4776335"/>
                <a:gd name="connsiteX43" fmla="*/ 2178861 w 3411784"/>
                <a:gd name="connsiteY43" fmla="*/ 2706830 h 4776335"/>
                <a:gd name="connsiteX44" fmla="*/ 2229661 w 3411784"/>
                <a:gd name="connsiteY44" fmla="*/ 3072590 h 4776335"/>
                <a:gd name="connsiteX0" fmla="*/ 2316021 w 3413250"/>
                <a:gd name="connsiteY0" fmla="*/ 3219908 h 4776333"/>
                <a:gd name="connsiteX1" fmla="*/ 2488741 w 3413250"/>
                <a:gd name="connsiteY1" fmla="*/ 3590748 h 4776333"/>
                <a:gd name="connsiteX2" fmla="*/ 2686861 w 3413250"/>
                <a:gd name="connsiteY2" fmla="*/ 3834588 h 4776333"/>
                <a:gd name="connsiteX3" fmla="*/ 2564941 w 3413250"/>
                <a:gd name="connsiteY3" fmla="*/ 4063188 h 4776333"/>
                <a:gd name="connsiteX4" fmla="*/ 2183941 w 3413250"/>
                <a:gd name="connsiteY4" fmla="*/ 4169868 h 4776333"/>
                <a:gd name="connsiteX5" fmla="*/ 1701341 w 3413250"/>
                <a:gd name="connsiteY5" fmla="*/ 4373068 h 4776333"/>
                <a:gd name="connsiteX6" fmla="*/ 1409241 w 3413250"/>
                <a:gd name="connsiteY6" fmla="*/ 4576268 h 4776333"/>
                <a:gd name="connsiteX7" fmla="*/ 1053641 w 3413250"/>
                <a:gd name="connsiteY7" fmla="*/ 4754068 h 4776333"/>
                <a:gd name="connsiteX8" fmla="*/ 786941 w 3413250"/>
                <a:gd name="connsiteY8" fmla="*/ 4766768 h 4776333"/>
                <a:gd name="connsiteX9" fmla="*/ 571041 w 3413250"/>
                <a:gd name="connsiteY9" fmla="*/ 4690568 h 4776333"/>
                <a:gd name="connsiteX10" fmla="*/ 494841 w 3413250"/>
                <a:gd name="connsiteY10" fmla="*/ 4550868 h 4776333"/>
                <a:gd name="connsiteX11" fmla="*/ 583741 w 3413250"/>
                <a:gd name="connsiteY11" fmla="*/ 4373068 h 4776333"/>
                <a:gd name="connsiteX12" fmla="*/ 634541 w 3413250"/>
                <a:gd name="connsiteY12" fmla="*/ 4182568 h 4776333"/>
                <a:gd name="connsiteX13" fmla="*/ 558341 w 3413250"/>
                <a:gd name="connsiteY13" fmla="*/ 4106368 h 4776333"/>
                <a:gd name="connsiteX14" fmla="*/ 367841 w 3413250"/>
                <a:gd name="connsiteY14" fmla="*/ 4144468 h 4776333"/>
                <a:gd name="connsiteX15" fmla="*/ 228141 w 3413250"/>
                <a:gd name="connsiteY15" fmla="*/ 4182568 h 4776333"/>
                <a:gd name="connsiteX16" fmla="*/ 101141 w 3413250"/>
                <a:gd name="connsiteY16" fmla="*/ 4068268 h 4776333"/>
                <a:gd name="connsiteX17" fmla="*/ 24941 w 3413250"/>
                <a:gd name="connsiteY17" fmla="*/ 3877768 h 4776333"/>
                <a:gd name="connsiteX18" fmla="*/ 12241 w 3413250"/>
                <a:gd name="connsiteY18" fmla="*/ 3623768 h 4776333"/>
                <a:gd name="connsiteX19" fmla="*/ 190041 w 3413250"/>
                <a:gd name="connsiteY19" fmla="*/ 3471368 h 4776333"/>
                <a:gd name="connsiteX20" fmla="*/ 558341 w 3413250"/>
                <a:gd name="connsiteY20" fmla="*/ 3407868 h 4776333"/>
                <a:gd name="connsiteX21" fmla="*/ 761541 w 3413250"/>
                <a:gd name="connsiteY21" fmla="*/ 3242768 h 4776333"/>
                <a:gd name="connsiteX22" fmla="*/ 952041 w 3413250"/>
                <a:gd name="connsiteY22" fmla="*/ 2671268 h 4776333"/>
                <a:gd name="connsiteX23" fmla="*/ 1231441 w 3413250"/>
                <a:gd name="connsiteY23" fmla="*/ 2214068 h 4776333"/>
                <a:gd name="connsiteX24" fmla="*/ 1447341 w 3413250"/>
                <a:gd name="connsiteY24" fmla="*/ 1794968 h 4776333"/>
                <a:gd name="connsiteX25" fmla="*/ 1752141 w 3413250"/>
                <a:gd name="connsiteY25" fmla="*/ 1617168 h 4776333"/>
                <a:gd name="connsiteX26" fmla="*/ 1917241 w 3413250"/>
                <a:gd name="connsiteY26" fmla="*/ 1464768 h 4776333"/>
                <a:gd name="connsiteX27" fmla="*/ 2082341 w 3413250"/>
                <a:gd name="connsiteY27" fmla="*/ 1083768 h 4776333"/>
                <a:gd name="connsiteX28" fmla="*/ 2272841 w 3413250"/>
                <a:gd name="connsiteY28" fmla="*/ 944068 h 4776333"/>
                <a:gd name="connsiteX29" fmla="*/ 2539541 w 3413250"/>
                <a:gd name="connsiteY29" fmla="*/ 766268 h 4776333"/>
                <a:gd name="connsiteX30" fmla="*/ 2780841 w 3413250"/>
                <a:gd name="connsiteY30" fmla="*/ 601168 h 4776333"/>
                <a:gd name="connsiteX31" fmla="*/ 2857041 w 3413250"/>
                <a:gd name="connsiteY31" fmla="*/ 423368 h 4776333"/>
                <a:gd name="connsiteX32" fmla="*/ 3024245 w 3413250"/>
                <a:gd name="connsiteY32" fmla="*/ 86825 h 4776333"/>
                <a:gd name="connsiteX33" fmla="*/ 3233803 w 3413250"/>
                <a:gd name="connsiteY33" fmla="*/ 4269 h 4776333"/>
                <a:gd name="connsiteX34" fmla="*/ 3390441 w 3413250"/>
                <a:gd name="connsiteY34" fmla="*/ 182068 h 4776333"/>
                <a:gd name="connsiteX35" fmla="*/ 3403141 w 3413250"/>
                <a:gd name="connsiteY35" fmla="*/ 372568 h 4776333"/>
                <a:gd name="connsiteX36" fmla="*/ 3301541 w 3413250"/>
                <a:gd name="connsiteY36" fmla="*/ 550368 h 4776333"/>
                <a:gd name="connsiteX37" fmla="*/ 3174541 w 3413250"/>
                <a:gd name="connsiteY37" fmla="*/ 715468 h 4776333"/>
                <a:gd name="connsiteX38" fmla="*/ 3149141 w 3413250"/>
                <a:gd name="connsiteY38" fmla="*/ 931368 h 4776333"/>
                <a:gd name="connsiteX39" fmla="*/ 2920541 w 3413250"/>
                <a:gd name="connsiteY39" fmla="*/ 1248868 h 4776333"/>
                <a:gd name="connsiteX40" fmla="*/ 2590341 w 3413250"/>
                <a:gd name="connsiteY40" fmla="*/ 1680668 h 4776333"/>
                <a:gd name="connsiteX41" fmla="*/ 2298241 w 3413250"/>
                <a:gd name="connsiteY41" fmla="*/ 2074368 h 4776333"/>
                <a:gd name="connsiteX42" fmla="*/ 2171241 w 3413250"/>
                <a:gd name="connsiteY42" fmla="*/ 2379168 h 4776333"/>
                <a:gd name="connsiteX43" fmla="*/ 2178861 w 3413250"/>
                <a:gd name="connsiteY43" fmla="*/ 2706828 h 4776333"/>
                <a:gd name="connsiteX44" fmla="*/ 2229661 w 3413250"/>
                <a:gd name="connsiteY44" fmla="*/ 3072588 h 4776333"/>
                <a:gd name="connsiteX0" fmla="*/ 2316021 w 3408041"/>
                <a:gd name="connsiteY0" fmla="*/ 3220818 h 4777243"/>
                <a:gd name="connsiteX1" fmla="*/ 2488741 w 3408041"/>
                <a:gd name="connsiteY1" fmla="*/ 3591658 h 4777243"/>
                <a:gd name="connsiteX2" fmla="*/ 2686861 w 3408041"/>
                <a:gd name="connsiteY2" fmla="*/ 3835498 h 4777243"/>
                <a:gd name="connsiteX3" fmla="*/ 2564941 w 3408041"/>
                <a:gd name="connsiteY3" fmla="*/ 4064098 h 4777243"/>
                <a:gd name="connsiteX4" fmla="*/ 2183941 w 3408041"/>
                <a:gd name="connsiteY4" fmla="*/ 4170778 h 4777243"/>
                <a:gd name="connsiteX5" fmla="*/ 1701341 w 3408041"/>
                <a:gd name="connsiteY5" fmla="*/ 4373978 h 4777243"/>
                <a:gd name="connsiteX6" fmla="*/ 1409241 w 3408041"/>
                <a:gd name="connsiteY6" fmla="*/ 4577178 h 4777243"/>
                <a:gd name="connsiteX7" fmla="*/ 1053641 w 3408041"/>
                <a:gd name="connsiteY7" fmla="*/ 4754978 h 4777243"/>
                <a:gd name="connsiteX8" fmla="*/ 786941 w 3408041"/>
                <a:gd name="connsiteY8" fmla="*/ 4767678 h 4777243"/>
                <a:gd name="connsiteX9" fmla="*/ 571041 w 3408041"/>
                <a:gd name="connsiteY9" fmla="*/ 4691478 h 4777243"/>
                <a:gd name="connsiteX10" fmla="*/ 494841 w 3408041"/>
                <a:gd name="connsiteY10" fmla="*/ 4551778 h 4777243"/>
                <a:gd name="connsiteX11" fmla="*/ 583741 w 3408041"/>
                <a:gd name="connsiteY11" fmla="*/ 4373978 h 4777243"/>
                <a:gd name="connsiteX12" fmla="*/ 634541 w 3408041"/>
                <a:gd name="connsiteY12" fmla="*/ 4183478 h 4777243"/>
                <a:gd name="connsiteX13" fmla="*/ 558341 w 3408041"/>
                <a:gd name="connsiteY13" fmla="*/ 4107278 h 4777243"/>
                <a:gd name="connsiteX14" fmla="*/ 367841 w 3408041"/>
                <a:gd name="connsiteY14" fmla="*/ 4145378 h 4777243"/>
                <a:gd name="connsiteX15" fmla="*/ 228141 w 3408041"/>
                <a:gd name="connsiteY15" fmla="*/ 4183478 h 4777243"/>
                <a:gd name="connsiteX16" fmla="*/ 101141 w 3408041"/>
                <a:gd name="connsiteY16" fmla="*/ 4069178 h 4777243"/>
                <a:gd name="connsiteX17" fmla="*/ 24941 w 3408041"/>
                <a:gd name="connsiteY17" fmla="*/ 3878678 h 4777243"/>
                <a:gd name="connsiteX18" fmla="*/ 12241 w 3408041"/>
                <a:gd name="connsiteY18" fmla="*/ 3624678 h 4777243"/>
                <a:gd name="connsiteX19" fmla="*/ 190041 w 3408041"/>
                <a:gd name="connsiteY19" fmla="*/ 3472278 h 4777243"/>
                <a:gd name="connsiteX20" fmla="*/ 558341 w 3408041"/>
                <a:gd name="connsiteY20" fmla="*/ 3408778 h 4777243"/>
                <a:gd name="connsiteX21" fmla="*/ 761541 w 3408041"/>
                <a:gd name="connsiteY21" fmla="*/ 3243678 h 4777243"/>
                <a:gd name="connsiteX22" fmla="*/ 952041 w 3408041"/>
                <a:gd name="connsiteY22" fmla="*/ 2672178 h 4777243"/>
                <a:gd name="connsiteX23" fmla="*/ 1231441 w 3408041"/>
                <a:gd name="connsiteY23" fmla="*/ 2214978 h 4777243"/>
                <a:gd name="connsiteX24" fmla="*/ 1447341 w 3408041"/>
                <a:gd name="connsiteY24" fmla="*/ 1795878 h 4777243"/>
                <a:gd name="connsiteX25" fmla="*/ 1752141 w 3408041"/>
                <a:gd name="connsiteY25" fmla="*/ 1618078 h 4777243"/>
                <a:gd name="connsiteX26" fmla="*/ 1917241 w 3408041"/>
                <a:gd name="connsiteY26" fmla="*/ 1465678 h 4777243"/>
                <a:gd name="connsiteX27" fmla="*/ 2082341 w 3408041"/>
                <a:gd name="connsiteY27" fmla="*/ 1084678 h 4777243"/>
                <a:gd name="connsiteX28" fmla="*/ 2272841 w 3408041"/>
                <a:gd name="connsiteY28" fmla="*/ 944978 h 4777243"/>
                <a:gd name="connsiteX29" fmla="*/ 2539541 w 3408041"/>
                <a:gd name="connsiteY29" fmla="*/ 767178 h 4777243"/>
                <a:gd name="connsiteX30" fmla="*/ 2780841 w 3408041"/>
                <a:gd name="connsiteY30" fmla="*/ 602078 h 4777243"/>
                <a:gd name="connsiteX31" fmla="*/ 2857041 w 3408041"/>
                <a:gd name="connsiteY31" fmla="*/ 424278 h 4777243"/>
                <a:gd name="connsiteX32" fmla="*/ 3024245 w 3408041"/>
                <a:gd name="connsiteY32" fmla="*/ 87735 h 4777243"/>
                <a:gd name="connsiteX33" fmla="*/ 3233803 w 3408041"/>
                <a:gd name="connsiteY33" fmla="*/ 5179 h 4777243"/>
                <a:gd name="connsiteX34" fmla="*/ 3375623 w 3408041"/>
                <a:gd name="connsiteY34" fmla="*/ 197797 h 4777243"/>
                <a:gd name="connsiteX35" fmla="*/ 3403141 w 3408041"/>
                <a:gd name="connsiteY35" fmla="*/ 373478 h 4777243"/>
                <a:gd name="connsiteX36" fmla="*/ 3301541 w 3408041"/>
                <a:gd name="connsiteY36" fmla="*/ 551278 h 4777243"/>
                <a:gd name="connsiteX37" fmla="*/ 3174541 w 3408041"/>
                <a:gd name="connsiteY37" fmla="*/ 716378 h 4777243"/>
                <a:gd name="connsiteX38" fmla="*/ 3149141 w 3408041"/>
                <a:gd name="connsiteY38" fmla="*/ 932278 h 4777243"/>
                <a:gd name="connsiteX39" fmla="*/ 2920541 w 3408041"/>
                <a:gd name="connsiteY39" fmla="*/ 1249778 h 4777243"/>
                <a:gd name="connsiteX40" fmla="*/ 2590341 w 3408041"/>
                <a:gd name="connsiteY40" fmla="*/ 1681578 h 4777243"/>
                <a:gd name="connsiteX41" fmla="*/ 2298241 w 3408041"/>
                <a:gd name="connsiteY41" fmla="*/ 2075278 h 4777243"/>
                <a:gd name="connsiteX42" fmla="*/ 2171241 w 3408041"/>
                <a:gd name="connsiteY42" fmla="*/ 2380078 h 4777243"/>
                <a:gd name="connsiteX43" fmla="*/ 2178861 w 3408041"/>
                <a:gd name="connsiteY43" fmla="*/ 2707738 h 4777243"/>
                <a:gd name="connsiteX44" fmla="*/ 2229661 w 3408041"/>
                <a:gd name="connsiteY44" fmla="*/ 3073498 h 4777243"/>
                <a:gd name="connsiteX0" fmla="*/ 2316021 w 3408041"/>
                <a:gd name="connsiteY0" fmla="*/ 3194932 h 4751357"/>
                <a:gd name="connsiteX1" fmla="*/ 2488741 w 3408041"/>
                <a:gd name="connsiteY1" fmla="*/ 3565772 h 4751357"/>
                <a:gd name="connsiteX2" fmla="*/ 2686861 w 3408041"/>
                <a:gd name="connsiteY2" fmla="*/ 3809612 h 4751357"/>
                <a:gd name="connsiteX3" fmla="*/ 2564941 w 3408041"/>
                <a:gd name="connsiteY3" fmla="*/ 4038212 h 4751357"/>
                <a:gd name="connsiteX4" fmla="*/ 2183941 w 3408041"/>
                <a:gd name="connsiteY4" fmla="*/ 4144892 h 4751357"/>
                <a:gd name="connsiteX5" fmla="*/ 1701341 w 3408041"/>
                <a:gd name="connsiteY5" fmla="*/ 4348092 h 4751357"/>
                <a:gd name="connsiteX6" fmla="*/ 1409241 w 3408041"/>
                <a:gd name="connsiteY6" fmla="*/ 4551292 h 4751357"/>
                <a:gd name="connsiteX7" fmla="*/ 1053641 w 3408041"/>
                <a:gd name="connsiteY7" fmla="*/ 4729092 h 4751357"/>
                <a:gd name="connsiteX8" fmla="*/ 786941 w 3408041"/>
                <a:gd name="connsiteY8" fmla="*/ 4741792 h 4751357"/>
                <a:gd name="connsiteX9" fmla="*/ 571041 w 3408041"/>
                <a:gd name="connsiteY9" fmla="*/ 4665592 h 4751357"/>
                <a:gd name="connsiteX10" fmla="*/ 494841 w 3408041"/>
                <a:gd name="connsiteY10" fmla="*/ 4525892 h 4751357"/>
                <a:gd name="connsiteX11" fmla="*/ 583741 w 3408041"/>
                <a:gd name="connsiteY11" fmla="*/ 4348092 h 4751357"/>
                <a:gd name="connsiteX12" fmla="*/ 634541 w 3408041"/>
                <a:gd name="connsiteY12" fmla="*/ 4157592 h 4751357"/>
                <a:gd name="connsiteX13" fmla="*/ 558341 w 3408041"/>
                <a:gd name="connsiteY13" fmla="*/ 4081392 h 4751357"/>
                <a:gd name="connsiteX14" fmla="*/ 367841 w 3408041"/>
                <a:gd name="connsiteY14" fmla="*/ 4119492 h 4751357"/>
                <a:gd name="connsiteX15" fmla="*/ 228141 w 3408041"/>
                <a:gd name="connsiteY15" fmla="*/ 4157592 h 4751357"/>
                <a:gd name="connsiteX16" fmla="*/ 101141 w 3408041"/>
                <a:gd name="connsiteY16" fmla="*/ 4043292 h 4751357"/>
                <a:gd name="connsiteX17" fmla="*/ 24941 w 3408041"/>
                <a:gd name="connsiteY17" fmla="*/ 3852792 h 4751357"/>
                <a:gd name="connsiteX18" fmla="*/ 12241 w 3408041"/>
                <a:gd name="connsiteY18" fmla="*/ 3598792 h 4751357"/>
                <a:gd name="connsiteX19" fmla="*/ 190041 w 3408041"/>
                <a:gd name="connsiteY19" fmla="*/ 3446392 h 4751357"/>
                <a:gd name="connsiteX20" fmla="*/ 558341 w 3408041"/>
                <a:gd name="connsiteY20" fmla="*/ 3382892 h 4751357"/>
                <a:gd name="connsiteX21" fmla="*/ 761541 w 3408041"/>
                <a:gd name="connsiteY21" fmla="*/ 3217792 h 4751357"/>
                <a:gd name="connsiteX22" fmla="*/ 952041 w 3408041"/>
                <a:gd name="connsiteY22" fmla="*/ 2646292 h 4751357"/>
                <a:gd name="connsiteX23" fmla="*/ 1231441 w 3408041"/>
                <a:gd name="connsiteY23" fmla="*/ 2189092 h 4751357"/>
                <a:gd name="connsiteX24" fmla="*/ 1447341 w 3408041"/>
                <a:gd name="connsiteY24" fmla="*/ 1769992 h 4751357"/>
                <a:gd name="connsiteX25" fmla="*/ 1752141 w 3408041"/>
                <a:gd name="connsiteY25" fmla="*/ 1592192 h 4751357"/>
                <a:gd name="connsiteX26" fmla="*/ 1917241 w 3408041"/>
                <a:gd name="connsiteY26" fmla="*/ 1439792 h 4751357"/>
                <a:gd name="connsiteX27" fmla="*/ 2082341 w 3408041"/>
                <a:gd name="connsiteY27" fmla="*/ 1058792 h 4751357"/>
                <a:gd name="connsiteX28" fmla="*/ 2272841 w 3408041"/>
                <a:gd name="connsiteY28" fmla="*/ 919092 h 4751357"/>
                <a:gd name="connsiteX29" fmla="*/ 2539541 w 3408041"/>
                <a:gd name="connsiteY29" fmla="*/ 741292 h 4751357"/>
                <a:gd name="connsiteX30" fmla="*/ 2780841 w 3408041"/>
                <a:gd name="connsiteY30" fmla="*/ 576192 h 4751357"/>
                <a:gd name="connsiteX31" fmla="*/ 2857041 w 3408041"/>
                <a:gd name="connsiteY31" fmla="*/ 398392 h 4751357"/>
                <a:gd name="connsiteX32" fmla="*/ 3024245 w 3408041"/>
                <a:gd name="connsiteY32" fmla="*/ 61849 h 4751357"/>
                <a:gd name="connsiteX33" fmla="*/ 3233803 w 3408041"/>
                <a:gd name="connsiteY33" fmla="*/ 8932 h 4751357"/>
                <a:gd name="connsiteX34" fmla="*/ 3375623 w 3408041"/>
                <a:gd name="connsiteY34" fmla="*/ 171911 h 4751357"/>
                <a:gd name="connsiteX35" fmla="*/ 3403141 w 3408041"/>
                <a:gd name="connsiteY35" fmla="*/ 347592 h 4751357"/>
                <a:gd name="connsiteX36" fmla="*/ 3301541 w 3408041"/>
                <a:gd name="connsiteY36" fmla="*/ 525392 h 4751357"/>
                <a:gd name="connsiteX37" fmla="*/ 3174541 w 3408041"/>
                <a:gd name="connsiteY37" fmla="*/ 690492 h 4751357"/>
                <a:gd name="connsiteX38" fmla="*/ 3149141 w 3408041"/>
                <a:gd name="connsiteY38" fmla="*/ 906392 h 4751357"/>
                <a:gd name="connsiteX39" fmla="*/ 2920541 w 3408041"/>
                <a:gd name="connsiteY39" fmla="*/ 1223892 h 4751357"/>
                <a:gd name="connsiteX40" fmla="*/ 2590341 w 3408041"/>
                <a:gd name="connsiteY40" fmla="*/ 1655692 h 4751357"/>
                <a:gd name="connsiteX41" fmla="*/ 2298241 w 3408041"/>
                <a:gd name="connsiteY41" fmla="*/ 2049392 h 4751357"/>
                <a:gd name="connsiteX42" fmla="*/ 2171241 w 3408041"/>
                <a:gd name="connsiteY42" fmla="*/ 2354192 h 4751357"/>
                <a:gd name="connsiteX43" fmla="*/ 2178861 w 3408041"/>
                <a:gd name="connsiteY43" fmla="*/ 2681852 h 4751357"/>
                <a:gd name="connsiteX44" fmla="*/ 2229661 w 3408041"/>
                <a:gd name="connsiteY44" fmla="*/ 3047612 h 4751357"/>
                <a:gd name="connsiteX0" fmla="*/ 2316021 w 3408041"/>
                <a:gd name="connsiteY0" fmla="*/ 3187687 h 4744112"/>
                <a:gd name="connsiteX1" fmla="*/ 2488741 w 3408041"/>
                <a:gd name="connsiteY1" fmla="*/ 3558527 h 4744112"/>
                <a:gd name="connsiteX2" fmla="*/ 2686861 w 3408041"/>
                <a:gd name="connsiteY2" fmla="*/ 3802367 h 4744112"/>
                <a:gd name="connsiteX3" fmla="*/ 2564941 w 3408041"/>
                <a:gd name="connsiteY3" fmla="*/ 4030967 h 4744112"/>
                <a:gd name="connsiteX4" fmla="*/ 2183941 w 3408041"/>
                <a:gd name="connsiteY4" fmla="*/ 4137647 h 4744112"/>
                <a:gd name="connsiteX5" fmla="*/ 1701341 w 3408041"/>
                <a:gd name="connsiteY5" fmla="*/ 4340847 h 4744112"/>
                <a:gd name="connsiteX6" fmla="*/ 1409241 w 3408041"/>
                <a:gd name="connsiteY6" fmla="*/ 4544047 h 4744112"/>
                <a:gd name="connsiteX7" fmla="*/ 1053641 w 3408041"/>
                <a:gd name="connsiteY7" fmla="*/ 4721847 h 4744112"/>
                <a:gd name="connsiteX8" fmla="*/ 786941 w 3408041"/>
                <a:gd name="connsiteY8" fmla="*/ 4734547 h 4744112"/>
                <a:gd name="connsiteX9" fmla="*/ 571041 w 3408041"/>
                <a:gd name="connsiteY9" fmla="*/ 4658347 h 4744112"/>
                <a:gd name="connsiteX10" fmla="*/ 494841 w 3408041"/>
                <a:gd name="connsiteY10" fmla="*/ 4518647 h 4744112"/>
                <a:gd name="connsiteX11" fmla="*/ 583741 w 3408041"/>
                <a:gd name="connsiteY11" fmla="*/ 4340847 h 4744112"/>
                <a:gd name="connsiteX12" fmla="*/ 634541 w 3408041"/>
                <a:gd name="connsiteY12" fmla="*/ 4150347 h 4744112"/>
                <a:gd name="connsiteX13" fmla="*/ 558341 w 3408041"/>
                <a:gd name="connsiteY13" fmla="*/ 4074147 h 4744112"/>
                <a:gd name="connsiteX14" fmla="*/ 367841 w 3408041"/>
                <a:gd name="connsiteY14" fmla="*/ 4112247 h 4744112"/>
                <a:gd name="connsiteX15" fmla="*/ 228141 w 3408041"/>
                <a:gd name="connsiteY15" fmla="*/ 4150347 h 4744112"/>
                <a:gd name="connsiteX16" fmla="*/ 101141 w 3408041"/>
                <a:gd name="connsiteY16" fmla="*/ 4036047 h 4744112"/>
                <a:gd name="connsiteX17" fmla="*/ 24941 w 3408041"/>
                <a:gd name="connsiteY17" fmla="*/ 3845547 h 4744112"/>
                <a:gd name="connsiteX18" fmla="*/ 12241 w 3408041"/>
                <a:gd name="connsiteY18" fmla="*/ 3591547 h 4744112"/>
                <a:gd name="connsiteX19" fmla="*/ 190041 w 3408041"/>
                <a:gd name="connsiteY19" fmla="*/ 3439147 h 4744112"/>
                <a:gd name="connsiteX20" fmla="*/ 558341 w 3408041"/>
                <a:gd name="connsiteY20" fmla="*/ 3375647 h 4744112"/>
                <a:gd name="connsiteX21" fmla="*/ 761541 w 3408041"/>
                <a:gd name="connsiteY21" fmla="*/ 3210547 h 4744112"/>
                <a:gd name="connsiteX22" fmla="*/ 952041 w 3408041"/>
                <a:gd name="connsiteY22" fmla="*/ 2639047 h 4744112"/>
                <a:gd name="connsiteX23" fmla="*/ 1231441 w 3408041"/>
                <a:gd name="connsiteY23" fmla="*/ 2181847 h 4744112"/>
                <a:gd name="connsiteX24" fmla="*/ 1447341 w 3408041"/>
                <a:gd name="connsiteY24" fmla="*/ 1762747 h 4744112"/>
                <a:gd name="connsiteX25" fmla="*/ 1752141 w 3408041"/>
                <a:gd name="connsiteY25" fmla="*/ 1584947 h 4744112"/>
                <a:gd name="connsiteX26" fmla="*/ 1917241 w 3408041"/>
                <a:gd name="connsiteY26" fmla="*/ 1432547 h 4744112"/>
                <a:gd name="connsiteX27" fmla="*/ 2082341 w 3408041"/>
                <a:gd name="connsiteY27" fmla="*/ 1051547 h 4744112"/>
                <a:gd name="connsiteX28" fmla="*/ 2272841 w 3408041"/>
                <a:gd name="connsiteY28" fmla="*/ 911847 h 4744112"/>
                <a:gd name="connsiteX29" fmla="*/ 2539541 w 3408041"/>
                <a:gd name="connsiteY29" fmla="*/ 734047 h 4744112"/>
                <a:gd name="connsiteX30" fmla="*/ 2780841 w 3408041"/>
                <a:gd name="connsiteY30" fmla="*/ 568947 h 4744112"/>
                <a:gd name="connsiteX31" fmla="*/ 2857041 w 3408041"/>
                <a:gd name="connsiteY31" fmla="*/ 391147 h 4744112"/>
                <a:gd name="connsiteX32" fmla="*/ 3009426 w 3408041"/>
                <a:gd name="connsiteY32" fmla="*/ 99061 h 4744112"/>
                <a:gd name="connsiteX33" fmla="*/ 3233803 w 3408041"/>
                <a:gd name="connsiteY33" fmla="*/ 1687 h 4744112"/>
                <a:gd name="connsiteX34" fmla="*/ 3375623 w 3408041"/>
                <a:gd name="connsiteY34" fmla="*/ 164666 h 4744112"/>
                <a:gd name="connsiteX35" fmla="*/ 3403141 w 3408041"/>
                <a:gd name="connsiteY35" fmla="*/ 340347 h 4744112"/>
                <a:gd name="connsiteX36" fmla="*/ 3301541 w 3408041"/>
                <a:gd name="connsiteY36" fmla="*/ 518147 h 4744112"/>
                <a:gd name="connsiteX37" fmla="*/ 3174541 w 3408041"/>
                <a:gd name="connsiteY37" fmla="*/ 683247 h 4744112"/>
                <a:gd name="connsiteX38" fmla="*/ 3149141 w 3408041"/>
                <a:gd name="connsiteY38" fmla="*/ 899147 h 4744112"/>
                <a:gd name="connsiteX39" fmla="*/ 2920541 w 3408041"/>
                <a:gd name="connsiteY39" fmla="*/ 1216647 h 4744112"/>
                <a:gd name="connsiteX40" fmla="*/ 2590341 w 3408041"/>
                <a:gd name="connsiteY40" fmla="*/ 1648447 h 4744112"/>
                <a:gd name="connsiteX41" fmla="*/ 2298241 w 3408041"/>
                <a:gd name="connsiteY41" fmla="*/ 2042147 h 4744112"/>
                <a:gd name="connsiteX42" fmla="*/ 2171241 w 3408041"/>
                <a:gd name="connsiteY42" fmla="*/ 2346947 h 4744112"/>
                <a:gd name="connsiteX43" fmla="*/ 2178861 w 3408041"/>
                <a:gd name="connsiteY43" fmla="*/ 2674607 h 4744112"/>
                <a:gd name="connsiteX44" fmla="*/ 2229661 w 3408041"/>
                <a:gd name="connsiteY44" fmla="*/ 3040367 h 4744112"/>
                <a:gd name="connsiteX0" fmla="*/ 2316021 w 3408041"/>
                <a:gd name="connsiteY0" fmla="*/ 3159320 h 4715745"/>
                <a:gd name="connsiteX1" fmla="*/ 2488741 w 3408041"/>
                <a:gd name="connsiteY1" fmla="*/ 3530160 h 4715745"/>
                <a:gd name="connsiteX2" fmla="*/ 2686861 w 3408041"/>
                <a:gd name="connsiteY2" fmla="*/ 3774000 h 4715745"/>
                <a:gd name="connsiteX3" fmla="*/ 2564941 w 3408041"/>
                <a:gd name="connsiteY3" fmla="*/ 4002600 h 4715745"/>
                <a:gd name="connsiteX4" fmla="*/ 2183941 w 3408041"/>
                <a:gd name="connsiteY4" fmla="*/ 4109280 h 4715745"/>
                <a:gd name="connsiteX5" fmla="*/ 1701341 w 3408041"/>
                <a:gd name="connsiteY5" fmla="*/ 4312480 h 4715745"/>
                <a:gd name="connsiteX6" fmla="*/ 1409241 w 3408041"/>
                <a:gd name="connsiteY6" fmla="*/ 4515680 h 4715745"/>
                <a:gd name="connsiteX7" fmla="*/ 1053641 w 3408041"/>
                <a:gd name="connsiteY7" fmla="*/ 4693480 h 4715745"/>
                <a:gd name="connsiteX8" fmla="*/ 786941 w 3408041"/>
                <a:gd name="connsiteY8" fmla="*/ 4706180 h 4715745"/>
                <a:gd name="connsiteX9" fmla="*/ 571041 w 3408041"/>
                <a:gd name="connsiteY9" fmla="*/ 4629980 h 4715745"/>
                <a:gd name="connsiteX10" fmla="*/ 494841 w 3408041"/>
                <a:gd name="connsiteY10" fmla="*/ 4490280 h 4715745"/>
                <a:gd name="connsiteX11" fmla="*/ 583741 w 3408041"/>
                <a:gd name="connsiteY11" fmla="*/ 4312480 h 4715745"/>
                <a:gd name="connsiteX12" fmla="*/ 634541 w 3408041"/>
                <a:gd name="connsiteY12" fmla="*/ 4121980 h 4715745"/>
                <a:gd name="connsiteX13" fmla="*/ 558341 w 3408041"/>
                <a:gd name="connsiteY13" fmla="*/ 4045780 h 4715745"/>
                <a:gd name="connsiteX14" fmla="*/ 367841 w 3408041"/>
                <a:gd name="connsiteY14" fmla="*/ 4083880 h 4715745"/>
                <a:gd name="connsiteX15" fmla="*/ 228141 w 3408041"/>
                <a:gd name="connsiteY15" fmla="*/ 4121980 h 4715745"/>
                <a:gd name="connsiteX16" fmla="*/ 101141 w 3408041"/>
                <a:gd name="connsiteY16" fmla="*/ 4007680 h 4715745"/>
                <a:gd name="connsiteX17" fmla="*/ 24941 w 3408041"/>
                <a:gd name="connsiteY17" fmla="*/ 3817180 h 4715745"/>
                <a:gd name="connsiteX18" fmla="*/ 12241 w 3408041"/>
                <a:gd name="connsiteY18" fmla="*/ 3563180 h 4715745"/>
                <a:gd name="connsiteX19" fmla="*/ 190041 w 3408041"/>
                <a:gd name="connsiteY19" fmla="*/ 3410780 h 4715745"/>
                <a:gd name="connsiteX20" fmla="*/ 558341 w 3408041"/>
                <a:gd name="connsiteY20" fmla="*/ 3347280 h 4715745"/>
                <a:gd name="connsiteX21" fmla="*/ 761541 w 3408041"/>
                <a:gd name="connsiteY21" fmla="*/ 3182180 h 4715745"/>
                <a:gd name="connsiteX22" fmla="*/ 952041 w 3408041"/>
                <a:gd name="connsiteY22" fmla="*/ 2610680 h 4715745"/>
                <a:gd name="connsiteX23" fmla="*/ 1231441 w 3408041"/>
                <a:gd name="connsiteY23" fmla="*/ 2153480 h 4715745"/>
                <a:gd name="connsiteX24" fmla="*/ 1447341 w 3408041"/>
                <a:gd name="connsiteY24" fmla="*/ 1734380 h 4715745"/>
                <a:gd name="connsiteX25" fmla="*/ 1752141 w 3408041"/>
                <a:gd name="connsiteY25" fmla="*/ 1556580 h 4715745"/>
                <a:gd name="connsiteX26" fmla="*/ 1917241 w 3408041"/>
                <a:gd name="connsiteY26" fmla="*/ 1404180 h 4715745"/>
                <a:gd name="connsiteX27" fmla="*/ 2082341 w 3408041"/>
                <a:gd name="connsiteY27" fmla="*/ 1023180 h 4715745"/>
                <a:gd name="connsiteX28" fmla="*/ 2272841 w 3408041"/>
                <a:gd name="connsiteY28" fmla="*/ 883480 h 4715745"/>
                <a:gd name="connsiteX29" fmla="*/ 2539541 w 3408041"/>
                <a:gd name="connsiteY29" fmla="*/ 705680 h 4715745"/>
                <a:gd name="connsiteX30" fmla="*/ 2780841 w 3408041"/>
                <a:gd name="connsiteY30" fmla="*/ 540580 h 4715745"/>
                <a:gd name="connsiteX31" fmla="*/ 2857041 w 3408041"/>
                <a:gd name="connsiteY31" fmla="*/ 362780 h 4715745"/>
                <a:gd name="connsiteX32" fmla="*/ 3009426 w 3408041"/>
                <a:gd name="connsiteY32" fmla="*/ 70694 h 4715745"/>
                <a:gd name="connsiteX33" fmla="*/ 3233803 w 3408041"/>
                <a:gd name="connsiteY33" fmla="*/ 2958 h 4715745"/>
                <a:gd name="connsiteX34" fmla="*/ 3375623 w 3408041"/>
                <a:gd name="connsiteY34" fmla="*/ 136299 h 4715745"/>
                <a:gd name="connsiteX35" fmla="*/ 3403141 w 3408041"/>
                <a:gd name="connsiteY35" fmla="*/ 311980 h 4715745"/>
                <a:gd name="connsiteX36" fmla="*/ 3301541 w 3408041"/>
                <a:gd name="connsiteY36" fmla="*/ 489780 h 4715745"/>
                <a:gd name="connsiteX37" fmla="*/ 3174541 w 3408041"/>
                <a:gd name="connsiteY37" fmla="*/ 654880 h 4715745"/>
                <a:gd name="connsiteX38" fmla="*/ 3149141 w 3408041"/>
                <a:gd name="connsiteY38" fmla="*/ 870780 h 4715745"/>
                <a:gd name="connsiteX39" fmla="*/ 2920541 w 3408041"/>
                <a:gd name="connsiteY39" fmla="*/ 1188280 h 4715745"/>
                <a:gd name="connsiteX40" fmla="*/ 2590341 w 3408041"/>
                <a:gd name="connsiteY40" fmla="*/ 1620080 h 4715745"/>
                <a:gd name="connsiteX41" fmla="*/ 2298241 w 3408041"/>
                <a:gd name="connsiteY41" fmla="*/ 2013780 h 4715745"/>
                <a:gd name="connsiteX42" fmla="*/ 2171241 w 3408041"/>
                <a:gd name="connsiteY42" fmla="*/ 2318580 h 4715745"/>
                <a:gd name="connsiteX43" fmla="*/ 2178861 w 3408041"/>
                <a:gd name="connsiteY43" fmla="*/ 2646240 h 4715745"/>
                <a:gd name="connsiteX44" fmla="*/ 2229661 w 3408041"/>
                <a:gd name="connsiteY44" fmla="*/ 3012000 h 4715745"/>
                <a:gd name="connsiteX0" fmla="*/ 2316021 w 3408041"/>
                <a:gd name="connsiteY0" fmla="*/ 3160229 h 4716654"/>
                <a:gd name="connsiteX1" fmla="*/ 2488741 w 3408041"/>
                <a:gd name="connsiteY1" fmla="*/ 3531069 h 4716654"/>
                <a:gd name="connsiteX2" fmla="*/ 2686861 w 3408041"/>
                <a:gd name="connsiteY2" fmla="*/ 3774909 h 4716654"/>
                <a:gd name="connsiteX3" fmla="*/ 2564941 w 3408041"/>
                <a:gd name="connsiteY3" fmla="*/ 4003509 h 4716654"/>
                <a:gd name="connsiteX4" fmla="*/ 2183941 w 3408041"/>
                <a:gd name="connsiteY4" fmla="*/ 4110189 h 4716654"/>
                <a:gd name="connsiteX5" fmla="*/ 1701341 w 3408041"/>
                <a:gd name="connsiteY5" fmla="*/ 4313389 h 4716654"/>
                <a:gd name="connsiteX6" fmla="*/ 1409241 w 3408041"/>
                <a:gd name="connsiteY6" fmla="*/ 4516589 h 4716654"/>
                <a:gd name="connsiteX7" fmla="*/ 1053641 w 3408041"/>
                <a:gd name="connsiteY7" fmla="*/ 4694389 h 4716654"/>
                <a:gd name="connsiteX8" fmla="*/ 786941 w 3408041"/>
                <a:gd name="connsiteY8" fmla="*/ 4707089 h 4716654"/>
                <a:gd name="connsiteX9" fmla="*/ 571041 w 3408041"/>
                <a:gd name="connsiteY9" fmla="*/ 4630889 h 4716654"/>
                <a:gd name="connsiteX10" fmla="*/ 494841 w 3408041"/>
                <a:gd name="connsiteY10" fmla="*/ 4491189 h 4716654"/>
                <a:gd name="connsiteX11" fmla="*/ 583741 w 3408041"/>
                <a:gd name="connsiteY11" fmla="*/ 4313389 h 4716654"/>
                <a:gd name="connsiteX12" fmla="*/ 634541 w 3408041"/>
                <a:gd name="connsiteY12" fmla="*/ 4122889 h 4716654"/>
                <a:gd name="connsiteX13" fmla="*/ 558341 w 3408041"/>
                <a:gd name="connsiteY13" fmla="*/ 4046689 h 4716654"/>
                <a:gd name="connsiteX14" fmla="*/ 367841 w 3408041"/>
                <a:gd name="connsiteY14" fmla="*/ 4084789 h 4716654"/>
                <a:gd name="connsiteX15" fmla="*/ 228141 w 3408041"/>
                <a:gd name="connsiteY15" fmla="*/ 4122889 h 4716654"/>
                <a:gd name="connsiteX16" fmla="*/ 101141 w 3408041"/>
                <a:gd name="connsiteY16" fmla="*/ 4008589 h 4716654"/>
                <a:gd name="connsiteX17" fmla="*/ 24941 w 3408041"/>
                <a:gd name="connsiteY17" fmla="*/ 3818089 h 4716654"/>
                <a:gd name="connsiteX18" fmla="*/ 12241 w 3408041"/>
                <a:gd name="connsiteY18" fmla="*/ 3564089 h 4716654"/>
                <a:gd name="connsiteX19" fmla="*/ 190041 w 3408041"/>
                <a:gd name="connsiteY19" fmla="*/ 3411689 h 4716654"/>
                <a:gd name="connsiteX20" fmla="*/ 558341 w 3408041"/>
                <a:gd name="connsiteY20" fmla="*/ 3348189 h 4716654"/>
                <a:gd name="connsiteX21" fmla="*/ 761541 w 3408041"/>
                <a:gd name="connsiteY21" fmla="*/ 3183089 h 4716654"/>
                <a:gd name="connsiteX22" fmla="*/ 952041 w 3408041"/>
                <a:gd name="connsiteY22" fmla="*/ 2611589 h 4716654"/>
                <a:gd name="connsiteX23" fmla="*/ 1231441 w 3408041"/>
                <a:gd name="connsiteY23" fmla="*/ 2154389 h 4716654"/>
                <a:gd name="connsiteX24" fmla="*/ 1447341 w 3408041"/>
                <a:gd name="connsiteY24" fmla="*/ 1735289 h 4716654"/>
                <a:gd name="connsiteX25" fmla="*/ 1752141 w 3408041"/>
                <a:gd name="connsiteY25" fmla="*/ 1557489 h 4716654"/>
                <a:gd name="connsiteX26" fmla="*/ 1917241 w 3408041"/>
                <a:gd name="connsiteY26" fmla="*/ 1405089 h 4716654"/>
                <a:gd name="connsiteX27" fmla="*/ 2082341 w 3408041"/>
                <a:gd name="connsiteY27" fmla="*/ 1024089 h 4716654"/>
                <a:gd name="connsiteX28" fmla="*/ 2272841 w 3408041"/>
                <a:gd name="connsiteY28" fmla="*/ 884389 h 4716654"/>
                <a:gd name="connsiteX29" fmla="*/ 2539541 w 3408041"/>
                <a:gd name="connsiteY29" fmla="*/ 706589 h 4716654"/>
                <a:gd name="connsiteX30" fmla="*/ 2780841 w 3408041"/>
                <a:gd name="connsiteY30" fmla="*/ 541489 h 4716654"/>
                <a:gd name="connsiteX31" fmla="*/ 2857041 w 3408041"/>
                <a:gd name="connsiteY31" fmla="*/ 363689 h 4716654"/>
                <a:gd name="connsiteX32" fmla="*/ 3009426 w 3408041"/>
                <a:gd name="connsiteY32" fmla="*/ 71603 h 4716654"/>
                <a:gd name="connsiteX33" fmla="*/ 3233803 w 3408041"/>
                <a:gd name="connsiteY33" fmla="*/ 3867 h 4716654"/>
                <a:gd name="connsiteX34" fmla="*/ 3375624 w 3408041"/>
                <a:gd name="connsiteY34" fmla="*/ 152027 h 4716654"/>
                <a:gd name="connsiteX35" fmla="*/ 3403141 w 3408041"/>
                <a:gd name="connsiteY35" fmla="*/ 312889 h 4716654"/>
                <a:gd name="connsiteX36" fmla="*/ 3301541 w 3408041"/>
                <a:gd name="connsiteY36" fmla="*/ 490689 h 4716654"/>
                <a:gd name="connsiteX37" fmla="*/ 3174541 w 3408041"/>
                <a:gd name="connsiteY37" fmla="*/ 655789 h 4716654"/>
                <a:gd name="connsiteX38" fmla="*/ 3149141 w 3408041"/>
                <a:gd name="connsiteY38" fmla="*/ 871689 h 4716654"/>
                <a:gd name="connsiteX39" fmla="*/ 2920541 w 3408041"/>
                <a:gd name="connsiteY39" fmla="*/ 1189189 h 4716654"/>
                <a:gd name="connsiteX40" fmla="*/ 2590341 w 3408041"/>
                <a:gd name="connsiteY40" fmla="*/ 1620989 h 4716654"/>
                <a:gd name="connsiteX41" fmla="*/ 2298241 w 3408041"/>
                <a:gd name="connsiteY41" fmla="*/ 2014689 h 4716654"/>
                <a:gd name="connsiteX42" fmla="*/ 2171241 w 3408041"/>
                <a:gd name="connsiteY42" fmla="*/ 2319489 h 4716654"/>
                <a:gd name="connsiteX43" fmla="*/ 2178861 w 3408041"/>
                <a:gd name="connsiteY43" fmla="*/ 2647149 h 4716654"/>
                <a:gd name="connsiteX44" fmla="*/ 2229661 w 3408041"/>
                <a:gd name="connsiteY44" fmla="*/ 3012909 h 4716654"/>
                <a:gd name="connsiteX0" fmla="*/ 2316021 w 3408453"/>
                <a:gd name="connsiteY0" fmla="*/ 3160229 h 4716654"/>
                <a:gd name="connsiteX1" fmla="*/ 2488741 w 3408453"/>
                <a:gd name="connsiteY1" fmla="*/ 3531069 h 4716654"/>
                <a:gd name="connsiteX2" fmla="*/ 2686861 w 3408453"/>
                <a:gd name="connsiteY2" fmla="*/ 3774909 h 4716654"/>
                <a:gd name="connsiteX3" fmla="*/ 2564941 w 3408453"/>
                <a:gd name="connsiteY3" fmla="*/ 4003509 h 4716654"/>
                <a:gd name="connsiteX4" fmla="*/ 2183941 w 3408453"/>
                <a:gd name="connsiteY4" fmla="*/ 4110189 h 4716654"/>
                <a:gd name="connsiteX5" fmla="*/ 1701341 w 3408453"/>
                <a:gd name="connsiteY5" fmla="*/ 4313389 h 4716654"/>
                <a:gd name="connsiteX6" fmla="*/ 1409241 w 3408453"/>
                <a:gd name="connsiteY6" fmla="*/ 4516589 h 4716654"/>
                <a:gd name="connsiteX7" fmla="*/ 1053641 w 3408453"/>
                <a:gd name="connsiteY7" fmla="*/ 4694389 h 4716654"/>
                <a:gd name="connsiteX8" fmla="*/ 786941 w 3408453"/>
                <a:gd name="connsiteY8" fmla="*/ 4707089 h 4716654"/>
                <a:gd name="connsiteX9" fmla="*/ 571041 w 3408453"/>
                <a:gd name="connsiteY9" fmla="*/ 4630889 h 4716654"/>
                <a:gd name="connsiteX10" fmla="*/ 494841 w 3408453"/>
                <a:gd name="connsiteY10" fmla="*/ 4491189 h 4716654"/>
                <a:gd name="connsiteX11" fmla="*/ 583741 w 3408453"/>
                <a:gd name="connsiteY11" fmla="*/ 4313389 h 4716654"/>
                <a:gd name="connsiteX12" fmla="*/ 634541 w 3408453"/>
                <a:gd name="connsiteY12" fmla="*/ 4122889 h 4716654"/>
                <a:gd name="connsiteX13" fmla="*/ 558341 w 3408453"/>
                <a:gd name="connsiteY13" fmla="*/ 4046689 h 4716654"/>
                <a:gd name="connsiteX14" fmla="*/ 367841 w 3408453"/>
                <a:gd name="connsiteY14" fmla="*/ 4084789 h 4716654"/>
                <a:gd name="connsiteX15" fmla="*/ 228141 w 3408453"/>
                <a:gd name="connsiteY15" fmla="*/ 4122889 h 4716654"/>
                <a:gd name="connsiteX16" fmla="*/ 101141 w 3408453"/>
                <a:gd name="connsiteY16" fmla="*/ 4008589 h 4716654"/>
                <a:gd name="connsiteX17" fmla="*/ 24941 w 3408453"/>
                <a:gd name="connsiteY17" fmla="*/ 3818089 h 4716654"/>
                <a:gd name="connsiteX18" fmla="*/ 12241 w 3408453"/>
                <a:gd name="connsiteY18" fmla="*/ 3564089 h 4716654"/>
                <a:gd name="connsiteX19" fmla="*/ 190041 w 3408453"/>
                <a:gd name="connsiteY19" fmla="*/ 3411689 h 4716654"/>
                <a:gd name="connsiteX20" fmla="*/ 558341 w 3408453"/>
                <a:gd name="connsiteY20" fmla="*/ 3348189 h 4716654"/>
                <a:gd name="connsiteX21" fmla="*/ 761541 w 3408453"/>
                <a:gd name="connsiteY21" fmla="*/ 3183089 h 4716654"/>
                <a:gd name="connsiteX22" fmla="*/ 952041 w 3408453"/>
                <a:gd name="connsiteY22" fmla="*/ 2611589 h 4716654"/>
                <a:gd name="connsiteX23" fmla="*/ 1231441 w 3408453"/>
                <a:gd name="connsiteY23" fmla="*/ 2154389 h 4716654"/>
                <a:gd name="connsiteX24" fmla="*/ 1447341 w 3408453"/>
                <a:gd name="connsiteY24" fmla="*/ 1735289 h 4716654"/>
                <a:gd name="connsiteX25" fmla="*/ 1752141 w 3408453"/>
                <a:gd name="connsiteY25" fmla="*/ 1557489 h 4716654"/>
                <a:gd name="connsiteX26" fmla="*/ 1917241 w 3408453"/>
                <a:gd name="connsiteY26" fmla="*/ 1405089 h 4716654"/>
                <a:gd name="connsiteX27" fmla="*/ 2082341 w 3408453"/>
                <a:gd name="connsiteY27" fmla="*/ 1024089 h 4716654"/>
                <a:gd name="connsiteX28" fmla="*/ 2272841 w 3408453"/>
                <a:gd name="connsiteY28" fmla="*/ 884389 h 4716654"/>
                <a:gd name="connsiteX29" fmla="*/ 2539541 w 3408453"/>
                <a:gd name="connsiteY29" fmla="*/ 706589 h 4716654"/>
                <a:gd name="connsiteX30" fmla="*/ 2780841 w 3408453"/>
                <a:gd name="connsiteY30" fmla="*/ 541489 h 4716654"/>
                <a:gd name="connsiteX31" fmla="*/ 2857041 w 3408453"/>
                <a:gd name="connsiteY31" fmla="*/ 363689 h 4716654"/>
                <a:gd name="connsiteX32" fmla="*/ 3009426 w 3408453"/>
                <a:gd name="connsiteY32" fmla="*/ 71603 h 4716654"/>
                <a:gd name="connsiteX33" fmla="*/ 3218984 w 3408453"/>
                <a:gd name="connsiteY33" fmla="*/ 3868 h 4716654"/>
                <a:gd name="connsiteX34" fmla="*/ 3375624 w 3408453"/>
                <a:gd name="connsiteY34" fmla="*/ 152027 h 4716654"/>
                <a:gd name="connsiteX35" fmla="*/ 3403141 w 3408453"/>
                <a:gd name="connsiteY35" fmla="*/ 312889 h 4716654"/>
                <a:gd name="connsiteX36" fmla="*/ 3301541 w 3408453"/>
                <a:gd name="connsiteY36" fmla="*/ 490689 h 4716654"/>
                <a:gd name="connsiteX37" fmla="*/ 3174541 w 3408453"/>
                <a:gd name="connsiteY37" fmla="*/ 655789 h 4716654"/>
                <a:gd name="connsiteX38" fmla="*/ 3149141 w 3408453"/>
                <a:gd name="connsiteY38" fmla="*/ 871689 h 4716654"/>
                <a:gd name="connsiteX39" fmla="*/ 2920541 w 3408453"/>
                <a:gd name="connsiteY39" fmla="*/ 1189189 h 4716654"/>
                <a:gd name="connsiteX40" fmla="*/ 2590341 w 3408453"/>
                <a:gd name="connsiteY40" fmla="*/ 1620989 h 4716654"/>
                <a:gd name="connsiteX41" fmla="*/ 2298241 w 3408453"/>
                <a:gd name="connsiteY41" fmla="*/ 2014689 h 4716654"/>
                <a:gd name="connsiteX42" fmla="*/ 2171241 w 3408453"/>
                <a:gd name="connsiteY42" fmla="*/ 2319489 h 4716654"/>
                <a:gd name="connsiteX43" fmla="*/ 2178861 w 3408453"/>
                <a:gd name="connsiteY43" fmla="*/ 2647149 h 4716654"/>
                <a:gd name="connsiteX44" fmla="*/ 2229661 w 3408453"/>
                <a:gd name="connsiteY44" fmla="*/ 3012909 h 4716654"/>
                <a:gd name="connsiteX0" fmla="*/ 2316021 w 3408455"/>
                <a:gd name="connsiteY0" fmla="*/ 3156788 h 4713213"/>
                <a:gd name="connsiteX1" fmla="*/ 2488741 w 3408455"/>
                <a:gd name="connsiteY1" fmla="*/ 3527628 h 4713213"/>
                <a:gd name="connsiteX2" fmla="*/ 2686861 w 3408455"/>
                <a:gd name="connsiteY2" fmla="*/ 3771468 h 4713213"/>
                <a:gd name="connsiteX3" fmla="*/ 2564941 w 3408455"/>
                <a:gd name="connsiteY3" fmla="*/ 4000068 h 4713213"/>
                <a:gd name="connsiteX4" fmla="*/ 2183941 w 3408455"/>
                <a:gd name="connsiteY4" fmla="*/ 4106748 h 4713213"/>
                <a:gd name="connsiteX5" fmla="*/ 1701341 w 3408455"/>
                <a:gd name="connsiteY5" fmla="*/ 4309948 h 4713213"/>
                <a:gd name="connsiteX6" fmla="*/ 1409241 w 3408455"/>
                <a:gd name="connsiteY6" fmla="*/ 4513148 h 4713213"/>
                <a:gd name="connsiteX7" fmla="*/ 1053641 w 3408455"/>
                <a:gd name="connsiteY7" fmla="*/ 4690948 h 4713213"/>
                <a:gd name="connsiteX8" fmla="*/ 786941 w 3408455"/>
                <a:gd name="connsiteY8" fmla="*/ 4703648 h 4713213"/>
                <a:gd name="connsiteX9" fmla="*/ 571041 w 3408455"/>
                <a:gd name="connsiteY9" fmla="*/ 4627448 h 4713213"/>
                <a:gd name="connsiteX10" fmla="*/ 494841 w 3408455"/>
                <a:gd name="connsiteY10" fmla="*/ 4487748 h 4713213"/>
                <a:gd name="connsiteX11" fmla="*/ 583741 w 3408455"/>
                <a:gd name="connsiteY11" fmla="*/ 4309948 h 4713213"/>
                <a:gd name="connsiteX12" fmla="*/ 634541 w 3408455"/>
                <a:gd name="connsiteY12" fmla="*/ 4119448 h 4713213"/>
                <a:gd name="connsiteX13" fmla="*/ 558341 w 3408455"/>
                <a:gd name="connsiteY13" fmla="*/ 4043248 h 4713213"/>
                <a:gd name="connsiteX14" fmla="*/ 367841 w 3408455"/>
                <a:gd name="connsiteY14" fmla="*/ 4081348 h 4713213"/>
                <a:gd name="connsiteX15" fmla="*/ 228141 w 3408455"/>
                <a:gd name="connsiteY15" fmla="*/ 4119448 h 4713213"/>
                <a:gd name="connsiteX16" fmla="*/ 101141 w 3408455"/>
                <a:gd name="connsiteY16" fmla="*/ 4005148 h 4713213"/>
                <a:gd name="connsiteX17" fmla="*/ 24941 w 3408455"/>
                <a:gd name="connsiteY17" fmla="*/ 3814648 h 4713213"/>
                <a:gd name="connsiteX18" fmla="*/ 12241 w 3408455"/>
                <a:gd name="connsiteY18" fmla="*/ 3560648 h 4713213"/>
                <a:gd name="connsiteX19" fmla="*/ 190041 w 3408455"/>
                <a:gd name="connsiteY19" fmla="*/ 3408248 h 4713213"/>
                <a:gd name="connsiteX20" fmla="*/ 558341 w 3408455"/>
                <a:gd name="connsiteY20" fmla="*/ 3344748 h 4713213"/>
                <a:gd name="connsiteX21" fmla="*/ 761541 w 3408455"/>
                <a:gd name="connsiteY21" fmla="*/ 3179648 h 4713213"/>
                <a:gd name="connsiteX22" fmla="*/ 952041 w 3408455"/>
                <a:gd name="connsiteY22" fmla="*/ 2608148 h 4713213"/>
                <a:gd name="connsiteX23" fmla="*/ 1231441 w 3408455"/>
                <a:gd name="connsiteY23" fmla="*/ 2150948 h 4713213"/>
                <a:gd name="connsiteX24" fmla="*/ 1447341 w 3408455"/>
                <a:gd name="connsiteY24" fmla="*/ 1731848 h 4713213"/>
                <a:gd name="connsiteX25" fmla="*/ 1752141 w 3408455"/>
                <a:gd name="connsiteY25" fmla="*/ 1554048 h 4713213"/>
                <a:gd name="connsiteX26" fmla="*/ 1917241 w 3408455"/>
                <a:gd name="connsiteY26" fmla="*/ 1401648 h 4713213"/>
                <a:gd name="connsiteX27" fmla="*/ 2082341 w 3408455"/>
                <a:gd name="connsiteY27" fmla="*/ 1020648 h 4713213"/>
                <a:gd name="connsiteX28" fmla="*/ 2272841 w 3408455"/>
                <a:gd name="connsiteY28" fmla="*/ 880948 h 4713213"/>
                <a:gd name="connsiteX29" fmla="*/ 2539541 w 3408455"/>
                <a:gd name="connsiteY29" fmla="*/ 703148 h 4713213"/>
                <a:gd name="connsiteX30" fmla="*/ 2780841 w 3408455"/>
                <a:gd name="connsiteY30" fmla="*/ 538048 h 4713213"/>
                <a:gd name="connsiteX31" fmla="*/ 2857041 w 3408455"/>
                <a:gd name="connsiteY31" fmla="*/ 360248 h 4713213"/>
                <a:gd name="connsiteX32" fmla="*/ 2979787 w 3408455"/>
                <a:gd name="connsiteY32" fmla="*/ 112620 h 4713213"/>
                <a:gd name="connsiteX33" fmla="*/ 3218984 w 3408455"/>
                <a:gd name="connsiteY33" fmla="*/ 427 h 4713213"/>
                <a:gd name="connsiteX34" fmla="*/ 3375624 w 3408455"/>
                <a:gd name="connsiteY34" fmla="*/ 148586 h 4713213"/>
                <a:gd name="connsiteX35" fmla="*/ 3403141 w 3408455"/>
                <a:gd name="connsiteY35" fmla="*/ 309448 h 4713213"/>
                <a:gd name="connsiteX36" fmla="*/ 3301541 w 3408455"/>
                <a:gd name="connsiteY36" fmla="*/ 487248 h 4713213"/>
                <a:gd name="connsiteX37" fmla="*/ 3174541 w 3408455"/>
                <a:gd name="connsiteY37" fmla="*/ 652348 h 4713213"/>
                <a:gd name="connsiteX38" fmla="*/ 3149141 w 3408455"/>
                <a:gd name="connsiteY38" fmla="*/ 868248 h 4713213"/>
                <a:gd name="connsiteX39" fmla="*/ 2920541 w 3408455"/>
                <a:gd name="connsiteY39" fmla="*/ 1185748 h 4713213"/>
                <a:gd name="connsiteX40" fmla="*/ 2590341 w 3408455"/>
                <a:gd name="connsiteY40" fmla="*/ 1617548 h 4713213"/>
                <a:gd name="connsiteX41" fmla="*/ 2298241 w 3408455"/>
                <a:gd name="connsiteY41" fmla="*/ 2011248 h 4713213"/>
                <a:gd name="connsiteX42" fmla="*/ 2171241 w 3408455"/>
                <a:gd name="connsiteY42" fmla="*/ 2316048 h 4713213"/>
                <a:gd name="connsiteX43" fmla="*/ 2178861 w 3408455"/>
                <a:gd name="connsiteY43" fmla="*/ 2643708 h 4713213"/>
                <a:gd name="connsiteX44" fmla="*/ 2229661 w 3408455"/>
                <a:gd name="connsiteY44" fmla="*/ 3009468 h 471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08455" h="4713213">
                  <a:moveTo>
                    <a:pt x="2316021" y="3156788"/>
                  </a:moveTo>
                  <a:cubicBezTo>
                    <a:pt x="2351158" y="3216055"/>
                    <a:pt x="2423124" y="3415021"/>
                    <a:pt x="2488741" y="3527628"/>
                  </a:cubicBezTo>
                  <a:cubicBezTo>
                    <a:pt x="2554358" y="3640235"/>
                    <a:pt x="2685591" y="3697808"/>
                    <a:pt x="2686861" y="3771468"/>
                  </a:cubicBezTo>
                  <a:cubicBezTo>
                    <a:pt x="2688131" y="3845128"/>
                    <a:pt x="2652571" y="3954348"/>
                    <a:pt x="2564941" y="4000068"/>
                  </a:cubicBezTo>
                  <a:cubicBezTo>
                    <a:pt x="2477311" y="4045788"/>
                    <a:pt x="2327874" y="4055101"/>
                    <a:pt x="2183941" y="4106748"/>
                  </a:cubicBezTo>
                  <a:cubicBezTo>
                    <a:pt x="2040008" y="4158395"/>
                    <a:pt x="1830458" y="4242215"/>
                    <a:pt x="1701341" y="4309948"/>
                  </a:cubicBezTo>
                  <a:cubicBezTo>
                    <a:pt x="1572224" y="4377681"/>
                    <a:pt x="1517191" y="4449648"/>
                    <a:pt x="1409241" y="4513148"/>
                  </a:cubicBezTo>
                  <a:cubicBezTo>
                    <a:pt x="1301291" y="4576648"/>
                    <a:pt x="1157358" y="4659198"/>
                    <a:pt x="1053641" y="4690948"/>
                  </a:cubicBezTo>
                  <a:cubicBezTo>
                    <a:pt x="949924" y="4722698"/>
                    <a:pt x="867374" y="4714231"/>
                    <a:pt x="786941" y="4703648"/>
                  </a:cubicBezTo>
                  <a:cubicBezTo>
                    <a:pt x="706508" y="4693065"/>
                    <a:pt x="619724" y="4663431"/>
                    <a:pt x="571041" y="4627448"/>
                  </a:cubicBezTo>
                  <a:cubicBezTo>
                    <a:pt x="522358" y="4591465"/>
                    <a:pt x="492724" y="4540665"/>
                    <a:pt x="494841" y="4487748"/>
                  </a:cubicBezTo>
                  <a:cubicBezTo>
                    <a:pt x="496958" y="4434831"/>
                    <a:pt x="560458" y="4371331"/>
                    <a:pt x="583741" y="4309948"/>
                  </a:cubicBezTo>
                  <a:cubicBezTo>
                    <a:pt x="607024" y="4248565"/>
                    <a:pt x="638774" y="4163898"/>
                    <a:pt x="634541" y="4119448"/>
                  </a:cubicBezTo>
                  <a:cubicBezTo>
                    <a:pt x="630308" y="4074998"/>
                    <a:pt x="602791" y="4049598"/>
                    <a:pt x="558341" y="4043248"/>
                  </a:cubicBezTo>
                  <a:cubicBezTo>
                    <a:pt x="513891" y="4036898"/>
                    <a:pt x="422874" y="4068648"/>
                    <a:pt x="367841" y="4081348"/>
                  </a:cubicBezTo>
                  <a:cubicBezTo>
                    <a:pt x="312808" y="4094048"/>
                    <a:pt x="272591" y="4132148"/>
                    <a:pt x="228141" y="4119448"/>
                  </a:cubicBezTo>
                  <a:cubicBezTo>
                    <a:pt x="183691" y="4106748"/>
                    <a:pt x="135008" y="4055948"/>
                    <a:pt x="101141" y="4005148"/>
                  </a:cubicBezTo>
                  <a:cubicBezTo>
                    <a:pt x="67274" y="3954348"/>
                    <a:pt x="39758" y="3888731"/>
                    <a:pt x="24941" y="3814648"/>
                  </a:cubicBezTo>
                  <a:cubicBezTo>
                    <a:pt x="10124" y="3740565"/>
                    <a:pt x="-15276" y="3628381"/>
                    <a:pt x="12241" y="3560648"/>
                  </a:cubicBezTo>
                  <a:cubicBezTo>
                    <a:pt x="39758" y="3492915"/>
                    <a:pt x="99024" y="3444231"/>
                    <a:pt x="190041" y="3408248"/>
                  </a:cubicBezTo>
                  <a:cubicBezTo>
                    <a:pt x="281058" y="3372265"/>
                    <a:pt x="463091" y="3382848"/>
                    <a:pt x="558341" y="3344748"/>
                  </a:cubicBezTo>
                  <a:cubicBezTo>
                    <a:pt x="653591" y="3306648"/>
                    <a:pt x="695924" y="3302415"/>
                    <a:pt x="761541" y="3179648"/>
                  </a:cubicBezTo>
                  <a:cubicBezTo>
                    <a:pt x="827158" y="3056881"/>
                    <a:pt x="873724" y="2779598"/>
                    <a:pt x="952041" y="2608148"/>
                  </a:cubicBezTo>
                  <a:cubicBezTo>
                    <a:pt x="1030358" y="2436698"/>
                    <a:pt x="1148891" y="2296998"/>
                    <a:pt x="1231441" y="2150948"/>
                  </a:cubicBezTo>
                  <a:cubicBezTo>
                    <a:pt x="1313991" y="2004898"/>
                    <a:pt x="1360558" y="1831331"/>
                    <a:pt x="1447341" y="1731848"/>
                  </a:cubicBezTo>
                  <a:cubicBezTo>
                    <a:pt x="1534124" y="1632365"/>
                    <a:pt x="1673824" y="1609081"/>
                    <a:pt x="1752141" y="1554048"/>
                  </a:cubicBezTo>
                  <a:cubicBezTo>
                    <a:pt x="1830458" y="1499015"/>
                    <a:pt x="1862208" y="1490548"/>
                    <a:pt x="1917241" y="1401648"/>
                  </a:cubicBezTo>
                  <a:cubicBezTo>
                    <a:pt x="1972274" y="1312748"/>
                    <a:pt x="2023074" y="1107431"/>
                    <a:pt x="2082341" y="1020648"/>
                  </a:cubicBezTo>
                  <a:cubicBezTo>
                    <a:pt x="2141608" y="933865"/>
                    <a:pt x="2196641" y="933865"/>
                    <a:pt x="2272841" y="880948"/>
                  </a:cubicBezTo>
                  <a:cubicBezTo>
                    <a:pt x="2349041" y="828031"/>
                    <a:pt x="2539541" y="703148"/>
                    <a:pt x="2539541" y="703148"/>
                  </a:cubicBezTo>
                  <a:cubicBezTo>
                    <a:pt x="2624208" y="645998"/>
                    <a:pt x="2727924" y="595198"/>
                    <a:pt x="2780841" y="538048"/>
                  </a:cubicBezTo>
                  <a:cubicBezTo>
                    <a:pt x="2833758" y="480898"/>
                    <a:pt x="2823883" y="431153"/>
                    <a:pt x="2857041" y="360248"/>
                  </a:cubicBezTo>
                  <a:cubicBezTo>
                    <a:pt x="2890199" y="289343"/>
                    <a:pt x="2919463" y="172590"/>
                    <a:pt x="2979787" y="112620"/>
                  </a:cubicBezTo>
                  <a:cubicBezTo>
                    <a:pt x="3040111" y="52650"/>
                    <a:pt x="3153011" y="-5567"/>
                    <a:pt x="3218984" y="427"/>
                  </a:cubicBezTo>
                  <a:cubicBezTo>
                    <a:pt x="3284957" y="6421"/>
                    <a:pt x="3344931" y="97083"/>
                    <a:pt x="3375624" y="148586"/>
                  </a:cubicBezTo>
                  <a:cubicBezTo>
                    <a:pt x="3406317" y="200089"/>
                    <a:pt x="3415488" y="253004"/>
                    <a:pt x="3403141" y="309448"/>
                  </a:cubicBezTo>
                  <a:cubicBezTo>
                    <a:pt x="3390794" y="365892"/>
                    <a:pt x="3339641" y="430098"/>
                    <a:pt x="3301541" y="487248"/>
                  </a:cubicBezTo>
                  <a:cubicBezTo>
                    <a:pt x="3263441" y="544398"/>
                    <a:pt x="3199941" y="588848"/>
                    <a:pt x="3174541" y="652348"/>
                  </a:cubicBezTo>
                  <a:cubicBezTo>
                    <a:pt x="3149141" y="715848"/>
                    <a:pt x="3191474" y="779348"/>
                    <a:pt x="3149141" y="868248"/>
                  </a:cubicBezTo>
                  <a:cubicBezTo>
                    <a:pt x="3106808" y="957148"/>
                    <a:pt x="3013674" y="1060865"/>
                    <a:pt x="2920541" y="1185748"/>
                  </a:cubicBezTo>
                  <a:cubicBezTo>
                    <a:pt x="2827408" y="1310631"/>
                    <a:pt x="2694058" y="1479965"/>
                    <a:pt x="2590341" y="1617548"/>
                  </a:cubicBezTo>
                  <a:cubicBezTo>
                    <a:pt x="2486624" y="1755131"/>
                    <a:pt x="2368091" y="1894831"/>
                    <a:pt x="2298241" y="2011248"/>
                  </a:cubicBezTo>
                  <a:cubicBezTo>
                    <a:pt x="2228391" y="2127665"/>
                    <a:pt x="2191138" y="2210638"/>
                    <a:pt x="2171241" y="2316048"/>
                  </a:cubicBezTo>
                  <a:cubicBezTo>
                    <a:pt x="2151344" y="2421458"/>
                    <a:pt x="2169124" y="2528138"/>
                    <a:pt x="2178861" y="2643708"/>
                  </a:cubicBezTo>
                  <a:cubicBezTo>
                    <a:pt x="2188598" y="2759278"/>
                    <a:pt x="2189021" y="2838865"/>
                    <a:pt x="2229661" y="3009468"/>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rot="20179340">
              <a:off x="1670913" y="5221409"/>
              <a:ext cx="2866372" cy="344718"/>
            </a:xfrm>
            <a:prstGeom prst="rect">
              <a:avLst/>
            </a:prstGeom>
          </p:spPr>
          <p:txBody>
            <a:bodyPr wrap="none">
              <a:spAutoFit/>
            </a:bodyPr>
            <a:lstStyle/>
            <a:p>
              <a:r>
                <a:rPr kumimoji="1" lang="ja-JP" altLang="en-US" sz="1000" b="1" dirty="0">
                  <a:latin typeface="Meiryo UI" panose="020B0604030504040204" pitchFamily="50" charset="-128"/>
                  <a:ea typeface="Meiryo UI" panose="020B0604030504040204" pitchFamily="50" charset="-128"/>
                </a:rPr>
                <a:t>内航フェリー（四国・北九州方面）</a:t>
              </a:r>
              <a:endParaRPr kumimoji="1" lang="en-US" altLang="ja-JP" sz="1000" b="1" dirty="0">
                <a:latin typeface="Meiryo UI" panose="020B0604030504040204" pitchFamily="50" charset="-128"/>
                <a:ea typeface="Meiryo UI" panose="020B0604030504040204" pitchFamily="50" charset="-128"/>
              </a:endParaRPr>
            </a:p>
          </p:txBody>
        </p:sp>
        <p:sp>
          <p:nvSpPr>
            <p:cNvPr id="103" name="ストライプ矢印 39">
              <a:extLst>
                <a:ext uri="{FF2B5EF4-FFF2-40B4-BE49-F238E27FC236}">
                  <a16:creationId xmlns:a16="http://schemas.microsoft.com/office/drawing/2014/main" id="{0A53B30B-34E7-469F-BBE7-B0DB57439F6D}"/>
                </a:ext>
              </a:extLst>
            </p:cNvPr>
            <p:cNvSpPr/>
            <p:nvPr/>
          </p:nvSpPr>
          <p:spPr>
            <a:xfrm>
              <a:off x="4845175" y="6025492"/>
              <a:ext cx="1515098" cy="367465"/>
            </a:xfrm>
            <a:prstGeom prst="stripedRightArrow">
              <a:avLst>
                <a:gd name="adj1" fmla="val 66464"/>
                <a:gd name="adj2" fmla="val 39740"/>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空の玄関口</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104" name="ストライプ矢印 39">
              <a:extLst>
                <a:ext uri="{FF2B5EF4-FFF2-40B4-BE49-F238E27FC236}">
                  <a16:creationId xmlns:a16="http://schemas.microsoft.com/office/drawing/2014/main" id="{0A53B30B-34E7-469F-BBE7-B0DB57439F6D}"/>
                </a:ext>
              </a:extLst>
            </p:cNvPr>
            <p:cNvSpPr/>
            <p:nvPr/>
          </p:nvSpPr>
          <p:spPr>
            <a:xfrm rot="20605021">
              <a:off x="5111380" y="4989418"/>
              <a:ext cx="2397725" cy="604233"/>
            </a:xfrm>
            <a:prstGeom prst="stripedRightArrow">
              <a:avLst>
                <a:gd name="adj1" fmla="val 66464"/>
                <a:gd name="adj2" fmla="val 39740"/>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海の玄関口</a:t>
              </a:r>
              <a:r>
                <a:rPr kumimoji="1" lang="en-US" altLang="ja-JP" sz="1000" dirty="0">
                  <a:solidFill>
                    <a:schemeClr val="tx1"/>
                  </a:solidFill>
                  <a:latin typeface="Meiryo UI" panose="020B0604030504040204" pitchFamily="50" charset="-128"/>
                  <a:ea typeface="Meiryo UI" panose="020B0604030504040204" pitchFamily="50" charset="-128"/>
                </a:rPr>
                <a:t>】</a:t>
              </a:r>
            </a:p>
            <a:p>
              <a:pPr algn="ctr"/>
              <a:r>
                <a:rPr kumimoji="1" lang="ja-JP" altLang="en-US" sz="1000" dirty="0">
                  <a:solidFill>
                    <a:schemeClr val="tx1"/>
                  </a:solidFill>
                  <a:latin typeface="Meiryo UI" panose="020B0604030504040204" pitchFamily="50" charset="-128"/>
                  <a:ea typeface="Meiryo UI" panose="020B0604030504040204" pitchFamily="50" charset="-128"/>
                </a:rPr>
                <a:t>クルーズ客船・外航フェリー</a:t>
              </a:r>
            </a:p>
          </p:txBody>
        </p:sp>
        <p:sp>
          <p:nvSpPr>
            <p:cNvPr id="105" name="正方形/長方形 104"/>
            <p:cNvSpPr/>
            <p:nvPr/>
          </p:nvSpPr>
          <p:spPr>
            <a:xfrm rot="16576104">
              <a:off x="3516656" y="8248756"/>
              <a:ext cx="1713645" cy="603257"/>
            </a:xfrm>
            <a:prstGeom prst="rect">
              <a:avLst/>
            </a:prstGeom>
          </p:spPr>
          <p:txBody>
            <a:bodyPr wrap="square">
              <a:spAutoFit/>
            </a:bodyPr>
            <a:lstStyle/>
            <a:p>
              <a:pPr algn="ctr"/>
              <a:r>
                <a:rPr kumimoji="1" lang="ja-JP" altLang="en-US" sz="1100" b="1" dirty="0">
                  <a:latin typeface="Meiryo UI" panose="020B0604030504040204" pitchFamily="50" charset="-128"/>
                  <a:ea typeface="Meiryo UI" panose="020B0604030504040204" pitchFamily="50" charset="-128"/>
                </a:rPr>
                <a:t>内航フェリー</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（南九州方面）</a:t>
              </a:r>
              <a:endParaRPr kumimoji="1" lang="en-US" altLang="ja-JP" sz="1100" b="1" dirty="0">
                <a:latin typeface="Meiryo UI" panose="020B0604030504040204" pitchFamily="50" charset="-128"/>
                <a:ea typeface="Meiryo UI" panose="020B0604030504040204" pitchFamily="50" charset="-128"/>
              </a:endParaRPr>
            </a:p>
          </p:txBody>
        </p:sp>
        <p:sp>
          <p:nvSpPr>
            <p:cNvPr id="106" name="正方形/長方形 105"/>
            <p:cNvSpPr/>
            <p:nvPr/>
          </p:nvSpPr>
          <p:spPr>
            <a:xfrm rot="19297717">
              <a:off x="8063702" y="3480016"/>
              <a:ext cx="997554" cy="344718"/>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淀川舟運</a:t>
              </a:r>
              <a:endParaRPr kumimoji="1" lang="en-US" altLang="ja-JP" sz="1000" b="1" dirty="0">
                <a:latin typeface="Meiryo UI" panose="020B0604030504040204" pitchFamily="50" charset="-128"/>
                <a:ea typeface="Meiryo UI" panose="020B0604030504040204" pitchFamily="50" charset="-128"/>
              </a:endParaRPr>
            </a:p>
          </p:txBody>
        </p:sp>
        <p:sp>
          <p:nvSpPr>
            <p:cNvPr id="107" name="正方形/長方形 106"/>
            <p:cNvSpPr/>
            <p:nvPr/>
          </p:nvSpPr>
          <p:spPr>
            <a:xfrm rot="19536592">
              <a:off x="8384306" y="3759414"/>
              <a:ext cx="1338030" cy="355492"/>
            </a:xfrm>
            <a:prstGeom prst="rect">
              <a:avLst/>
            </a:prstGeom>
          </p:spPr>
          <p:txBody>
            <a:bodyPr wrap="none">
              <a:spAutoFit/>
            </a:bodyPr>
            <a:lstStyle/>
            <a:p>
              <a:r>
                <a:rPr kumimoji="1" lang="ja-JP" altLang="en-US" sz="1000" b="1" dirty="0">
                  <a:latin typeface="Meiryo UI" panose="020B0604030504040204" pitchFamily="50" charset="-128"/>
                  <a:ea typeface="Meiryo UI" panose="020B0604030504040204" pitchFamily="50" charset="-128"/>
                </a:rPr>
                <a:t>サイクルルート</a:t>
              </a:r>
              <a:endParaRPr kumimoji="1" lang="en-US" altLang="ja-JP" sz="1000" b="1" dirty="0">
                <a:latin typeface="Meiryo UI" panose="020B0604030504040204" pitchFamily="50" charset="-128"/>
                <a:ea typeface="Meiryo UI" panose="020B0604030504040204" pitchFamily="50" charset="-128"/>
              </a:endParaRPr>
            </a:p>
          </p:txBody>
        </p:sp>
        <p:sp>
          <p:nvSpPr>
            <p:cNvPr id="108" name="フリーフォーム 107"/>
            <p:cNvSpPr/>
            <p:nvPr/>
          </p:nvSpPr>
          <p:spPr>
            <a:xfrm flipV="1">
              <a:off x="23066" y="5297041"/>
              <a:ext cx="7277898" cy="2773001"/>
            </a:xfrm>
            <a:custGeom>
              <a:avLst/>
              <a:gdLst>
                <a:gd name="connsiteX0" fmla="*/ 6924675 w 6924675"/>
                <a:gd name="connsiteY0" fmla="*/ 0 h 2722618"/>
                <a:gd name="connsiteX1" fmla="*/ 6324600 w 6924675"/>
                <a:gd name="connsiteY1" fmla="*/ 180975 h 2722618"/>
                <a:gd name="connsiteX2" fmla="*/ 5772150 w 6924675"/>
                <a:gd name="connsiteY2" fmla="*/ 257175 h 2722618"/>
                <a:gd name="connsiteX3" fmla="*/ 5257800 w 6924675"/>
                <a:gd name="connsiteY3" fmla="*/ 257175 h 2722618"/>
                <a:gd name="connsiteX4" fmla="*/ 4667250 w 6924675"/>
                <a:gd name="connsiteY4" fmla="*/ 238125 h 2722618"/>
                <a:gd name="connsiteX5" fmla="*/ 4238625 w 6924675"/>
                <a:gd name="connsiteY5" fmla="*/ 180975 h 2722618"/>
                <a:gd name="connsiteX6" fmla="*/ 3886200 w 6924675"/>
                <a:gd name="connsiteY6" fmla="*/ 180975 h 2722618"/>
                <a:gd name="connsiteX7" fmla="*/ 3562350 w 6924675"/>
                <a:gd name="connsiteY7" fmla="*/ 257175 h 2722618"/>
                <a:gd name="connsiteX8" fmla="*/ 2962275 w 6924675"/>
                <a:gd name="connsiteY8" fmla="*/ 781050 h 2722618"/>
                <a:gd name="connsiteX9" fmla="*/ 2524125 w 6924675"/>
                <a:gd name="connsiteY9" fmla="*/ 1285875 h 2722618"/>
                <a:gd name="connsiteX10" fmla="*/ 2238375 w 6924675"/>
                <a:gd name="connsiteY10" fmla="*/ 1819275 h 2722618"/>
                <a:gd name="connsiteX11" fmla="*/ 1981200 w 6924675"/>
                <a:gd name="connsiteY11" fmla="*/ 2619375 h 2722618"/>
                <a:gd name="connsiteX12" fmla="*/ 1285875 w 6924675"/>
                <a:gd name="connsiteY12" fmla="*/ 2667000 h 2722618"/>
                <a:gd name="connsiteX13" fmla="*/ 447675 w 6924675"/>
                <a:gd name="connsiteY13" fmla="*/ 2200275 h 2722618"/>
                <a:gd name="connsiteX14" fmla="*/ 0 w 6924675"/>
                <a:gd name="connsiteY14" fmla="*/ 1762125 h 2722618"/>
                <a:gd name="connsiteX0" fmla="*/ 7389969 w 7389969"/>
                <a:gd name="connsiteY0" fmla="*/ 0 h 2722618"/>
                <a:gd name="connsiteX1" fmla="*/ 6789894 w 7389969"/>
                <a:gd name="connsiteY1" fmla="*/ 180975 h 2722618"/>
                <a:gd name="connsiteX2" fmla="*/ 6237444 w 7389969"/>
                <a:gd name="connsiteY2" fmla="*/ 257175 h 2722618"/>
                <a:gd name="connsiteX3" fmla="*/ 5723094 w 7389969"/>
                <a:gd name="connsiteY3" fmla="*/ 257175 h 2722618"/>
                <a:gd name="connsiteX4" fmla="*/ 5132544 w 7389969"/>
                <a:gd name="connsiteY4" fmla="*/ 238125 h 2722618"/>
                <a:gd name="connsiteX5" fmla="*/ 4703919 w 7389969"/>
                <a:gd name="connsiteY5" fmla="*/ 180975 h 2722618"/>
                <a:gd name="connsiteX6" fmla="*/ 4351494 w 7389969"/>
                <a:gd name="connsiteY6" fmla="*/ 180975 h 2722618"/>
                <a:gd name="connsiteX7" fmla="*/ 4027644 w 7389969"/>
                <a:gd name="connsiteY7" fmla="*/ 257175 h 2722618"/>
                <a:gd name="connsiteX8" fmla="*/ 3427569 w 7389969"/>
                <a:gd name="connsiteY8" fmla="*/ 781050 h 2722618"/>
                <a:gd name="connsiteX9" fmla="*/ 2989419 w 7389969"/>
                <a:gd name="connsiteY9" fmla="*/ 1285875 h 2722618"/>
                <a:gd name="connsiteX10" fmla="*/ 2703669 w 7389969"/>
                <a:gd name="connsiteY10" fmla="*/ 1819275 h 2722618"/>
                <a:gd name="connsiteX11" fmla="*/ 2446494 w 7389969"/>
                <a:gd name="connsiteY11" fmla="*/ 2619375 h 2722618"/>
                <a:gd name="connsiteX12" fmla="*/ 1751169 w 7389969"/>
                <a:gd name="connsiteY12" fmla="*/ 2667000 h 2722618"/>
                <a:gd name="connsiteX13" fmla="*/ 912969 w 7389969"/>
                <a:gd name="connsiteY13" fmla="*/ 2200275 h 2722618"/>
                <a:gd name="connsiteX14" fmla="*/ 0 w 7389969"/>
                <a:gd name="connsiteY14" fmla="*/ 762000 h 2722618"/>
                <a:gd name="connsiteX0" fmla="*/ 7526820 w 7526820"/>
                <a:gd name="connsiteY0" fmla="*/ 0 h 2722618"/>
                <a:gd name="connsiteX1" fmla="*/ 6926745 w 7526820"/>
                <a:gd name="connsiteY1" fmla="*/ 180975 h 2722618"/>
                <a:gd name="connsiteX2" fmla="*/ 6374295 w 7526820"/>
                <a:gd name="connsiteY2" fmla="*/ 257175 h 2722618"/>
                <a:gd name="connsiteX3" fmla="*/ 5859945 w 7526820"/>
                <a:gd name="connsiteY3" fmla="*/ 257175 h 2722618"/>
                <a:gd name="connsiteX4" fmla="*/ 5269395 w 7526820"/>
                <a:gd name="connsiteY4" fmla="*/ 238125 h 2722618"/>
                <a:gd name="connsiteX5" fmla="*/ 4840770 w 7526820"/>
                <a:gd name="connsiteY5" fmla="*/ 180975 h 2722618"/>
                <a:gd name="connsiteX6" fmla="*/ 4488345 w 7526820"/>
                <a:gd name="connsiteY6" fmla="*/ 180975 h 2722618"/>
                <a:gd name="connsiteX7" fmla="*/ 4164495 w 7526820"/>
                <a:gd name="connsiteY7" fmla="*/ 257175 h 2722618"/>
                <a:gd name="connsiteX8" fmla="*/ 3564420 w 7526820"/>
                <a:gd name="connsiteY8" fmla="*/ 781050 h 2722618"/>
                <a:gd name="connsiteX9" fmla="*/ 3126270 w 7526820"/>
                <a:gd name="connsiteY9" fmla="*/ 1285875 h 2722618"/>
                <a:gd name="connsiteX10" fmla="*/ 2840520 w 7526820"/>
                <a:gd name="connsiteY10" fmla="*/ 1819275 h 2722618"/>
                <a:gd name="connsiteX11" fmla="*/ 2583345 w 7526820"/>
                <a:gd name="connsiteY11" fmla="*/ 2619375 h 2722618"/>
                <a:gd name="connsiteX12" fmla="*/ 1888020 w 7526820"/>
                <a:gd name="connsiteY12" fmla="*/ 2667000 h 2722618"/>
                <a:gd name="connsiteX13" fmla="*/ 1049820 w 7526820"/>
                <a:gd name="connsiteY13" fmla="*/ 2200275 h 2722618"/>
                <a:gd name="connsiteX14" fmla="*/ 0 w 7526820"/>
                <a:gd name="connsiteY14" fmla="*/ 542925 h 2722618"/>
                <a:gd name="connsiteX0" fmla="*/ 7526820 w 7526820"/>
                <a:gd name="connsiteY0" fmla="*/ 0 h 2722618"/>
                <a:gd name="connsiteX1" fmla="*/ 6926745 w 7526820"/>
                <a:gd name="connsiteY1" fmla="*/ 180975 h 2722618"/>
                <a:gd name="connsiteX2" fmla="*/ 6374295 w 7526820"/>
                <a:gd name="connsiteY2" fmla="*/ 257175 h 2722618"/>
                <a:gd name="connsiteX3" fmla="*/ 5859945 w 7526820"/>
                <a:gd name="connsiteY3" fmla="*/ 257175 h 2722618"/>
                <a:gd name="connsiteX4" fmla="*/ 5269395 w 7526820"/>
                <a:gd name="connsiteY4" fmla="*/ 238125 h 2722618"/>
                <a:gd name="connsiteX5" fmla="*/ 4840770 w 7526820"/>
                <a:gd name="connsiteY5" fmla="*/ 180975 h 2722618"/>
                <a:gd name="connsiteX6" fmla="*/ 4488345 w 7526820"/>
                <a:gd name="connsiteY6" fmla="*/ 180975 h 2722618"/>
                <a:gd name="connsiteX7" fmla="*/ 4064137 w 7526820"/>
                <a:gd name="connsiteY7" fmla="*/ 285750 h 2722618"/>
                <a:gd name="connsiteX8" fmla="*/ 3564420 w 7526820"/>
                <a:gd name="connsiteY8" fmla="*/ 781050 h 2722618"/>
                <a:gd name="connsiteX9" fmla="*/ 3126270 w 7526820"/>
                <a:gd name="connsiteY9" fmla="*/ 1285875 h 2722618"/>
                <a:gd name="connsiteX10" fmla="*/ 2840520 w 7526820"/>
                <a:gd name="connsiteY10" fmla="*/ 1819275 h 2722618"/>
                <a:gd name="connsiteX11" fmla="*/ 2583345 w 7526820"/>
                <a:gd name="connsiteY11" fmla="*/ 2619375 h 2722618"/>
                <a:gd name="connsiteX12" fmla="*/ 1888020 w 7526820"/>
                <a:gd name="connsiteY12" fmla="*/ 2667000 h 2722618"/>
                <a:gd name="connsiteX13" fmla="*/ 1049820 w 7526820"/>
                <a:gd name="connsiteY13" fmla="*/ 2200275 h 2722618"/>
                <a:gd name="connsiteX14" fmla="*/ 0 w 7526820"/>
                <a:gd name="connsiteY14" fmla="*/ 542925 h 2722618"/>
                <a:gd name="connsiteX0" fmla="*/ 7526820 w 7526820"/>
                <a:gd name="connsiteY0" fmla="*/ 0 h 2722618"/>
                <a:gd name="connsiteX1" fmla="*/ 6926745 w 7526820"/>
                <a:gd name="connsiteY1" fmla="*/ 180975 h 2722618"/>
                <a:gd name="connsiteX2" fmla="*/ 6374295 w 7526820"/>
                <a:gd name="connsiteY2" fmla="*/ 257175 h 2722618"/>
                <a:gd name="connsiteX3" fmla="*/ 5859945 w 7526820"/>
                <a:gd name="connsiteY3" fmla="*/ 257175 h 2722618"/>
                <a:gd name="connsiteX4" fmla="*/ 5269395 w 7526820"/>
                <a:gd name="connsiteY4" fmla="*/ 238125 h 2722618"/>
                <a:gd name="connsiteX5" fmla="*/ 4840770 w 7526820"/>
                <a:gd name="connsiteY5" fmla="*/ 180975 h 2722618"/>
                <a:gd name="connsiteX6" fmla="*/ 4488345 w 7526820"/>
                <a:gd name="connsiteY6" fmla="*/ 180975 h 2722618"/>
                <a:gd name="connsiteX7" fmla="*/ 4064137 w 7526820"/>
                <a:gd name="connsiteY7" fmla="*/ 285750 h 2722618"/>
                <a:gd name="connsiteX8" fmla="*/ 3564420 w 7526820"/>
                <a:gd name="connsiteY8" fmla="*/ 781050 h 2722618"/>
                <a:gd name="connsiteX9" fmla="*/ 3126270 w 7526820"/>
                <a:gd name="connsiteY9" fmla="*/ 1285875 h 2722618"/>
                <a:gd name="connsiteX10" fmla="*/ 2840520 w 7526820"/>
                <a:gd name="connsiteY10" fmla="*/ 1819275 h 2722618"/>
                <a:gd name="connsiteX11" fmla="*/ 2583345 w 7526820"/>
                <a:gd name="connsiteY11" fmla="*/ 2619375 h 2722618"/>
                <a:gd name="connsiteX12" fmla="*/ 1888020 w 7526820"/>
                <a:gd name="connsiteY12" fmla="*/ 2667000 h 2722618"/>
                <a:gd name="connsiteX13" fmla="*/ 1049820 w 7526820"/>
                <a:gd name="connsiteY13" fmla="*/ 2200275 h 2722618"/>
                <a:gd name="connsiteX14" fmla="*/ 0 w 7526820"/>
                <a:gd name="connsiteY14" fmla="*/ 542925 h 2722618"/>
                <a:gd name="connsiteX0" fmla="*/ 7526820 w 7526820"/>
                <a:gd name="connsiteY0" fmla="*/ 0 h 2770426"/>
                <a:gd name="connsiteX1" fmla="*/ 6926745 w 7526820"/>
                <a:gd name="connsiteY1" fmla="*/ 180975 h 2770426"/>
                <a:gd name="connsiteX2" fmla="*/ 6374295 w 7526820"/>
                <a:gd name="connsiteY2" fmla="*/ 257175 h 2770426"/>
                <a:gd name="connsiteX3" fmla="*/ 5859945 w 7526820"/>
                <a:gd name="connsiteY3" fmla="*/ 257175 h 2770426"/>
                <a:gd name="connsiteX4" fmla="*/ 5269395 w 7526820"/>
                <a:gd name="connsiteY4" fmla="*/ 238125 h 2770426"/>
                <a:gd name="connsiteX5" fmla="*/ 4840770 w 7526820"/>
                <a:gd name="connsiteY5" fmla="*/ 180975 h 2770426"/>
                <a:gd name="connsiteX6" fmla="*/ 4488345 w 7526820"/>
                <a:gd name="connsiteY6" fmla="*/ 180975 h 2770426"/>
                <a:gd name="connsiteX7" fmla="*/ 4064137 w 7526820"/>
                <a:gd name="connsiteY7" fmla="*/ 285750 h 2770426"/>
                <a:gd name="connsiteX8" fmla="*/ 3564420 w 7526820"/>
                <a:gd name="connsiteY8" fmla="*/ 781050 h 2770426"/>
                <a:gd name="connsiteX9" fmla="*/ 3126270 w 7526820"/>
                <a:gd name="connsiteY9" fmla="*/ 1285875 h 2770426"/>
                <a:gd name="connsiteX10" fmla="*/ 2840520 w 7526820"/>
                <a:gd name="connsiteY10" fmla="*/ 1819275 h 2770426"/>
                <a:gd name="connsiteX11" fmla="*/ 2692826 w 7526820"/>
                <a:gd name="connsiteY11" fmla="*/ 2695575 h 2770426"/>
                <a:gd name="connsiteX12" fmla="*/ 1888020 w 7526820"/>
                <a:gd name="connsiteY12" fmla="*/ 2667000 h 2770426"/>
                <a:gd name="connsiteX13" fmla="*/ 1049820 w 7526820"/>
                <a:gd name="connsiteY13" fmla="*/ 2200275 h 2770426"/>
                <a:gd name="connsiteX14" fmla="*/ 0 w 7526820"/>
                <a:gd name="connsiteY14" fmla="*/ 542925 h 2770426"/>
                <a:gd name="connsiteX0" fmla="*/ 7526820 w 7526820"/>
                <a:gd name="connsiteY0" fmla="*/ 0 h 2782946"/>
                <a:gd name="connsiteX1" fmla="*/ 6926745 w 7526820"/>
                <a:gd name="connsiteY1" fmla="*/ 180975 h 2782946"/>
                <a:gd name="connsiteX2" fmla="*/ 6374295 w 7526820"/>
                <a:gd name="connsiteY2" fmla="*/ 257175 h 2782946"/>
                <a:gd name="connsiteX3" fmla="*/ 5859945 w 7526820"/>
                <a:gd name="connsiteY3" fmla="*/ 257175 h 2782946"/>
                <a:gd name="connsiteX4" fmla="*/ 5269395 w 7526820"/>
                <a:gd name="connsiteY4" fmla="*/ 238125 h 2782946"/>
                <a:gd name="connsiteX5" fmla="*/ 4840770 w 7526820"/>
                <a:gd name="connsiteY5" fmla="*/ 180975 h 2782946"/>
                <a:gd name="connsiteX6" fmla="*/ 4488345 w 7526820"/>
                <a:gd name="connsiteY6" fmla="*/ 180975 h 2782946"/>
                <a:gd name="connsiteX7" fmla="*/ 4064137 w 7526820"/>
                <a:gd name="connsiteY7" fmla="*/ 285750 h 2782946"/>
                <a:gd name="connsiteX8" fmla="*/ 3564420 w 7526820"/>
                <a:gd name="connsiteY8" fmla="*/ 781050 h 2782946"/>
                <a:gd name="connsiteX9" fmla="*/ 3126270 w 7526820"/>
                <a:gd name="connsiteY9" fmla="*/ 1285875 h 2782946"/>
                <a:gd name="connsiteX10" fmla="*/ 2840520 w 7526820"/>
                <a:gd name="connsiteY10" fmla="*/ 1819275 h 2782946"/>
                <a:gd name="connsiteX11" fmla="*/ 2692826 w 7526820"/>
                <a:gd name="connsiteY11" fmla="*/ 2695575 h 2782946"/>
                <a:gd name="connsiteX12" fmla="*/ 1888020 w 7526820"/>
                <a:gd name="connsiteY12" fmla="*/ 2667000 h 2782946"/>
                <a:gd name="connsiteX13" fmla="*/ 1049820 w 7526820"/>
                <a:gd name="connsiteY13" fmla="*/ 2200275 h 2782946"/>
                <a:gd name="connsiteX14" fmla="*/ 0 w 7526820"/>
                <a:gd name="connsiteY14" fmla="*/ 542925 h 2782946"/>
                <a:gd name="connsiteX0" fmla="*/ 7526820 w 7526820"/>
                <a:gd name="connsiteY0" fmla="*/ 0 h 2795516"/>
                <a:gd name="connsiteX1" fmla="*/ 6926745 w 7526820"/>
                <a:gd name="connsiteY1" fmla="*/ 180975 h 2795516"/>
                <a:gd name="connsiteX2" fmla="*/ 6374295 w 7526820"/>
                <a:gd name="connsiteY2" fmla="*/ 257175 h 2795516"/>
                <a:gd name="connsiteX3" fmla="*/ 5859945 w 7526820"/>
                <a:gd name="connsiteY3" fmla="*/ 257175 h 2795516"/>
                <a:gd name="connsiteX4" fmla="*/ 5269395 w 7526820"/>
                <a:gd name="connsiteY4" fmla="*/ 238125 h 2795516"/>
                <a:gd name="connsiteX5" fmla="*/ 4840770 w 7526820"/>
                <a:gd name="connsiteY5" fmla="*/ 180975 h 2795516"/>
                <a:gd name="connsiteX6" fmla="*/ 4488345 w 7526820"/>
                <a:gd name="connsiteY6" fmla="*/ 180975 h 2795516"/>
                <a:gd name="connsiteX7" fmla="*/ 4064137 w 7526820"/>
                <a:gd name="connsiteY7" fmla="*/ 285750 h 2795516"/>
                <a:gd name="connsiteX8" fmla="*/ 3564420 w 7526820"/>
                <a:gd name="connsiteY8" fmla="*/ 781050 h 2795516"/>
                <a:gd name="connsiteX9" fmla="*/ 3126270 w 7526820"/>
                <a:gd name="connsiteY9" fmla="*/ 1285875 h 2795516"/>
                <a:gd name="connsiteX10" fmla="*/ 2840520 w 7526820"/>
                <a:gd name="connsiteY10" fmla="*/ 1819275 h 2795516"/>
                <a:gd name="connsiteX11" fmla="*/ 2692826 w 7526820"/>
                <a:gd name="connsiteY11" fmla="*/ 2695575 h 2795516"/>
                <a:gd name="connsiteX12" fmla="*/ 1888020 w 7526820"/>
                <a:gd name="connsiteY12" fmla="*/ 2667000 h 2795516"/>
                <a:gd name="connsiteX13" fmla="*/ 1049820 w 7526820"/>
                <a:gd name="connsiteY13" fmla="*/ 2200275 h 2795516"/>
                <a:gd name="connsiteX14" fmla="*/ 0 w 7526820"/>
                <a:gd name="connsiteY14" fmla="*/ 542925 h 2795516"/>
                <a:gd name="connsiteX0" fmla="*/ 7526820 w 7526820"/>
                <a:gd name="connsiteY0" fmla="*/ 0 h 2862437"/>
                <a:gd name="connsiteX1" fmla="*/ 6926745 w 7526820"/>
                <a:gd name="connsiteY1" fmla="*/ 180975 h 2862437"/>
                <a:gd name="connsiteX2" fmla="*/ 6374295 w 7526820"/>
                <a:gd name="connsiteY2" fmla="*/ 257175 h 2862437"/>
                <a:gd name="connsiteX3" fmla="*/ 5859945 w 7526820"/>
                <a:gd name="connsiteY3" fmla="*/ 257175 h 2862437"/>
                <a:gd name="connsiteX4" fmla="*/ 5269395 w 7526820"/>
                <a:gd name="connsiteY4" fmla="*/ 238125 h 2862437"/>
                <a:gd name="connsiteX5" fmla="*/ 4840770 w 7526820"/>
                <a:gd name="connsiteY5" fmla="*/ 180975 h 2862437"/>
                <a:gd name="connsiteX6" fmla="*/ 4488345 w 7526820"/>
                <a:gd name="connsiteY6" fmla="*/ 180975 h 2862437"/>
                <a:gd name="connsiteX7" fmla="*/ 4064137 w 7526820"/>
                <a:gd name="connsiteY7" fmla="*/ 285750 h 2862437"/>
                <a:gd name="connsiteX8" fmla="*/ 3564420 w 7526820"/>
                <a:gd name="connsiteY8" fmla="*/ 781050 h 2862437"/>
                <a:gd name="connsiteX9" fmla="*/ 3126270 w 7526820"/>
                <a:gd name="connsiteY9" fmla="*/ 1285875 h 2862437"/>
                <a:gd name="connsiteX10" fmla="*/ 2840520 w 7526820"/>
                <a:gd name="connsiteY10" fmla="*/ 1819275 h 2862437"/>
                <a:gd name="connsiteX11" fmla="*/ 2711073 w 7526820"/>
                <a:gd name="connsiteY11" fmla="*/ 2781300 h 2862437"/>
                <a:gd name="connsiteX12" fmla="*/ 1888020 w 7526820"/>
                <a:gd name="connsiteY12" fmla="*/ 2667000 h 2862437"/>
                <a:gd name="connsiteX13" fmla="*/ 1049820 w 7526820"/>
                <a:gd name="connsiteY13" fmla="*/ 2200275 h 2862437"/>
                <a:gd name="connsiteX14" fmla="*/ 0 w 7526820"/>
                <a:gd name="connsiteY14" fmla="*/ 542925 h 2862437"/>
                <a:gd name="connsiteX0" fmla="*/ 7526820 w 7526820"/>
                <a:gd name="connsiteY0" fmla="*/ 0 h 2833211"/>
                <a:gd name="connsiteX1" fmla="*/ 6926745 w 7526820"/>
                <a:gd name="connsiteY1" fmla="*/ 180975 h 2833211"/>
                <a:gd name="connsiteX2" fmla="*/ 6374295 w 7526820"/>
                <a:gd name="connsiteY2" fmla="*/ 257175 h 2833211"/>
                <a:gd name="connsiteX3" fmla="*/ 5859945 w 7526820"/>
                <a:gd name="connsiteY3" fmla="*/ 257175 h 2833211"/>
                <a:gd name="connsiteX4" fmla="*/ 5269395 w 7526820"/>
                <a:gd name="connsiteY4" fmla="*/ 238125 h 2833211"/>
                <a:gd name="connsiteX5" fmla="*/ 4840770 w 7526820"/>
                <a:gd name="connsiteY5" fmla="*/ 180975 h 2833211"/>
                <a:gd name="connsiteX6" fmla="*/ 4488345 w 7526820"/>
                <a:gd name="connsiteY6" fmla="*/ 180975 h 2833211"/>
                <a:gd name="connsiteX7" fmla="*/ 4064137 w 7526820"/>
                <a:gd name="connsiteY7" fmla="*/ 285750 h 2833211"/>
                <a:gd name="connsiteX8" fmla="*/ 3564420 w 7526820"/>
                <a:gd name="connsiteY8" fmla="*/ 781050 h 2833211"/>
                <a:gd name="connsiteX9" fmla="*/ 3126270 w 7526820"/>
                <a:gd name="connsiteY9" fmla="*/ 1285875 h 2833211"/>
                <a:gd name="connsiteX10" fmla="*/ 2840520 w 7526820"/>
                <a:gd name="connsiteY10" fmla="*/ 1819275 h 2833211"/>
                <a:gd name="connsiteX11" fmla="*/ 2711073 w 7526820"/>
                <a:gd name="connsiteY11" fmla="*/ 2781300 h 2833211"/>
                <a:gd name="connsiteX12" fmla="*/ 1888020 w 7526820"/>
                <a:gd name="connsiteY12" fmla="*/ 2667000 h 2833211"/>
                <a:gd name="connsiteX13" fmla="*/ 1049820 w 7526820"/>
                <a:gd name="connsiteY13" fmla="*/ 2200275 h 2833211"/>
                <a:gd name="connsiteX14" fmla="*/ 0 w 7526820"/>
                <a:gd name="connsiteY14" fmla="*/ 542925 h 2833211"/>
                <a:gd name="connsiteX0" fmla="*/ 6881309 w 6881309"/>
                <a:gd name="connsiteY0" fmla="*/ 0 h 2833211"/>
                <a:gd name="connsiteX1" fmla="*/ 6281234 w 6881309"/>
                <a:gd name="connsiteY1" fmla="*/ 180975 h 2833211"/>
                <a:gd name="connsiteX2" fmla="*/ 5728784 w 6881309"/>
                <a:gd name="connsiteY2" fmla="*/ 257175 h 2833211"/>
                <a:gd name="connsiteX3" fmla="*/ 5214434 w 6881309"/>
                <a:gd name="connsiteY3" fmla="*/ 257175 h 2833211"/>
                <a:gd name="connsiteX4" fmla="*/ 4623884 w 6881309"/>
                <a:gd name="connsiteY4" fmla="*/ 238125 h 2833211"/>
                <a:gd name="connsiteX5" fmla="*/ 4195259 w 6881309"/>
                <a:gd name="connsiteY5" fmla="*/ 180975 h 2833211"/>
                <a:gd name="connsiteX6" fmla="*/ 3842834 w 6881309"/>
                <a:gd name="connsiteY6" fmla="*/ 180975 h 2833211"/>
                <a:gd name="connsiteX7" fmla="*/ 3418626 w 6881309"/>
                <a:gd name="connsiteY7" fmla="*/ 285750 h 2833211"/>
                <a:gd name="connsiteX8" fmla="*/ 2918909 w 6881309"/>
                <a:gd name="connsiteY8" fmla="*/ 781050 h 2833211"/>
                <a:gd name="connsiteX9" fmla="*/ 2480759 w 6881309"/>
                <a:gd name="connsiteY9" fmla="*/ 1285875 h 2833211"/>
                <a:gd name="connsiteX10" fmla="*/ 2195009 w 6881309"/>
                <a:gd name="connsiteY10" fmla="*/ 1819275 h 2833211"/>
                <a:gd name="connsiteX11" fmla="*/ 2065562 w 6881309"/>
                <a:gd name="connsiteY11" fmla="*/ 2781300 h 2833211"/>
                <a:gd name="connsiteX12" fmla="*/ 1242509 w 6881309"/>
                <a:gd name="connsiteY12" fmla="*/ 2667000 h 2833211"/>
                <a:gd name="connsiteX13" fmla="*/ 404309 w 6881309"/>
                <a:gd name="connsiteY13" fmla="*/ 2200275 h 2833211"/>
                <a:gd name="connsiteX14" fmla="*/ 0 w 6881309"/>
                <a:gd name="connsiteY14" fmla="*/ 670986 h 2833211"/>
                <a:gd name="connsiteX0" fmla="*/ 6881309 w 6881309"/>
                <a:gd name="connsiteY0" fmla="*/ 0 h 2705637"/>
                <a:gd name="connsiteX1" fmla="*/ 6281234 w 6881309"/>
                <a:gd name="connsiteY1" fmla="*/ 180975 h 2705637"/>
                <a:gd name="connsiteX2" fmla="*/ 5728784 w 6881309"/>
                <a:gd name="connsiteY2" fmla="*/ 257175 h 2705637"/>
                <a:gd name="connsiteX3" fmla="*/ 5214434 w 6881309"/>
                <a:gd name="connsiteY3" fmla="*/ 257175 h 2705637"/>
                <a:gd name="connsiteX4" fmla="*/ 4623884 w 6881309"/>
                <a:gd name="connsiteY4" fmla="*/ 238125 h 2705637"/>
                <a:gd name="connsiteX5" fmla="*/ 4195259 w 6881309"/>
                <a:gd name="connsiteY5" fmla="*/ 180975 h 2705637"/>
                <a:gd name="connsiteX6" fmla="*/ 3842834 w 6881309"/>
                <a:gd name="connsiteY6" fmla="*/ 180975 h 2705637"/>
                <a:gd name="connsiteX7" fmla="*/ 3418626 w 6881309"/>
                <a:gd name="connsiteY7" fmla="*/ 285750 h 2705637"/>
                <a:gd name="connsiteX8" fmla="*/ 2918909 w 6881309"/>
                <a:gd name="connsiteY8" fmla="*/ 781050 h 2705637"/>
                <a:gd name="connsiteX9" fmla="*/ 2480759 w 6881309"/>
                <a:gd name="connsiteY9" fmla="*/ 1285875 h 2705637"/>
                <a:gd name="connsiteX10" fmla="*/ 2195009 w 6881309"/>
                <a:gd name="connsiteY10" fmla="*/ 1819275 h 2705637"/>
                <a:gd name="connsiteX11" fmla="*/ 1942608 w 6881309"/>
                <a:gd name="connsiteY11" fmla="*/ 2589208 h 2705637"/>
                <a:gd name="connsiteX12" fmla="*/ 1242509 w 6881309"/>
                <a:gd name="connsiteY12" fmla="*/ 2667000 h 2705637"/>
                <a:gd name="connsiteX13" fmla="*/ 404309 w 6881309"/>
                <a:gd name="connsiteY13" fmla="*/ 2200275 h 2705637"/>
                <a:gd name="connsiteX14" fmla="*/ 0 w 6881309"/>
                <a:gd name="connsiteY14" fmla="*/ 670986 h 2705637"/>
                <a:gd name="connsiteX0" fmla="*/ 6881309 w 6881309"/>
                <a:gd name="connsiteY0" fmla="*/ 0 h 2643891"/>
                <a:gd name="connsiteX1" fmla="*/ 6281234 w 6881309"/>
                <a:gd name="connsiteY1" fmla="*/ 180975 h 2643891"/>
                <a:gd name="connsiteX2" fmla="*/ 5728784 w 6881309"/>
                <a:gd name="connsiteY2" fmla="*/ 257175 h 2643891"/>
                <a:gd name="connsiteX3" fmla="*/ 5214434 w 6881309"/>
                <a:gd name="connsiteY3" fmla="*/ 257175 h 2643891"/>
                <a:gd name="connsiteX4" fmla="*/ 4623884 w 6881309"/>
                <a:gd name="connsiteY4" fmla="*/ 238125 h 2643891"/>
                <a:gd name="connsiteX5" fmla="*/ 4195259 w 6881309"/>
                <a:gd name="connsiteY5" fmla="*/ 180975 h 2643891"/>
                <a:gd name="connsiteX6" fmla="*/ 3842834 w 6881309"/>
                <a:gd name="connsiteY6" fmla="*/ 180975 h 2643891"/>
                <a:gd name="connsiteX7" fmla="*/ 3418626 w 6881309"/>
                <a:gd name="connsiteY7" fmla="*/ 285750 h 2643891"/>
                <a:gd name="connsiteX8" fmla="*/ 2918909 w 6881309"/>
                <a:gd name="connsiteY8" fmla="*/ 781050 h 2643891"/>
                <a:gd name="connsiteX9" fmla="*/ 2480759 w 6881309"/>
                <a:gd name="connsiteY9" fmla="*/ 1285875 h 2643891"/>
                <a:gd name="connsiteX10" fmla="*/ 2195009 w 6881309"/>
                <a:gd name="connsiteY10" fmla="*/ 1819275 h 2643891"/>
                <a:gd name="connsiteX11" fmla="*/ 1942608 w 6881309"/>
                <a:gd name="connsiteY11" fmla="*/ 2589208 h 2643891"/>
                <a:gd name="connsiteX12" fmla="*/ 1196401 w 6881309"/>
                <a:gd name="connsiteY12" fmla="*/ 2538939 h 2643891"/>
                <a:gd name="connsiteX13" fmla="*/ 404309 w 6881309"/>
                <a:gd name="connsiteY13" fmla="*/ 2200275 h 2643891"/>
                <a:gd name="connsiteX14" fmla="*/ 0 w 6881309"/>
                <a:gd name="connsiteY14" fmla="*/ 670986 h 2643891"/>
                <a:gd name="connsiteX0" fmla="*/ 6881309 w 6881309"/>
                <a:gd name="connsiteY0" fmla="*/ 0 h 2646304"/>
                <a:gd name="connsiteX1" fmla="*/ 6281234 w 6881309"/>
                <a:gd name="connsiteY1" fmla="*/ 180975 h 2646304"/>
                <a:gd name="connsiteX2" fmla="*/ 5728784 w 6881309"/>
                <a:gd name="connsiteY2" fmla="*/ 257175 h 2646304"/>
                <a:gd name="connsiteX3" fmla="*/ 5214434 w 6881309"/>
                <a:gd name="connsiteY3" fmla="*/ 257175 h 2646304"/>
                <a:gd name="connsiteX4" fmla="*/ 4623884 w 6881309"/>
                <a:gd name="connsiteY4" fmla="*/ 238125 h 2646304"/>
                <a:gd name="connsiteX5" fmla="*/ 4195259 w 6881309"/>
                <a:gd name="connsiteY5" fmla="*/ 180975 h 2646304"/>
                <a:gd name="connsiteX6" fmla="*/ 3842834 w 6881309"/>
                <a:gd name="connsiteY6" fmla="*/ 180975 h 2646304"/>
                <a:gd name="connsiteX7" fmla="*/ 3418626 w 6881309"/>
                <a:gd name="connsiteY7" fmla="*/ 285750 h 2646304"/>
                <a:gd name="connsiteX8" fmla="*/ 2918909 w 6881309"/>
                <a:gd name="connsiteY8" fmla="*/ 781050 h 2646304"/>
                <a:gd name="connsiteX9" fmla="*/ 2480759 w 6881309"/>
                <a:gd name="connsiteY9" fmla="*/ 1285875 h 2646304"/>
                <a:gd name="connsiteX10" fmla="*/ 2195009 w 6881309"/>
                <a:gd name="connsiteY10" fmla="*/ 1819275 h 2646304"/>
                <a:gd name="connsiteX11" fmla="*/ 1942608 w 6881309"/>
                <a:gd name="connsiteY11" fmla="*/ 2589208 h 2646304"/>
                <a:gd name="connsiteX12" fmla="*/ 1196401 w 6881309"/>
                <a:gd name="connsiteY12" fmla="*/ 2538939 h 2646304"/>
                <a:gd name="connsiteX13" fmla="*/ 496525 w 6881309"/>
                <a:gd name="connsiteY13" fmla="*/ 2136244 h 2646304"/>
                <a:gd name="connsiteX14" fmla="*/ 0 w 6881309"/>
                <a:gd name="connsiteY14" fmla="*/ 670986 h 2646304"/>
                <a:gd name="connsiteX0" fmla="*/ 6881309 w 6881309"/>
                <a:gd name="connsiteY0" fmla="*/ 0 h 2646304"/>
                <a:gd name="connsiteX1" fmla="*/ 6281234 w 6881309"/>
                <a:gd name="connsiteY1" fmla="*/ 180975 h 2646304"/>
                <a:gd name="connsiteX2" fmla="*/ 5728784 w 6881309"/>
                <a:gd name="connsiteY2" fmla="*/ 257175 h 2646304"/>
                <a:gd name="connsiteX3" fmla="*/ 5214434 w 6881309"/>
                <a:gd name="connsiteY3" fmla="*/ 257175 h 2646304"/>
                <a:gd name="connsiteX4" fmla="*/ 4623884 w 6881309"/>
                <a:gd name="connsiteY4" fmla="*/ 238125 h 2646304"/>
                <a:gd name="connsiteX5" fmla="*/ 4195259 w 6881309"/>
                <a:gd name="connsiteY5" fmla="*/ 180975 h 2646304"/>
                <a:gd name="connsiteX6" fmla="*/ 3842834 w 6881309"/>
                <a:gd name="connsiteY6" fmla="*/ 180975 h 2646304"/>
                <a:gd name="connsiteX7" fmla="*/ 3418626 w 6881309"/>
                <a:gd name="connsiteY7" fmla="*/ 285750 h 2646304"/>
                <a:gd name="connsiteX8" fmla="*/ 2888171 w 6881309"/>
                <a:gd name="connsiteY8" fmla="*/ 701012 h 2646304"/>
                <a:gd name="connsiteX9" fmla="*/ 2480759 w 6881309"/>
                <a:gd name="connsiteY9" fmla="*/ 1285875 h 2646304"/>
                <a:gd name="connsiteX10" fmla="*/ 2195009 w 6881309"/>
                <a:gd name="connsiteY10" fmla="*/ 1819275 h 2646304"/>
                <a:gd name="connsiteX11" fmla="*/ 1942608 w 6881309"/>
                <a:gd name="connsiteY11" fmla="*/ 2589208 h 2646304"/>
                <a:gd name="connsiteX12" fmla="*/ 1196401 w 6881309"/>
                <a:gd name="connsiteY12" fmla="*/ 2538939 h 2646304"/>
                <a:gd name="connsiteX13" fmla="*/ 496525 w 6881309"/>
                <a:gd name="connsiteY13" fmla="*/ 2136244 h 2646304"/>
                <a:gd name="connsiteX14" fmla="*/ 0 w 6881309"/>
                <a:gd name="connsiteY14" fmla="*/ 670986 h 2646304"/>
                <a:gd name="connsiteX0" fmla="*/ 6881309 w 6881309"/>
                <a:gd name="connsiteY0" fmla="*/ 0 h 2646304"/>
                <a:gd name="connsiteX1" fmla="*/ 6281234 w 6881309"/>
                <a:gd name="connsiteY1" fmla="*/ 180975 h 2646304"/>
                <a:gd name="connsiteX2" fmla="*/ 5728784 w 6881309"/>
                <a:gd name="connsiteY2" fmla="*/ 257175 h 2646304"/>
                <a:gd name="connsiteX3" fmla="*/ 5214434 w 6881309"/>
                <a:gd name="connsiteY3" fmla="*/ 257175 h 2646304"/>
                <a:gd name="connsiteX4" fmla="*/ 4623884 w 6881309"/>
                <a:gd name="connsiteY4" fmla="*/ 254133 h 2646304"/>
                <a:gd name="connsiteX5" fmla="*/ 4195259 w 6881309"/>
                <a:gd name="connsiteY5" fmla="*/ 180975 h 2646304"/>
                <a:gd name="connsiteX6" fmla="*/ 3842834 w 6881309"/>
                <a:gd name="connsiteY6" fmla="*/ 180975 h 2646304"/>
                <a:gd name="connsiteX7" fmla="*/ 3418626 w 6881309"/>
                <a:gd name="connsiteY7" fmla="*/ 285750 h 2646304"/>
                <a:gd name="connsiteX8" fmla="*/ 2888171 w 6881309"/>
                <a:gd name="connsiteY8" fmla="*/ 701012 h 2646304"/>
                <a:gd name="connsiteX9" fmla="*/ 2480759 w 6881309"/>
                <a:gd name="connsiteY9" fmla="*/ 1285875 h 2646304"/>
                <a:gd name="connsiteX10" fmla="*/ 2195009 w 6881309"/>
                <a:gd name="connsiteY10" fmla="*/ 1819275 h 2646304"/>
                <a:gd name="connsiteX11" fmla="*/ 1942608 w 6881309"/>
                <a:gd name="connsiteY11" fmla="*/ 2589208 h 2646304"/>
                <a:gd name="connsiteX12" fmla="*/ 1196401 w 6881309"/>
                <a:gd name="connsiteY12" fmla="*/ 2538939 h 2646304"/>
                <a:gd name="connsiteX13" fmla="*/ 496525 w 6881309"/>
                <a:gd name="connsiteY13" fmla="*/ 2136244 h 2646304"/>
                <a:gd name="connsiteX14" fmla="*/ 0 w 6881309"/>
                <a:gd name="connsiteY14" fmla="*/ 670986 h 2646304"/>
                <a:gd name="connsiteX0" fmla="*/ 6881309 w 6881309"/>
                <a:gd name="connsiteY0" fmla="*/ 0 h 2646304"/>
                <a:gd name="connsiteX1" fmla="*/ 6281234 w 6881309"/>
                <a:gd name="connsiteY1" fmla="*/ 180975 h 2646304"/>
                <a:gd name="connsiteX2" fmla="*/ 5728784 w 6881309"/>
                <a:gd name="connsiteY2" fmla="*/ 257175 h 2646304"/>
                <a:gd name="connsiteX3" fmla="*/ 5137588 w 6881309"/>
                <a:gd name="connsiteY3" fmla="*/ 273183 h 2646304"/>
                <a:gd name="connsiteX4" fmla="*/ 4623884 w 6881309"/>
                <a:gd name="connsiteY4" fmla="*/ 254133 h 2646304"/>
                <a:gd name="connsiteX5" fmla="*/ 4195259 w 6881309"/>
                <a:gd name="connsiteY5" fmla="*/ 180975 h 2646304"/>
                <a:gd name="connsiteX6" fmla="*/ 3842834 w 6881309"/>
                <a:gd name="connsiteY6" fmla="*/ 180975 h 2646304"/>
                <a:gd name="connsiteX7" fmla="*/ 3418626 w 6881309"/>
                <a:gd name="connsiteY7" fmla="*/ 285750 h 2646304"/>
                <a:gd name="connsiteX8" fmla="*/ 2888171 w 6881309"/>
                <a:gd name="connsiteY8" fmla="*/ 701012 h 2646304"/>
                <a:gd name="connsiteX9" fmla="*/ 2480759 w 6881309"/>
                <a:gd name="connsiteY9" fmla="*/ 1285875 h 2646304"/>
                <a:gd name="connsiteX10" fmla="*/ 2195009 w 6881309"/>
                <a:gd name="connsiteY10" fmla="*/ 1819275 h 2646304"/>
                <a:gd name="connsiteX11" fmla="*/ 1942608 w 6881309"/>
                <a:gd name="connsiteY11" fmla="*/ 2589208 h 2646304"/>
                <a:gd name="connsiteX12" fmla="*/ 1196401 w 6881309"/>
                <a:gd name="connsiteY12" fmla="*/ 2538939 h 2646304"/>
                <a:gd name="connsiteX13" fmla="*/ 496525 w 6881309"/>
                <a:gd name="connsiteY13" fmla="*/ 2136244 h 2646304"/>
                <a:gd name="connsiteX14" fmla="*/ 0 w 6881309"/>
                <a:gd name="connsiteY14" fmla="*/ 670986 h 2646304"/>
                <a:gd name="connsiteX0" fmla="*/ 6860817 w 6860817"/>
                <a:gd name="connsiteY0" fmla="*/ 0 h 2646304"/>
                <a:gd name="connsiteX1" fmla="*/ 6260742 w 6860817"/>
                <a:gd name="connsiteY1" fmla="*/ 180975 h 2646304"/>
                <a:gd name="connsiteX2" fmla="*/ 5708292 w 6860817"/>
                <a:gd name="connsiteY2" fmla="*/ 257175 h 2646304"/>
                <a:gd name="connsiteX3" fmla="*/ 5117096 w 6860817"/>
                <a:gd name="connsiteY3" fmla="*/ 273183 h 2646304"/>
                <a:gd name="connsiteX4" fmla="*/ 4603392 w 6860817"/>
                <a:gd name="connsiteY4" fmla="*/ 254133 h 2646304"/>
                <a:gd name="connsiteX5" fmla="*/ 4174767 w 6860817"/>
                <a:gd name="connsiteY5" fmla="*/ 180975 h 2646304"/>
                <a:gd name="connsiteX6" fmla="*/ 3822342 w 6860817"/>
                <a:gd name="connsiteY6" fmla="*/ 180975 h 2646304"/>
                <a:gd name="connsiteX7" fmla="*/ 3398134 w 6860817"/>
                <a:gd name="connsiteY7" fmla="*/ 285750 h 2646304"/>
                <a:gd name="connsiteX8" fmla="*/ 2867679 w 6860817"/>
                <a:gd name="connsiteY8" fmla="*/ 701012 h 2646304"/>
                <a:gd name="connsiteX9" fmla="*/ 2460267 w 6860817"/>
                <a:gd name="connsiteY9" fmla="*/ 1285875 h 2646304"/>
                <a:gd name="connsiteX10" fmla="*/ 2174517 w 6860817"/>
                <a:gd name="connsiteY10" fmla="*/ 1819275 h 2646304"/>
                <a:gd name="connsiteX11" fmla="*/ 1922116 w 6860817"/>
                <a:gd name="connsiteY11" fmla="*/ 2589208 h 2646304"/>
                <a:gd name="connsiteX12" fmla="*/ 1175909 w 6860817"/>
                <a:gd name="connsiteY12" fmla="*/ 2538939 h 2646304"/>
                <a:gd name="connsiteX13" fmla="*/ 476033 w 6860817"/>
                <a:gd name="connsiteY13" fmla="*/ 2136244 h 2646304"/>
                <a:gd name="connsiteX14" fmla="*/ 0 w 6860817"/>
                <a:gd name="connsiteY14" fmla="*/ 1524729 h 2646304"/>
                <a:gd name="connsiteX0" fmla="*/ 6778847 w 6778847"/>
                <a:gd name="connsiteY0" fmla="*/ 0 h 2646304"/>
                <a:gd name="connsiteX1" fmla="*/ 6178772 w 6778847"/>
                <a:gd name="connsiteY1" fmla="*/ 180975 h 2646304"/>
                <a:gd name="connsiteX2" fmla="*/ 5626322 w 6778847"/>
                <a:gd name="connsiteY2" fmla="*/ 257175 h 2646304"/>
                <a:gd name="connsiteX3" fmla="*/ 5035126 w 6778847"/>
                <a:gd name="connsiteY3" fmla="*/ 273183 h 2646304"/>
                <a:gd name="connsiteX4" fmla="*/ 4521422 w 6778847"/>
                <a:gd name="connsiteY4" fmla="*/ 254133 h 2646304"/>
                <a:gd name="connsiteX5" fmla="*/ 4092797 w 6778847"/>
                <a:gd name="connsiteY5" fmla="*/ 180975 h 2646304"/>
                <a:gd name="connsiteX6" fmla="*/ 3740372 w 6778847"/>
                <a:gd name="connsiteY6" fmla="*/ 180975 h 2646304"/>
                <a:gd name="connsiteX7" fmla="*/ 3316164 w 6778847"/>
                <a:gd name="connsiteY7" fmla="*/ 285750 h 2646304"/>
                <a:gd name="connsiteX8" fmla="*/ 2785709 w 6778847"/>
                <a:gd name="connsiteY8" fmla="*/ 701012 h 2646304"/>
                <a:gd name="connsiteX9" fmla="*/ 2378297 w 6778847"/>
                <a:gd name="connsiteY9" fmla="*/ 1285875 h 2646304"/>
                <a:gd name="connsiteX10" fmla="*/ 2092547 w 6778847"/>
                <a:gd name="connsiteY10" fmla="*/ 1819275 h 2646304"/>
                <a:gd name="connsiteX11" fmla="*/ 1840146 w 6778847"/>
                <a:gd name="connsiteY11" fmla="*/ 2589208 h 2646304"/>
                <a:gd name="connsiteX12" fmla="*/ 1093939 w 6778847"/>
                <a:gd name="connsiteY12" fmla="*/ 2538939 h 2646304"/>
                <a:gd name="connsiteX13" fmla="*/ 394063 w 6778847"/>
                <a:gd name="connsiteY13" fmla="*/ 2136244 h 2646304"/>
                <a:gd name="connsiteX14" fmla="*/ 0 w 6778847"/>
                <a:gd name="connsiteY14" fmla="*/ 1855554 h 2646304"/>
                <a:gd name="connsiteX0" fmla="*/ 6778847 w 6778847"/>
                <a:gd name="connsiteY0" fmla="*/ 0 h 2641251"/>
                <a:gd name="connsiteX1" fmla="*/ 6178772 w 6778847"/>
                <a:gd name="connsiteY1" fmla="*/ 180975 h 2641251"/>
                <a:gd name="connsiteX2" fmla="*/ 5626322 w 6778847"/>
                <a:gd name="connsiteY2" fmla="*/ 257175 h 2641251"/>
                <a:gd name="connsiteX3" fmla="*/ 5035126 w 6778847"/>
                <a:gd name="connsiteY3" fmla="*/ 273183 h 2641251"/>
                <a:gd name="connsiteX4" fmla="*/ 4521422 w 6778847"/>
                <a:gd name="connsiteY4" fmla="*/ 254133 h 2641251"/>
                <a:gd name="connsiteX5" fmla="*/ 4092797 w 6778847"/>
                <a:gd name="connsiteY5" fmla="*/ 180975 h 2641251"/>
                <a:gd name="connsiteX6" fmla="*/ 3740372 w 6778847"/>
                <a:gd name="connsiteY6" fmla="*/ 180975 h 2641251"/>
                <a:gd name="connsiteX7" fmla="*/ 3316164 w 6778847"/>
                <a:gd name="connsiteY7" fmla="*/ 285750 h 2641251"/>
                <a:gd name="connsiteX8" fmla="*/ 2785709 w 6778847"/>
                <a:gd name="connsiteY8" fmla="*/ 701012 h 2641251"/>
                <a:gd name="connsiteX9" fmla="*/ 2378297 w 6778847"/>
                <a:gd name="connsiteY9" fmla="*/ 1285875 h 2641251"/>
                <a:gd name="connsiteX10" fmla="*/ 2092547 w 6778847"/>
                <a:gd name="connsiteY10" fmla="*/ 1819275 h 2641251"/>
                <a:gd name="connsiteX11" fmla="*/ 1840146 w 6778847"/>
                <a:gd name="connsiteY11" fmla="*/ 2589208 h 2641251"/>
                <a:gd name="connsiteX12" fmla="*/ 1093939 w 6778847"/>
                <a:gd name="connsiteY12" fmla="*/ 2538939 h 2641251"/>
                <a:gd name="connsiteX13" fmla="*/ 476033 w 6778847"/>
                <a:gd name="connsiteY13" fmla="*/ 2274977 h 2641251"/>
                <a:gd name="connsiteX14" fmla="*/ 0 w 6778847"/>
                <a:gd name="connsiteY14" fmla="*/ 1855554 h 2641251"/>
                <a:gd name="connsiteX0" fmla="*/ 6778847 w 6778847"/>
                <a:gd name="connsiteY0" fmla="*/ 0 h 2641251"/>
                <a:gd name="connsiteX1" fmla="*/ 6178772 w 6778847"/>
                <a:gd name="connsiteY1" fmla="*/ 180975 h 2641251"/>
                <a:gd name="connsiteX2" fmla="*/ 5626322 w 6778847"/>
                <a:gd name="connsiteY2" fmla="*/ 257175 h 2641251"/>
                <a:gd name="connsiteX3" fmla="*/ 5035126 w 6778847"/>
                <a:gd name="connsiteY3" fmla="*/ 273183 h 2641251"/>
                <a:gd name="connsiteX4" fmla="*/ 4521422 w 6778847"/>
                <a:gd name="connsiteY4" fmla="*/ 254133 h 2641251"/>
                <a:gd name="connsiteX5" fmla="*/ 4092797 w 6778847"/>
                <a:gd name="connsiteY5" fmla="*/ 180975 h 2641251"/>
                <a:gd name="connsiteX6" fmla="*/ 3740372 w 6778847"/>
                <a:gd name="connsiteY6" fmla="*/ 180975 h 2641251"/>
                <a:gd name="connsiteX7" fmla="*/ 3316164 w 6778847"/>
                <a:gd name="connsiteY7" fmla="*/ 285750 h 2641251"/>
                <a:gd name="connsiteX8" fmla="*/ 2785709 w 6778847"/>
                <a:gd name="connsiteY8" fmla="*/ 701012 h 2641251"/>
                <a:gd name="connsiteX9" fmla="*/ 2378297 w 6778847"/>
                <a:gd name="connsiteY9" fmla="*/ 1285875 h 2641251"/>
                <a:gd name="connsiteX10" fmla="*/ 2092547 w 6778847"/>
                <a:gd name="connsiteY10" fmla="*/ 1819275 h 2641251"/>
                <a:gd name="connsiteX11" fmla="*/ 1840146 w 6778847"/>
                <a:gd name="connsiteY11" fmla="*/ 2589208 h 2641251"/>
                <a:gd name="connsiteX12" fmla="*/ 1093939 w 6778847"/>
                <a:gd name="connsiteY12" fmla="*/ 2538939 h 2641251"/>
                <a:gd name="connsiteX13" fmla="*/ 476033 w 6778847"/>
                <a:gd name="connsiteY13" fmla="*/ 2274977 h 2641251"/>
                <a:gd name="connsiteX14" fmla="*/ 0 w 6778847"/>
                <a:gd name="connsiteY14" fmla="*/ 1855554 h 2641251"/>
                <a:gd name="connsiteX0" fmla="*/ 6778847 w 6778847"/>
                <a:gd name="connsiteY0" fmla="*/ 0 h 2676781"/>
                <a:gd name="connsiteX1" fmla="*/ 6178772 w 6778847"/>
                <a:gd name="connsiteY1" fmla="*/ 180975 h 2676781"/>
                <a:gd name="connsiteX2" fmla="*/ 5626322 w 6778847"/>
                <a:gd name="connsiteY2" fmla="*/ 257175 h 2676781"/>
                <a:gd name="connsiteX3" fmla="*/ 5035126 w 6778847"/>
                <a:gd name="connsiteY3" fmla="*/ 273183 h 2676781"/>
                <a:gd name="connsiteX4" fmla="*/ 4521422 w 6778847"/>
                <a:gd name="connsiteY4" fmla="*/ 254133 h 2676781"/>
                <a:gd name="connsiteX5" fmla="*/ 4092797 w 6778847"/>
                <a:gd name="connsiteY5" fmla="*/ 180975 h 2676781"/>
                <a:gd name="connsiteX6" fmla="*/ 3740372 w 6778847"/>
                <a:gd name="connsiteY6" fmla="*/ 180975 h 2676781"/>
                <a:gd name="connsiteX7" fmla="*/ 3316164 w 6778847"/>
                <a:gd name="connsiteY7" fmla="*/ 285750 h 2676781"/>
                <a:gd name="connsiteX8" fmla="*/ 2785709 w 6778847"/>
                <a:gd name="connsiteY8" fmla="*/ 701012 h 2676781"/>
                <a:gd name="connsiteX9" fmla="*/ 2378297 w 6778847"/>
                <a:gd name="connsiteY9" fmla="*/ 1285875 h 2676781"/>
                <a:gd name="connsiteX10" fmla="*/ 2092547 w 6778847"/>
                <a:gd name="connsiteY10" fmla="*/ 1819275 h 2676781"/>
                <a:gd name="connsiteX11" fmla="*/ 1840146 w 6778847"/>
                <a:gd name="connsiteY11" fmla="*/ 2589208 h 2676781"/>
                <a:gd name="connsiteX12" fmla="*/ 1145170 w 6778847"/>
                <a:gd name="connsiteY12" fmla="*/ 2624313 h 2676781"/>
                <a:gd name="connsiteX13" fmla="*/ 476033 w 6778847"/>
                <a:gd name="connsiteY13" fmla="*/ 2274977 h 2676781"/>
                <a:gd name="connsiteX14" fmla="*/ 0 w 6778847"/>
                <a:gd name="connsiteY14" fmla="*/ 1855554 h 2676781"/>
                <a:gd name="connsiteX0" fmla="*/ 6778847 w 6778847"/>
                <a:gd name="connsiteY0" fmla="*/ 0 h 2676781"/>
                <a:gd name="connsiteX1" fmla="*/ 6178772 w 6778847"/>
                <a:gd name="connsiteY1" fmla="*/ 180975 h 2676781"/>
                <a:gd name="connsiteX2" fmla="*/ 5626322 w 6778847"/>
                <a:gd name="connsiteY2" fmla="*/ 257175 h 2676781"/>
                <a:gd name="connsiteX3" fmla="*/ 5035126 w 6778847"/>
                <a:gd name="connsiteY3" fmla="*/ 273183 h 2676781"/>
                <a:gd name="connsiteX4" fmla="*/ 4521422 w 6778847"/>
                <a:gd name="connsiteY4" fmla="*/ 254133 h 2676781"/>
                <a:gd name="connsiteX5" fmla="*/ 4092797 w 6778847"/>
                <a:gd name="connsiteY5" fmla="*/ 180975 h 2676781"/>
                <a:gd name="connsiteX6" fmla="*/ 3740372 w 6778847"/>
                <a:gd name="connsiteY6" fmla="*/ 180975 h 2676781"/>
                <a:gd name="connsiteX7" fmla="*/ 3316164 w 6778847"/>
                <a:gd name="connsiteY7" fmla="*/ 285750 h 2676781"/>
                <a:gd name="connsiteX8" fmla="*/ 2785709 w 6778847"/>
                <a:gd name="connsiteY8" fmla="*/ 701012 h 2676781"/>
                <a:gd name="connsiteX9" fmla="*/ 2378297 w 6778847"/>
                <a:gd name="connsiteY9" fmla="*/ 1285875 h 2676781"/>
                <a:gd name="connsiteX10" fmla="*/ 2092547 w 6778847"/>
                <a:gd name="connsiteY10" fmla="*/ 1819275 h 2676781"/>
                <a:gd name="connsiteX11" fmla="*/ 1840146 w 6778847"/>
                <a:gd name="connsiteY11" fmla="*/ 2589208 h 2676781"/>
                <a:gd name="connsiteX12" fmla="*/ 1145170 w 6778847"/>
                <a:gd name="connsiteY12" fmla="*/ 2624313 h 2676781"/>
                <a:gd name="connsiteX13" fmla="*/ 476033 w 6778847"/>
                <a:gd name="connsiteY13" fmla="*/ 2274977 h 2676781"/>
                <a:gd name="connsiteX14" fmla="*/ 0 w 6778847"/>
                <a:gd name="connsiteY14" fmla="*/ 1855554 h 2676781"/>
                <a:gd name="connsiteX0" fmla="*/ 7769917 w 7769917"/>
                <a:gd name="connsiteY0" fmla="*/ 0 h 2676781"/>
                <a:gd name="connsiteX1" fmla="*/ 7169842 w 7769917"/>
                <a:gd name="connsiteY1" fmla="*/ 180975 h 2676781"/>
                <a:gd name="connsiteX2" fmla="*/ 6617392 w 7769917"/>
                <a:gd name="connsiteY2" fmla="*/ 257175 h 2676781"/>
                <a:gd name="connsiteX3" fmla="*/ 6026196 w 7769917"/>
                <a:gd name="connsiteY3" fmla="*/ 273183 h 2676781"/>
                <a:gd name="connsiteX4" fmla="*/ 5512492 w 7769917"/>
                <a:gd name="connsiteY4" fmla="*/ 254133 h 2676781"/>
                <a:gd name="connsiteX5" fmla="*/ 5083867 w 7769917"/>
                <a:gd name="connsiteY5" fmla="*/ 180975 h 2676781"/>
                <a:gd name="connsiteX6" fmla="*/ 4731442 w 7769917"/>
                <a:gd name="connsiteY6" fmla="*/ 180975 h 2676781"/>
                <a:gd name="connsiteX7" fmla="*/ 4307234 w 7769917"/>
                <a:gd name="connsiteY7" fmla="*/ 285750 h 2676781"/>
                <a:gd name="connsiteX8" fmla="*/ 3776779 w 7769917"/>
                <a:gd name="connsiteY8" fmla="*/ 701012 h 2676781"/>
                <a:gd name="connsiteX9" fmla="*/ 3369367 w 7769917"/>
                <a:gd name="connsiteY9" fmla="*/ 1285875 h 2676781"/>
                <a:gd name="connsiteX10" fmla="*/ 3083617 w 7769917"/>
                <a:gd name="connsiteY10" fmla="*/ 1819275 h 2676781"/>
                <a:gd name="connsiteX11" fmla="*/ 2831216 w 7769917"/>
                <a:gd name="connsiteY11" fmla="*/ 2589208 h 2676781"/>
                <a:gd name="connsiteX12" fmla="*/ 2136240 w 7769917"/>
                <a:gd name="connsiteY12" fmla="*/ 2624313 h 2676781"/>
                <a:gd name="connsiteX13" fmla="*/ 1467103 w 7769917"/>
                <a:gd name="connsiteY13" fmla="*/ 2274977 h 2676781"/>
                <a:gd name="connsiteX14" fmla="*/ 0 w 7769917"/>
                <a:gd name="connsiteY14" fmla="*/ 2143328 h 2676781"/>
                <a:gd name="connsiteX0" fmla="*/ 7769917 w 7769917"/>
                <a:gd name="connsiteY0" fmla="*/ 0 h 2666052"/>
                <a:gd name="connsiteX1" fmla="*/ 7169842 w 7769917"/>
                <a:gd name="connsiteY1" fmla="*/ 180975 h 2666052"/>
                <a:gd name="connsiteX2" fmla="*/ 6617392 w 7769917"/>
                <a:gd name="connsiteY2" fmla="*/ 257175 h 2666052"/>
                <a:gd name="connsiteX3" fmla="*/ 6026196 w 7769917"/>
                <a:gd name="connsiteY3" fmla="*/ 273183 h 2666052"/>
                <a:gd name="connsiteX4" fmla="*/ 5512492 w 7769917"/>
                <a:gd name="connsiteY4" fmla="*/ 254133 h 2666052"/>
                <a:gd name="connsiteX5" fmla="*/ 5083867 w 7769917"/>
                <a:gd name="connsiteY5" fmla="*/ 180975 h 2666052"/>
                <a:gd name="connsiteX6" fmla="*/ 4731442 w 7769917"/>
                <a:gd name="connsiteY6" fmla="*/ 180975 h 2666052"/>
                <a:gd name="connsiteX7" fmla="*/ 4307234 w 7769917"/>
                <a:gd name="connsiteY7" fmla="*/ 285750 h 2666052"/>
                <a:gd name="connsiteX8" fmla="*/ 3776779 w 7769917"/>
                <a:gd name="connsiteY8" fmla="*/ 701012 h 2666052"/>
                <a:gd name="connsiteX9" fmla="*/ 3369367 w 7769917"/>
                <a:gd name="connsiteY9" fmla="*/ 1285875 h 2666052"/>
                <a:gd name="connsiteX10" fmla="*/ 3083617 w 7769917"/>
                <a:gd name="connsiteY10" fmla="*/ 1819275 h 2666052"/>
                <a:gd name="connsiteX11" fmla="*/ 2831216 w 7769917"/>
                <a:gd name="connsiteY11" fmla="*/ 2589208 h 2666052"/>
                <a:gd name="connsiteX12" fmla="*/ 2136240 w 7769917"/>
                <a:gd name="connsiteY12" fmla="*/ 2624313 h 2666052"/>
                <a:gd name="connsiteX13" fmla="*/ 1036203 w 7769917"/>
                <a:gd name="connsiteY13" fmla="*/ 2462031 h 2666052"/>
                <a:gd name="connsiteX14" fmla="*/ 0 w 7769917"/>
                <a:gd name="connsiteY14" fmla="*/ 2143328 h 2666052"/>
                <a:gd name="connsiteX0" fmla="*/ 7769917 w 7769917"/>
                <a:gd name="connsiteY0" fmla="*/ 0 h 2666831"/>
                <a:gd name="connsiteX1" fmla="*/ 7169842 w 7769917"/>
                <a:gd name="connsiteY1" fmla="*/ 180975 h 2666831"/>
                <a:gd name="connsiteX2" fmla="*/ 6617392 w 7769917"/>
                <a:gd name="connsiteY2" fmla="*/ 257175 h 2666831"/>
                <a:gd name="connsiteX3" fmla="*/ 6026196 w 7769917"/>
                <a:gd name="connsiteY3" fmla="*/ 273183 h 2666831"/>
                <a:gd name="connsiteX4" fmla="*/ 5512492 w 7769917"/>
                <a:gd name="connsiteY4" fmla="*/ 254133 h 2666831"/>
                <a:gd name="connsiteX5" fmla="*/ 5083867 w 7769917"/>
                <a:gd name="connsiteY5" fmla="*/ 180975 h 2666831"/>
                <a:gd name="connsiteX6" fmla="*/ 4731442 w 7769917"/>
                <a:gd name="connsiteY6" fmla="*/ 180975 h 2666831"/>
                <a:gd name="connsiteX7" fmla="*/ 4307234 w 7769917"/>
                <a:gd name="connsiteY7" fmla="*/ 285750 h 2666831"/>
                <a:gd name="connsiteX8" fmla="*/ 3776779 w 7769917"/>
                <a:gd name="connsiteY8" fmla="*/ 701012 h 2666831"/>
                <a:gd name="connsiteX9" fmla="*/ 3369367 w 7769917"/>
                <a:gd name="connsiteY9" fmla="*/ 1285875 h 2666831"/>
                <a:gd name="connsiteX10" fmla="*/ 3083617 w 7769917"/>
                <a:gd name="connsiteY10" fmla="*/ 1819275 h 2666831"/>
                <a:gd name="connsiteX11" fmla="*/ 2831216 w 7769917"/>
                <a:gd name="connsiteY11" fmla="*/ 2589208 h 2666831"/>
                <a:gd name="connsiteX12" fmla="*/ 2136240 w 7769917"/>
                <a:gd name="connsiteY12" fmla="*/ 2624313 h 2666831"/>
                <a:gd name="connsiteX13" fmla="*/ 590940 w 7769917"/>
                <a:gd name="connsiteY13" fmla="*/ 2447642 h 2666831"/>
                <a:gd name="connsiteX14" fmla="*/ 0 w 7769917"/>
                <a:gd name="connsiteY14" fmla="*/ 2143328 h 2666831"/>
                <a:gd name="connsiteX0" fmla="*/ 8373177 w 8373177"/>
                <a:gd name="connsiteY0" fmla="*/ 0 h 2666832"/>
                <a:gd name="connsiteX1" fmla="*/ 7773102 w 8373177"/>
                <a:gd name="connsiteY1" fmla="*/ 180975 h 2666832"/>
                <a:gd name="connsiteX2" fmla="*/ 7220652 w 8373177"/>
                <a:gd name="connsiteY2" fmla="*/ 257175 h 2666832"/>
                <a:gd name="connsiteX3" fmla="*/ 6629456 w 8373177"/>
                <a:gd name="connsiteY3" fmla="*/ 273183 h 2666832"/>
                <a:gd name="connsiteX4" fmla="*/ 6115752 w 8373177"/>
                <a:gd name="connsiteY4" fmla="*/ 254133 h 2666832"/>
                <a:gd name="connsiteX5" fmla="*/ 5687127 w 8373177"/>
                <a:gd name="connsiteY5" fmla="*/ 180975 h 2666832"/>
                <a:gd name="connsiteX6" fmla="*/ 5334702 w 8373177"/>
                <a:gd name="connsiteY6" fmla="*/ 180975 h 2666832"/>
                <a:gd name="connsiteX7" fmla="*/ 4910494 w 8373177"/>
                <a:gd name="connsiteY7" fmla="*/ 285750 h 2666832"/>
                <a:gd name="connsiteX8" fmla="*/ 4380039 w 8373177"/>
                <a:gd name="connsiteY8" fmla="*/ 701012 h 2666832"/>
                <a:gd name="connsiteX9" fmla="*/ 3972627 w 8373177"/>
                <a:gd name="connsiteY9" fmla="*/ 1285875 h 2666832"/>
                <a:gd name="connsiteX10" fmla="*/ 3686877 w 8373177"/>
                <a:gd name="connsiteY10" fmla="*/ 1819275 h 2666832"/>
                <a:gd name="connsiteX11" fmla="*/ 3434476 w 8373177"/>
                <a:gd name="connsiteY11" fmla="*/ 2589208 h 2666832"/>
                <a:gd name="connsiteX12" fmla="*/ 2739500 w 8373177"/>
                <a:gd name="connsiteY12" fmla="*/ 2624313 h 2666832"/>
                <a:gd name="connsiteX13" fmla="*/ 1194200 w 8373177"/>
                <a:gd name="connsiteY13" fmla="*/ 2447642 h 2666832"/>
                <a:gd name="connsiteX14" fmla="*/ 0 w 8373177"/>
                <a:gd name="connsiteY14" fmla="*/ 1884331 h 2666832"/>
                <a:gd name="connsiteX0" fmla="*/ 8373177 w 8373177"/>
                <a:gd name="connsiteY0" fmla="*/ 0 h 2660242"/>
                <a:gd name="connsiteX1" fmla="*/ 7773102 w 8373177"/>
                <a:gd name="connsiteY1" fmla="*/ 180975 h 2660242"/>
                <a:gd name="connsiteX2" fmla="*/ 7220652 w 8373177"/>
                <a:gd name="connsiteY2" fmla="*/ 257175 h 2660242"/>
                <a:gd name="connsiteX3" fmla="*/ 6629456 w 8373177"/>
                <a:gd name="connsiteY3" fmla="*/ 273183 h 2660242"/>
                <a:gd name="connsiteX4" fmla="*/ 6115752 w 8373177"/>
                <a:gd name="connsiteY4" fmla="*/ 254133 h 2660242"/>
                <a:gd name="connsiteX5" fmla="*/ 5687127 w 8373177"/>
                <a:gd name="connsiteY5" fmla="*/ 180975 h 2660242"/>
                <a:gd name="connsiteX6" fmla="*/ 5334702 w 8373177"/>
                <a:gd name="connsiteY6" fmla="*/ 180975 h 2660242"/>
                <a:gd name="connsiteX7" fmla="*/ 4910494 w 8373177"/>
                <a:gd name="connsiteY7" fmla="*/ 285750 h 2660242"/>
                <a:gd name="connsiteX8" fmla="*/ 4380039 w 8373177"/>
                <a:gd name="connsiteY8" fmla="*/ 701012 h 2660242"/>
                <a:gd name="connsiteX9" fmla="*/ 3972627 w 8373177"/>
                <a:gd name="connsiteY9" fmla="*/ 1285875 h 2660242"/>
                <a:gd name="connsiteX10" fmla="*/ 3686877 w 8373177"/>
                <a:gd name="connsiteY10" fmla="*/ 1819275 h 2660242"/>
                <a:gd name="connsiteX11" fmla="*/ 3434476 w 8373177"/>
                <a:gd name="connsiteY11" fmla="*/ 2589208 h 2660242"/>
                <a:gd name="connsiteX12" fmla="*/ 2222420 w 8373177"/>
                <a:gd name="connsiteY12" fmla="*/ 2609924 h 2660242"/>
                <a:gd name="connsiteX13" fmla="*/ 1194200 w 8373177"/>
                <a:gd name="connsiteY13" fmla="*/ 2447642 h 2660242"/>
                <a:gd name="connsiteX14" fmla="*/ 0 w 8373177"/>
                <a:gd name="connsiteY14" fmla="*/ 1884331 h 2660242"/>
                <a:gd name="connsiteX0" fmla="*/ 8373177 w 8373177"/>
                <a:gd name="connsiteY0" fmla="*/ 0 h 2657161"/>
                <a:gd name="connsiteX1" fmla="*/ 7773102 w 8373177"/>
                <a:gd name="connsiteY1" fmla="*/ 180975 h 2657161"/>
                <a:gd name="connsiteX2" fmla="*/ 7220652 w 8373177"/>
                <a:gd name="connsiteY2" fmla="*/ 257175 h 2657161"/>
                <a:gd name="connsiteX3" fmla="*/ 6629456 w 8373177"/>
                <a:gd name="connsiteY3" fmla="*/ 273183 h 2657161"/>
                <a:gd name="connsiteX4" fmla="*/ 6115752 w 8373177"/>
                <a:gd name="connsiteY4" fmla="*/ 254133 h 2657161"/>
                <a:gd name="connsiteX5" fmla="*/ 5687127 w 8373177"/>
                <a:gd name="connsiteY5" fmla="*/ 180975 h 2657161"/>
                <a:gd name="connsiteX6" fmla="*/ 5334702 w 8373177"/>
                <a:gd name="connsiteY6" fmla="*/ 180975 h 2657161"/>
                <a:gd name="connsiteX7" fmla="*/ 4910494 w 8373177"/>
                <a:gd name="connsiteY7" fmla="*/ 285750 h 2657161"/>
                <a:gd name="connsiteX8" fmla="*/ 4380039 w 8373177"/>
                <a:gd name="connsiteY8" fmla="*/ 701012 h 2657161"/>
                <a:gd name="connsiteX9" fmla="*/ 3972627 w 8373177"/>
                <a:gd name="connsiteY9" fmla="*/ 1285875 h 2657161"/>
                <a:gd name="connsiteX10" fmla="*/ 3758694 w 8373177"/>
                <a:gd name="connsiteY10" fmla="*/ 1862441 h 2657161"/>
                <a:gd name="connsiteX11" fmla="*/ 3434476 w 8373177"/>
                <a:gd name="connsiteY11" fmla="*/ 2589208 h 2657161"/>
                <a:gd name="connsiteX12" fmla="*/ 2222420 w 8373177"/>
                <a:gd name="connsiteY12" fmla="*/ 2609924 h 2657161"/>
                <a:gd name="connsiteX13" fmla="*/ 1194200 w 8373177"/>
                <a:gd name="connsiteY13" fmla="*/ 2447642 h 2657161"/>
                <a:gd name="connsiteX14" fmla="*/ 0 w 8373177"/>
                <a:gd name="connsiteY14" fmla="*/ 1884331 h 2657161"/>
                <a:gd name="connsiteX0" fmla="*/ 8373177 w 8373177"/>
                <a:gd name="connsiteY0" fmla="*/ 0 h 2657162"/>
                <a:gd name="connsiteX1" fmla="*/ 7773102 w 8373177"/>
                <a:gd name="connsiteY1" fmla="*/ 180975 h 2657162"/>
                <a:gd name="connsiteX2" fmla="*/ 7220652 w 8373177"/>
                <a:gd name="connsiteY2" fmla="*/ 257175 h 2657162"/>
                <a:gd name="connsiteX3" fmla="*/ 6629456 w 8373177"/>
                <a:gd name="connsiteY3" fmla="*/ 273183 h 2657162"/>
                <a:gd name="connsiteX4" fmla="*/ 6115752 w 8373177"/>
                <a:gd name="connsiteY4" fmla="*/ 254133 h 2657162"/>
                <a:gd name="connsiteX5" fmla="*/ 5687127 w 8373177"/>
                <a:gd name="connsiteY5" fmla="*/ 180975 h 2657162"/>
                <a:gd name="connsiteX6" fmla="*/ 5334702 w 8373177"/>
                <a:gd name="connsiteY6" fmla="*/ 180975 h 2657162"/>
                <a:gd name="connsiteX7" fmla="*/ 4838678 w 8373177"/>
                <a:gd name="connsiteY7" fmla="*/ 559136 h 2657162"/>
                <a:gd name="connsiteX8" fmla="*/ 4380039 w 8373177"/>
                <a:gd name="connsiteY8" fmla="*/ 701012 h 2657162"/>
                <a:gd name="connsiteX9" fmla="*/ 3972627 w 8373177"/>
                <a:gd name="connsiteY9" fmla="*/ 1285875 h 2657162"/>
                <a:gd name="connsiteX10" fmla="*/ 3758694 w 8373177"/>
                <a:gd name="connsiteY10" fmla="*/ 1862441 h 2657162"/>
                <a:gd name="connsiteX11" fmla="*/ 3434476 w 8373177"/>
                <a:gd name="connsiteY11" fmla="*/ 2589208 h 2657162"/>
                <a:gd name="connsiteX12" fmla="*/ 2222420 w 8373177"/>
                <a:gd name="connsiteY12" fmla="*/ 2609924 h 2657162"/>
                <a:gd name="connsiteX13" fmla="*/ 1194200 w 8373177"/>
                <a:gd name="connsiteY13" fmla="*/ 2447642 h 2657162"/>
                <a:gd name="connsiteX14" fmla="*/ 0 w 8373177"/>
                <a:gd name="connsiteY14" fmla="*/ 1884331 h 2657162"/>
                <a:gd name="connsiteX0" fmla="*/ 8373177 w 8373177"/>
                <a:gd name="connsiteY0" fmla="*/ 0 h 2657162"/>
                <a:gd name="connsiteX1" fmla="*/ 7773102 w 8373177"/>
                <a:gd name="connsiteY1" fmla="*/ 180975 h 2657162"/>
                <a:gd name="connsiteX2" fmla="*/ 7220652 w 8373177"/>
                <a:gd name="connsiteY2" fmla="*/ 257175 h 2657162"/>
                <a:gd name="connsiteX3" fmla="*/ 6629456 w 8373177"/>
                <a:gd name="connsiteY3" fmla="*/ 273183 h 2657162"/>
                <a:gd name="connsiteX4" fmla="*/ 6115752 w 8373177"/>
                <a:gd name="connsiteY4" fmla="*/ 254133 h 2657162"/>
                <a:gd name="connsiteX5" fmla="*/ 5687127 w 8373177"/>
                <a:gd name="connsiteY5" fmla="*/ 180975 h 2657162"/>
                <a:gd name="connsiteX6" fmla="*/ 5334702 w 8373177"/>
                <a:gd name="connsiteY6" fmla="*/ 180975 h 2657162"/>
                <a:gd name="connsiteX7" fmla="*/ 4838678 w 8373177"/>
                <a:gd name="connsiteY7" fmla="*/ 559136 h 2657162"/>
                <a:gd name="connsiteX8" fmla="*/ 4380039 w 8373177"/>
                <a:gd name="connsiteY8" fmla="*/ 902454 h 2657162"/>
                <a:gd name="connsiteX9" fmla="*/ 3972627 w 8373177"/>
                <a:gd name="connsiteY9" fmla="*/ 1285875 h 2657162"/>
                <a:gd name="connsiteX10" fmla="*/ 3758694 w 8373177"/>
                <a:gd name="connsiteY10" fmla="*/ 1862441 h 2657162"/>
                <a:gd name="connsiteX11" fmla="*/ 3434476 w 8373177"/>
                <a:gd name="connsiteY11" fmla="*/ 2589208 h 2657162"/>
                <a:gd name="connsiteX12" fmla="*/ 2222420 w 8373177"/>
                <a:gd name="connsiteY12" fmla="*/ 2609924 h 2657162"/>
                <a:gd name="connsiteX13" fmla="*/ 1194200 w 8373177"/>
                <a:gd name="connsiteY13" fmla="*/ 2447642 h 2657162"/>
                <a:gd name="connsiteX14" fmla="*/ 0 w 8373177"/>
                <a:gd name="connsiteY14" fmla="*/ 1884331 h 2657162"/>
                <a:gd name="connsiteX0" fmla="*/ 8373177 w 8373177"/>
                <a:gd name="connsiteY0" fmla="*/ 0 h 2657162"/>
                <a:gd name="connsiteX1" fmla="*/ 7773102 w 8373177"/>
                <a:gd name="connsiteY1" fmla="*/ 180975 h 2657162"/>
                <a:gd name="connsiteX2" fmla="*/ 7220652 w 8373177"/>
                <a:gd name="connsiteY2" fmla="*/ 257175 h 2657162"/>
                <a:gd name="connsiteX3" fmla="*/ 6629456 w 8373177"/>
                <a:gd name="connsiteY3" fmla="*/ 273183 h 2657162"/>
                <a:gd name="connsiteX4" fmla="*/ 6115752 w 8373177"/>
                <a:gd name="connsiteY4" fmla="*/ 254133 h 2657162"/>
                <a:gd name="connsiteX5" fmla="*/ 5687127 w 8373177"/>
                <a:gd name="connsiteY5" fmla="*/ 180975 h 2657162"/>
                <a:gd name="connsiteX6" fmla="*/ 5334702 w 8373177"/>
                <a:gd name="connsiteY6" fmla="*/ 180975 h 2657162"/>
                <a:gd name="connsiteX7" fmla="*/ 4838678 w 8373177"/>
                <a:gd name="connsiteY7" fmla="*/ 559136 h 2657162"/>
                <a:gd name="connsiteX8" fmla="*/ 4380039 w 8373177"/>
                <a:gd name="connsiteY8" fmla="*/ 902454 h 2657162"/>
                <a:gd name="connsiteX9" fmla="*/ 4044444 w 8373177"/>
                <a:gd name="connsiteY9" fmla="*/ 1400985 h 2657162"/>
                <a:gd name="connsiteX10" fmla="*/ 3758694 w 8373177"/>
                <a:gd name="connsiteY10" fmla="*/ 1862441 h 2657162"/>
                <a:gd name="connsiteX11" fmla="*/ 3434476 w 8373177"/>
                <a:gd name="connsiteY11" fmla="*/ 2589208 h 2657162"/>
                <a:gd name="connsiteX12" fmla="*/ 2222420 w 8373177"/>
                <a:gd name="connsiteY12" fmla="*/ 2609924 h 2657162"/>
                <a:gd name="connsiteX13" fmla="*/ 1194200 w 8373177"/>
                <a:gd name="connsiteY13" fmla="*/ 2447642 h 2657162"/>
                <a:gd name="connsiteX14" fmla="*/ 0 w 8373177"/>
                <a:gd name="connsiteY14" fmla="*/ 1884331 h 2657162"/>
                <a:gd name="connsiteX0" fmla="*/ 8373177 w 8373177"/>
                <a:gd name="connsiteY0" fmla="*/ 0 h 2647033"/>
                <a:gd name="connsiteX1" fmla="*/ 7773102 w 8373177"/>
                <a:gd name="connsiteY1" fmla="*/ 180975 h 2647033"/>
                <a:gd name="connsiteX2" fmla="*/ 7220652 w 8373177"/>
                <a:gd name="connsiteY2" fmla="*/ 257175 h 2647033"/>
                <a:gd name="connsiteX3" fmla="*/ 6629456 w 8373177"/>
                <a:gd name="connsiteY3" fmla="*/ 273183 h 2647033"/>
                <a:gd name="connsiteX4" fmla="*/ 6115752 w 8373177"/>
                <a:gd name="connsiteY4" fmla="*/ 254133 h 2647033"/>
                <a:gd name="connsiteX5" fmla="*/ 5687127 w 8373177"/>
                <a:gd name="connsiteY5" fmla="*/ 180975 h 2647033"/>
                <a:gd name="connsiteX6" fmla="*/ 5334702 w 8373177"/>
                <a:gd name="connsiteY6" fmla="*/ 180975 h 2647033"/>
                <a:gd name="connsiteX7" fmla="*/ 4838678 w 8373177"/>
                <a:gd name="connsiteY7" fmla="*/ 559136 h 2647033"/>
                <a:gd name="connsiteX8" fmla="*/ 4380039 w 8373177"/>
                <a:gd name="connsiteY8" fmla="*/ 902454 h 2647033"/>
                <a:gd name="connsiteX9" fmla="*/ 4044444 w 8373177"/>
                <a:gd name="connsiteY9" fmla="*/ 1400985 h 2647033"/>
                <a:gd name="connsiteX10" fmla="*/ 3887964 w 8373177"/>
                <a:gd name="connsiteY10" fmla="*/ 2006328 h 2647033"/>
                <a:gd name="connsiteX11" fmla="*/ 3434476 w 8373177"/>
                <a:gd name="connsiteY11" fmla="*/ 2589208 h 2647033"/>
                <a:gd name="connsiteX12" fmla="*/ 2222420 w 8373177"/>
                <a:gd name="connsiteY12" fmla="*/ 2609924 h 2647033"/>
                <a:gd name="connsiteX13" fmla="*/ 1194200 w 8373177"/>
                <a:gd name="connsiteY13" fmla="*/ 2447642 h 2647033"/>
                <a:gd name="connsiteX14" fmla="*/ 0 w 8373177"/>
                <a:gd name="connsiteY14" fmla="*/ 1884331 h 2647033"/>
                <a:gd name="connsiteX0" fmla="*/ 8373177 w 8373177"/>
                <a:gd name="connsiteY0" fmla="*/ 0 h 2647033"/>
                <a:gd name="connsiteX1" fmla="*/ 7773102 w 8373177"/>
                <a:gd name="connsiteY1" fmla="*/ 180975 h 2647033"/>
                <a:gd name="connsiteX2" fmla="*/ 7220652 w 8373177"/>
                <a:gd name="connsiteY2" fmla="*/ 257175 h 2647033"/>
                <a:gd name="connsiteX3" fmla="*/ 6629456 w 8373177"/>
                <a:gd name="connsiteY3" fmla="*/ 273183 h 2647033"/>
                <a:gd name="connsiteX4" fmla="*/ 6115752 w 8373177"/>
                <a:gd name="connsiteY4" fmla="*/ 254133 h 2647033"/>
                <a:gd name="connsiteX5" fmla="*/ 5687127 w 8373177"/>
                <a:gd name="connsiteY5" fmla="*/ 180975 h 2647033"/>
                <a:gd name="connsiteX6" fmla="*/ 5277249 w 8373177"/>
                <a:gd name="connsiteY6" fmla="*/ 339251 h 2647033"/>
                <a:gd name="connsiteX7" fmla="*/ 4838678 w 8373177"/>
                <a:gd name="connsiteY7" fmla="*/ 559136 h 2647033"/>
                <a:gd name="connsiteX8" fmla="*/ 4380039 w 8373177"/>
                <a:gd name="connsiteY8" fmla="*/ 902454 h 2647033"/>
                <a:gd name="connsiteX9" fmla="*/ 4044444 w 8373177"/>
                <a:gd name="connsiteY9" fmla="*/ 1400985 h 2647033"/>
                <a:gd name="connsiteX10" fmla="*/ 3887964 w 8373177"/>
                <a:gd name="connsiteY10" fmla="*/ 2006328 h 2647033"/>
                <a:gd name="connsiteX11" fmla="*/ 3434476 w 8373177"/>
                <a:gd name="connsiteY11" fmla="*/ 2589208 h 2647033"/>
                <a:gd name="connsiteX12" fmla="*/ 2222420 w 8373177"/>
                <a:gd name="connsiteY12" fmla="*/ 2609924 h 2647033"/>
                <a:gd name="connsiteX13" fmla="*/ 1194200 w 8373177"/>
                <a:gd name="connsiteY13" fmla="*/ 2447642 h 2647033"/>
                <a:gd name="connsiteX14" fmla="*/ 0 w 8373177"/>
                <a:gd name="connsiteY14" fmla="*/ 1884331 h 2647033"/>
                <a:gd name="connsiteX0" fmla="*/ 8373177 w 8373177"/>
                <a:gd name="connsiteY0" fmla="*/ 0 h 2647033"/>
                <a:gd name="connsiteX1" fmla="*/ 7773102 w 8373177"/>
                <a:gd name="connsiteY1" fmla="*/ 180975 h 2647033"/>
                <a:gd name="connsiteX2" fmla="*/ 7220652 w 8373177"/>
                <a:gd name="connsiteY2" fmla="*/ 257175 h 2647033"/>
                <a:gd name="connsiteX3" fmla="*/ 6629456 w 8373177"/>
                <a:gd name="connsiteY3" fmla="*/ 273183 h 2647033"/>
                <a:gd name="connsiteX4" fmla="*/ 6115752 w 8373177"/>
                <a:gd name="connsiteY4" fmla="*/ 254133 h 2647033"/>
                <a:gd name="connsiteX5" fmla="*/ 5629673 w 8373177"/>
                <a:gd name="connsiteY5" fmla="*/ 281696 h 2647033"/>
                <a:gd name="connsiteX6" fmla="*/ 5277249 w 8373177"/>
                <a:gd name="connsiteY6" fmla="*/ 339251 h 2647033"/>
                <a:gd name="connsiteX7" fmla="*/ 4838678 w 8373177"/>
                <a:gd name="connsiteY7" fmla="*/ 559136 h 2647033"/>
                <a:gd name="connsiteX8" fmla="*/ 4380039 w 8373177"/>
                <a:gd name="connsiteY8" fmla="*/ 902454 h 2647033"/>
                <a:gd name="connsiteX9" fmla="*/ 4044444 w 8373177"/>
                <a:gd name="connsiteY9" fmla="*/ 1400985 h 2647033"/>
                <a:gd name="connsiteX10" fmla="*/ 3887964 w 8373177"/>
                <a:gd name="connsiteY10" fmla="*/ 2006328 h 2647033"/>
                <a:gd name="connsiteX11" fmla="*/ 3434476 w 8373177"/>
                <a:gd name="connsiteY11" fmla="*/ 2589208 h 2647033"/>
                <a:gd name="connsiteX12" fmla="*/ 2222420 w 8373177"/>
                <a:gd name="connsiteY12" fmla="*/ 2609924 h 2647033"/>
                <a:gd name="connsiteX13" fmla="*/ 1194200 w 8373177"/>
                <a:gd name="connsiteY13" fmla="*/ 2447642 h 2647033"/>
                <a:gd name="connsiteX14" fmla="*/ 0 w 8373177"/>
                <a:gd name="connsiteY14" fmla="*/ 1884331 h 2647033"/>
                <a:gd name="connsiteX0" fmla="*/ 8373177 w 8373177"/>
                <a:gd name="connsiteY0" fmla="*/ 0 h 2647033"/>
                <a:gd name="connsiteX1" fmla="*/ 7773102 w 8373177"/>
                <a:gd name="connsiteY1" fmla="*/ 180975 h 2647033"/>
                <a:gd name="connsiteX2" fmla="*/ 7220652 w 8373177"/>
                <a:gd name="connsiteY2" fmla="*/ 257175 h 2647033"/>
                <a:gd name="connsiteX3" fmla="*/ 6629456 w 8373177"/>
                <a:gd name="connsiteY3" fmla="*/ 273183 h 2647033"/>
                <a:gd name="connsiteX4" fmla="*/ 6115752 w 8373177"/>
                <a:gd name="connsiteY4" fmla="*/ 254133 h 2647033"/>
                <a:gd name="connsiteX5" fmla="*/ 5600947 w 8373177"/>
                <a:gd name="connsiteY5" fmla="*/ 209753 h 2647033"/>
                <a:gd name="connsiteX6" fmla="*/ 5277249 w 8373177"/>
                <a:gd name="connsiteY6" fmla="*/ 339251 h 2647033"/>
                <a:gd name="connsiteX7" fmla="*/ 4838678 w 8373177"/>
                <a:gd name="connsiteY7" fmla="*/ 559136 h 2647033"/>
                <a:gd name="connsiteX8" fmla="*/ 4380039 w 8373177"/>
                <a:gd name="connsiteY8" fmla="*/ 902454 h 2647033"/>
                <a:gd name="connsiteX9" fmla="*/ 4044444 w 8373177"/>
                <a:gd name="connsiteY9" fmla="*/ 1400985 h 2647033"/>
                <a:gd name="connsiteX10" fmla="*/ 3887964 w 8373177"/>
                <a:gd name="connsiteY10" fmla="*/ 2006328 h 2647033"/>
                <a:gd name="connsiteX11" fmla="*/ 3434476 w 8373177"/>
                <a:gd name="connsiteY11" fmla="*/ 2589208 h 2647033"/>
                <a:gd name="connsiteX12" fmla="*/ 2222420 w 8373177"/>
                <a:gd name="connsiteY12" fmla="*/ 2609924 h 2647033"/>
                <a:gd name="connsiteX13" fmla="*/ 1194200 w 8373177"/>
                <a:gd name="connsiteY13" fmla="*/ 2447642 h 2647033"/>
                <a:gd name="connsiteX14" fmla="*/ 0 w 8373177"/>
                <a:gd name="connsiteY14" fmla="*/ 1884331 h 2647033"/>
                <a:gd name="connsiteX0" fmla="*/ 8373177 w 8373177"/>
                <a:gd name="connsiteY0" fmla="*/ 0 h 2647033"/>
                <a:gd name="connsiteX1" fmla="*/ 7773102 w 8373177"/>
                <a:gd name="connsiteY1" fmla="*/ 180975 h 2647033"/>
                <a:gd name="connsiteX2" fmla="*/ 7220652 w 8373177"/>
                <a:gd name="connsiteY2" fmla="*/ 257175 h 2647033"/>
                <a:gd name="connsiteX3" fmla="*/ 6629456 w 8373177"/>
                <a:gd name="connsiteY3" fmla="*/ 273183 h 2647033"/>
                <a:gd name="connsiteX4" fmla="*/ 6115752 w 8373177"/>
                <a:gd name="connsiteY4" fmla="*/ 254133 h 2647033"/>
                <a:gd name="connsiteX5" fmla="*/ 5600947 w 8373177"/>
                <a:gd name="connsiteY5" fmla="*/ 209753 h 2647033"/>
                <a:gd name="connsiteX6" fmla="*/ 5277249 w 8373177"/>
                <a:gd name="connsiteY6" fmla="*/ 339251 h 2647033"/>
                <a:gd name="connsiteX7" fmla="*/ 4867405 w 8373177"/>
                <a:gd name="connsiteY7" fmla="*/ 587913 h 2647033"/>
                <a:gd name="connsiteX8" fmla="*/ 4380039 w 8373177"/>
                <a:gd name="connsiteY8" fmla="*/ 902454 h 2647033"/>
                <a:gd name="connsiteX9" fmla="*/ 4044444 w 8373177"/>
                <a:gd name="connsiteY9" fmla="*/ 1400985 h 2647033"/>
                <a:gd name="connsiteX10" fmla="*/ 3887964 w 8373177"/>
                <a:gd name="connsiteY10" fmla="*/ 2006328 h 2647033"/>
                <a:gd name="connsiteX11" fmla="*/ 3434476 w 8373177"/>
                <a:gd name="connsiteY11" fmla="*/ 2589208 h 2647033"/>
                <a:gd name="connsiteX12" fmla="*/ 2222420 w 8373177"/>
                <a:gd name="connsiteY12" fmla="*/ 2609924 h 2647033"/>
                <a:gd name="connsiteX13" fmla="*/ 1194200 w 8373177"/>
                <a:gd name="connsiteY13" fmla="*/ 2447642 h 2647033"/>
                <a:gd name="connsiteX14" fmla="*/ 0 w 8373177"/>
                <a:gd name="connsiteY14" fmla="*/ 1884331 h 2647033"/>
                <a:gd name="connsiteX0" fmla="*/ 8373177 w 8373177"/>
                <a:gd name="connsiteY0" fmla="*/ 0 h 2647033"/>
                <a:gd name="connsiteX1" fmla="*/ 7773102 w 8373177"/>
                <a:gd name="connsiteY1" fmla="*/ 180975 h 2647033"/>
                <a:gd name="connsiteX2" fmla="*/ 7220652 w 8373177"/>
                <a:gd name="connsiteY2" fmla="*/ 257175 h 2647033"/>
                <a:gd name="connsiteX3" fmla="*/ 6629456 w 8373177"/>
                <a:gd name="connsiteY3" fmla="*/ 273183 h 2647033"/>
                <a:gd name="connsiteX4" fmla="*/ 6115752 w 8373177"/>
                <a:gd name="connsiteY4" fmla="*/ 254133 h 2647033"/>
                <a:gd name="connsiteX5" fmla="*/ 5600947 w 8373177"/>
                <a:gd name="connsiteY5" fmla="*/ 209753 h 2647033"/>
                <a:gd name="connsiteX6" fmla="*/ 5277249 w 8373177"/>
                <a:gd name="connsiteY6" fmla="*/ 339251 h 2647033"/>
                <a:gd name="connsiteX7" fmla="*/ 4867405 w 8373177"/>
                <a:gd name="connsiteY7" fmla="*/ 587913 h 2647033"/>
                <a:gd name="connsiteX8" fmla="*/ 4423129 w 8373177"/>
                <a:gd name="connsiteY8" fmla="*/ 988787 h 2647033"/>
                <a:gd name="connsiteX9" fmla="*/ 4044444 w 8373177"/>
                <a:gd name="connsiteY9" fmla="*/ 1400985 h 2647033"/>
                <a:gd name="connsiteX10" fmla="*/ 3887964 w 8373177"/>
                <a:gd name="connsiteY10" fmla="*/ 2006328 h 2647033"/>
                <a:gd name="connsiteX11" fmla="*/ 3434476 w 8373177"/>
                <a:gd name="connsiteY11" fmla="*/ 2589208 h 2647033"/>
                <a:gd name="connsiteX12" fmla="*/ 2222420 w 8373177"/>
                <a:gd name="connsiteY12" fmla="*/ 2609924 h 2647033"/>
                <a:gd name="connsiteX13" fmla="*/ 1194200 w 8373177"/>
                <a:gd name="connsiteY13" fmla="*/ 2447642 h 2647033"/>
                <a:gd name="connsiteX14" fmla="*/ 0 w 8373177"/>
                <a:gd name="connsiteY14" fmla="*/ 1884331 h 2647033"/>
                <a:gd name="connsiteX0" fmla="*/ 8373177 w 8373177"/>
                <a:gd name="connsiteY0" fmla="*/ 0 h 2647033"/>
                <a:gd name="connsiteX1" fmla="*/ 7773102 w 8373177"/>
                <a:gd name="connsiteY1" fmla="*/ 180975 h 2647033"/>
                <a:gd name="connsiteX2" fmla="*/ 7220652 w 8373177"/>
                <a:gd name="connsiteY2" fmla="*/ 257175 h 2647033"/>
                <a:gd name="connsiteX3" fmla="*/ 6629456 w 8373177"/>
                <a:gd name="connsiteY3" fmla="*/ 273183 h 2647033"/>
                <a:gd name="connsiteX4" fmla="*/ 6115752 w 8373177"/>
                <a:gd name="connsiteY4" fmla="*/ 254133 h 2647033"/>
                <a:gd name="connsiteX5" fmla="*/ 5600947 w 8373177"/>
                <a:gd name="connsiteY5" fmla="*/ 209753 h 2647033"/>
                <a:gd name="connsiteX6" fmla="*/ 5277249 w 8373177"/>
                <a:gd name="connsiteY6" fmla="*/ 339251 h 2647033"/>
                <a:gd name="connsiteX7" fmla="*/ 4867405 w 8373177"/>
                <a:gd name="connsiteY7" fmla="*/ 587913 h 2647033"/>
                <a:gd name="connsiteX8" fmla="*/ 4423129 w 8373177"/>
                <a:gd name="connsiteY8" fmla="*/ 988787 h 2647033"/>
                <a:gd name="connsiteX9" fmla="*/ 4116261 w 8373177"/>
                <a:gd name="connsiteY9" fmla="*/ 1501706 h 2647033"/>
                <a:gd name="connsiteX10" fmla="*/ 3887964 w 8373177"/>
                <a:gd name="connsiteY10" fmla="*/ 2006328 h 2647033"/>
                <a:gd name="connsiteX11" fmla="*/ 3434476 w 8373177"/>
                <a:gd name="connsiteY11" fmla="*/ 2589208 h 2647033"/>
                <a:gd name="connsiteX12" fmla="*/ 2222420 w 8373177"/>
                <a:gd name="connsiteY12" fmla="*/ 2609924 h 2647033"/>
                <a:gd name="connsiteX13" fmla="*/ 1194200 w 8373177"/>
                <a:gd name="connsiteY13" fmla="*/ 2447642 h 2647033"/>
                <a:gd name="connsiteX14" fmla="*/ 0 w 8373177"/>
                <a:gd name="connsiteY14" fmla="*/ 1884331 h 2647033"/>
                <a:gd name="connsiteX0" fmla="*/ 8373177 w 8373177"/>
                <a:gd name="connsiteY0" fmla="*/ 0 h 2646269"/>
                <a:gd name="connsiteX1" fmla="*/ 7773102 w 8373177"/>
                <a:gd name="connsiteY1" fmla="*/ 180975 h 2646269"/>
                <a:gd name="connsiteX2" fmla="*/ 7220652 w 8373177"/>
                <a:gd name="connsiteY2" fmla="*/ 257175 h 2646269"/>
                <a:gd name="connsiteX3" fmla="*/ 6629456 w 8373177"/>
                <a:gd name="connsiteY3" fmla="*/ 273183 h 2646269"/>
                <a:gd name="connsiteX4" fmla="*/ 6115752 w 8373177"/>
                <a:gd name="connsiteY4" fmla="*/ 254133 h 2646269"/>
                <a:gd name="connsiteX5" fmla="*/ 5600947 w 8373177"/>
                <a:gd name="connsiteY5" fmla="*/ 209753 h 2646269"/>
                <a:gd name="connsiteX6" fmla="*/ 5277249 w 8373177"/>
                <a:gd name="connsiteY6" fmla="*/ 339251 h 2646269"/>
                <a:gd name="connsiteX7" fmla="*/ 4867405 w 8373177"/>
                <a:gd name="connsiteY7" fmla="*/ 587913 h 2646269"/>
                <a:gd name="connsiteX8" fmla="*/ 4423129 w 8373177"/>
                <a:gd name="connsiteY8" fmla="*/ 988787 h 2646269"/>
                <a:gd name="connsiteX9" fmla="*/ 4116261 w 8373177"/>
                <a:gd name="connsiteY9" fmla="*/ 1501706 h 2646269"/>
                <a:gd name="connsiteX10" fmla="*/ 3887964 w 8373177"/>
                <a:gd name="connsiteY10" fmla="*/ 2006328 h 2646269"/>
                <a:gd name="connsiteX11" fmla="*/ 3434476 w 8373177"/>
                <a:gd name="connsiteY11" fmla="*/ 2589208 h 2646269"/>
                <a:gd name="connsiteX12" fmla="*/ 2222420 w 8373177"/>
                <a:gd name="connsiteY12" fmla="*/ 2609924 h 2646269"/>
                <a:gd name="connsiteX13" fmla="*/ 1064930 w 8373177"/>
                <a:gd name="connsiteY13" fmla="*/ 2462031 h 2646269"/>
                <a:gd name="connsiteX14" fmla="*/ 0 w 8373177"/>
                <a:gd name="connsiteY14" fmla="*/ 1884331 h 2646269"/>
                <a:gd name="connsiteX0" fmla="*/ 8373177 w 8373177"/>
                <a:gd name="connsiteY0" fmla="*/ 0 h 2646269"/>
                <a:gd name="connsiteX1" fmla="*/ 7773102 w 8373177"/>
                <a:gd name="connsiteY1" fmla="*/ 180975 h 2646269"/>
                <a:gd name="connsiteX2" fmla="*/ 7220652 w 8373177"/>
                <a:gd name="connsiteY2" fmla="*/ 257175 h 2646269"/>
                <a:gd name="connsiteX3" fmla="*/ 6629456 w 8373177"/>
                <a:gd name="connsiteY3" fmla="*/ 273183 h 2646269"/>
                <a:gd name="connsiteX4" fmla="*/ 6115752 w 8373177"/>
                <a:gd name="connsiteY4" fmla="*/ 254133 h 2646269"/>
                <a:gd name="connsiteX5" fmla="*/ 5600947 w 8373177"/>
                <a:gd name="connsiteY5" fmla="*/ 209753 h 2646269"/>
                <a:gd name="connsiteX6" fmla="*/ 5277249 w 8373177"/>
                <a:gd name="connsiteY6" fmla="*/ 339251 h 2646269"/>
                <a:gd name="connsiteX7" fmla="*/ 4867405 w 8373177"/>
                <a:gd name="connsiteY7" fmla="*/ 587913 h 2646269"/>
                <a:gd name="connsiteX8" fmla="*/ 4423129 w 8373177"/>
                <a:gd name="connsiteY8" fmla="*/ 988787 h 2646269"/>
                <a:gd name="connsiteX9" fmla="*/ 4116261 w 8373177"/>
                <a:gd name="connsiteY9" fmla="*/ 1501706 h 2646269"/>
                <a:gd name="connsiteX10" fmla="*/ 3887964 w 8373177"/>
                <a:gd name="connsiteY10" fmla="*/ 2006328 h 2646269"/>
                <a:gd name="connsiteX11" fmla="*/ 3434476 w 8373177"/>
                <a:gd name="connsiteY11" fmla="*/ 2589208 h 2646269"/>
                <a:gd name="connsiteX12" fmla="*/ 2222420 w 8373177"/>
                <a:gd name="connsiteY12" fmla="*/ 2609924 h 2646269"/>
                <a:gd name="connsiteX13" fmla="*/ 1064930 w 8373177"/>
                <a:gd name="connsiteY13" fmla="*/ 2462031 h 2646269"/>
                <a:gd name="connsiteX14" fmla="*/ 0 w 8373177"/>
                <a:gd name="connsiteY14" fmla="*/ 1884331 h 2646269"/>
                <a:gd name="connsiteX0" fmla="*/ 8373177 w 8373177"/>
                <a:gd name="connsiteY0" fmla="*/ 0 h 2646269"/>
                <a:gd name="connsiteX1" fmla="*/ 7773102 w 8373177"/>
                <a:gd name="connsiteY1" fmla="*/ 180975 h 2646269"/>
                <a:gd name="connsiteX2" fmla="*/ 7220652 w 8373177"/>
                <a:gd name="connsiteY2" fmla="*/ 257175 h 2646269"/>
                <a:gd name="connsiteX3" fmla="*/ 6629456 w 8373177"/>
                <a:gd name="connsiteY3" fmla="*/ 273183 h 2646269"/>
                <a:gd name="connsiteX4" fmla="*/ 6115752 w 8373177"/>
                <a:gd name="connsiteY4" fmla="*/ 254133 h 2646269"/>
                <a:gd name="connsiteX5" fmla="*/ 5600947 w 8373177"/>
                <a:gd name="connsiteY5" fmla="*/ 209753 h 2646269"/>
                <a:gd name="connsiteX6" fmla="*/ 5277249 w 8373177"/>
                <a:gd name="connsiteY6" fmla="*/ 339251 h 2646269"/>
                <a:gd name="connsiteX7" fmla="*/ 4867405 w 8373177"/>
                <a:gd name="connsiteY7" fmla="*/ 587913 h 2646269"/>
                <a:gd name="connsiteX8" fmla="*/ 4423129 w 8373177"/>
                <a:gd name="connsiteY8" fmla="*/ 988787 h 2646269"/>
                <a:gd name="connsiteX9" fmla="*/ 4116261 w 8373177"/>
                <a:gd name="connsiteY9" fmla="*/ 1501706 h 2646269"/>
                <a:gd name="connsiteX10" fmla="*/ 3887964 w 8373177"/>
                <a:gd name="connsiteY10" fmla="*/ 2006328 h 2646269"/>
                <a:gd name="connsiteX11" fmla="*/ 3434476 w 8373177"/>
                <a:gd name="connsiteY11" fmla="*/ 2589208 h 2646269"/>
                <a:gd name="connsiteX12" fmla="*/ 2222420 w 8373177"/>
                <a:gd name="connsiteY12" fmla="*/ 2609924 h 2646269"/>
                <a:gd name="connsiteX13" fmla="*/ 1064930 w 8373177"/>
                <a:gd name="connsiteY13" fmla="*/ 2462031 h 2646269"/>
                <a:gd name="connsiteX14" fmla="*/ 0 w 8373177"/>
                <a:gd name="connsiteY14" fmla="*/ 1884331 h 2646269"/>
                <a:gd name="connsiteX0" fmla="*/ 8832804 w 8832804"/>
                <a:gd name="connsiteY0" fmla="*/ 4080935 h 4082015"/>
                <a:gd name="connsiteX1" fmla="*/ 7773102 w 8832804"/>
                <a:gd name="connsiteY1" fmla="*/ 261844 h 4082015"/>
                <a:gd name="connsiteX2" fmla="*/ 7220652 w 8832804"/>
                <a:gd name="connsiteY2" fmla="*/ 338044 h 4082015"/>
                <a:gd name="connsiteX3" fmla="*/ 6629456 w 8832804"/>
                <a:gd name="connsiteY3" fmla="*/ 354052 h 4082015"/>
                <a:gd name="connsiteX4" fmla="*/ 6115752 w 8832804"/>
                <a:gd name="connsiteY4" fmla="*/ 335002 h 4082015"/>
                <a:gd name="connsiteX5" fmla="*/ 5600947 w 8832804"/>
                <a:gd name="connsiteY5" fmla="*/ 290622 h 4082015"/>
                <a:gd name="connsiteX6" fmla="*/ 5277249 w 8832804"/>
                <a:gd name="connsiteY6" fmla="*/ 420120 h 4082015"/>
                <a:gd name="connsiteX7" fmla="*/ 4867405 w 8832804"/>
                <a:gd name="connsiteY7" fmla="*/ 668782 h 4082015"/>
                <a:gd name="connsiteX8" fmla="*/ 4423129 w 8832804"/>
                <a:gd name="connsiteY8" fmla="*/ 1069656 h 4082015"/>
                <a:gd name="connsiteX9" fmla="*/ 4116261 w 8832804"/>
                <a:gd name="connsiteY9" fmla="*/ 1582575 h 4082015"/>
                <a:gd name="connsiteX10" fmla="*/ 3887964 w 8832804"/>
                <a:gd name="connsiteY10" fmla="*/ 2087197 h 4082015"/>
                <a:gd name="connsiteX11" fmla="*/ 3434476 w 8832804"/>
                <a:gd name="connsiteY11" fmla="*/ 2670077 h 4082015"/>
                <a:gd name="connsiteX12" fmla="*/ 2222420 w 8832804"/>
                <a:gd name="connsiteY12" fmla="*/ 2690793 h 4082015"/>
                <a:gd name="connsiteX13" fmla="*/ 1064930 w 8832804"/>
                <a:gd name="connsiteY13" fmla="*/ 2542900 h 4082015"/>
                <a:gd name="connsiteX14" fmla="*/ 0 w 8832804"/>
                <a:gd name="connsiteY14" fmla="*/ 1965200 h 4082015"/>
                <a:gd name="connsiteX0" fmla="*/ 8832804 w 8832804"/>
                <a:gd name="connsiteY0" fmla="*/ 3908828 h 3912672"/>
                <a:gd name="connsiteX1" fmla="*/ 7615106 w 8832804"/>
                <a:gd name="connsiteY1" fmla="*/ 2478266 h 3912672"/>
                <a:gd name="connsiteX2" fmla="*/ 7220652 w 8832804"/>
                <a:gd name="connsiteY2" fmla="*/ 165937 h 3912672"/>
                <a:gd name="connsiteX3" fmla="*/ 6629456 w 8832804"/>
                <a:gd name="connsiteY3" fmla="*/ 181945 h 3912672"/>
                <a:gd name="connsiteX4" fmla="*/ 6115752 w 8832804"/>
                <a:gd name="connsiteY4" fmla="*/ 162895 h 3912672"/>
                <a:gd name="connsiteX5" fmla="*/ 5600947 w 8832804"/>
                <a:gd name="connsiteY5" fmla="*/ 118515 h 3912672"/>
                <a:gd name="connsiteX6" fmla="*/ 5277249 w 8832804"/>
                <a:gd name="connsiteY6" fmla="*/ 248013 h 3912672"/>
                <a:gd name="connsiteX7" fmla="*/ 4867405 w 8832804"/>
                <a:gd name="connsiteY7" fmla="*/ 496675 h 3912672"/>
                <a:gd name="connsiteX8" fmla="*/ 4423129 w 8832804"/>
                <a:gd name="connsiteY8" fmla="*/ 897549 h 3912672"/>
                <a:gd name="connsiteX9" fmla="*/ 4116261 w 8832804"/>
                <a:gd name="connsiteY9" fmla="*/ 1410468 h 3912672"/>
                <a:gd name="connsiteX10" fmla="*/ 3887964 w 8832804"/>
                <a:gd name="connsiteY10" fmla="*/ 1915090 h 3912672"/>
                <a:gd name="connsiteX11" fmla="*/ 3434476 w 8832804"/>
                <a:gd name="connsiteY11" fmla="*/ 2497970 h 3912672"/>
                <a:gd name="connsiteX12" fmla="*/ 2222420 w 8832804"/>
                <a:gd name="connsiteY12" fmla="*/ 2518686 h 3912672"/>
                <a:gd name="connsiteX13" fmla="*/ 1064930 w 8832804"/>
                <a:gd name="connsiteY13" fmla="*/ 2370793 h 3912672"/>
                <a:gd name="connsiteX14" fmla="*/ 0 w 8832804"/>
                <a:gd name="connsiteY14" fmla="*/ 1793093 h 3912672"/>
                <a:gd name="connsiteX0" fmla="*/ 8832804 w 8832804"/>
                <a:gd name="connsiteY0" fmla="*/ 3867253 h 3870149"/>
                <a:gd name="connsiteX1" fmla="*/ 7615106 w 8832804"/>
                <a:gd name="connsiteY1" fmla="*/ 2436691 h 3870149"/>
                <a:gd name="connsiteX2" fmla="*/ 6832842 w 8832804"/>
                <a:gd name="connsiteY2" fmla="*/ 1980508 h 3870149"/>
                <a:gd name="connsiteX3" fmla="*/ 6629456 w 8832804"/>
                <a:gd name="connsiteY3" fmla="*/ 140370 h 3870149"/>
                <a:gd name="connsiteX4" fmla="*/ 6115752 w 8832804"/>
                <a:gd name="connsiteY4" fmla="*/ 121320 h 3870149"/>
                <a:gd name="connsiteX5" fmla="*/ 5600947 w 8832804"/>
                <a:gd name="connsiteY5" fmla="*/ 76940 h 3870149"/>
                <a:gd name="connsiteX6" fmla="*/ 5277249 w 8832804"/>
                <a:gd name="connsiteY6" fmla="*/ 206438 h 3870149"/>
                <a:gd name="connsiteX7" fmla="*/ 4867405 w 8832804"/>
                <a:gd name="connsiteY7" fmla="*/ 455100 h 3870149"/>
                <a:gd name="connsiteX8" fmla="*/ 4423129 w 8832804"/>
                <a:gd name="connsiteY8" fmla="*/ 855974 h 3870149"/>
                <a:gd name="connsiteX9" fmla="*/ 4116261 w 8832804"/>
                <a:gd name="connsiteY9" fmla="*/ 1368893 h 3870149"/>
                <a:gd name="connsiteX10" fmla="*/ 3887964 w 8832804"/>
                <a:gd name="connsiteY10" fmla="*/ 1873515 h 3870149"/>
                <a:gd name="connsiteX11" fmla="*/ 3434476 w 8832804"/>
                <a:gd name="connsiteY11" fmla="*/ 2456395 h 3870149"/>
                <a:gd name="connsiteX12" fmla="*/ 2222420 w 8832804"/>
                <a:gd name="connsiteY12" fmla="*/ 2477111 h 3870149"/>
                <a:gd name="connsiteX13" fmla="*/ 1064930 w 8832804"/>
                <a:gd name="connsiteY13" fmla="*/ 2329218 h 3870149"/>
                <a:gd name="connsiteX14" fmla="*/ 0 w 8832804"/>
                <a:gd name="connsiteY14" fmla="*/ 1751518 h 3870149"/>
                <a:gd name="connsiteX0" fmla="*/ 8832804 w 8832804"/>
                <a:gd name="connsiteY0" fmla="*/ 3824789 h 3827686"/>
                <a:gd name="connsiteX1" fmla="*/ 7615106 w 8832804"/>
                <a:gd name="connsiteY1" fmla="*/ 2394227 h 3827686"/>
                <a:gd name="connsiteX2" fmla="*/ 6832842 w 8832804"/>
                <a:gd name="connsiteY2" fmla="*/ 1938044 h 3827686"/>
                <a:gd name="connsiteX3" fmla="*/ 6528913 w 8832804"/>
                <a:gd name="connsiteY3" fmla="*/ 846120 h 3827686"/>
                <a:gd name="connsiteX4" fmla="*/ 6115752 w 8832804"/>
                <a:gd name="connsiteY4" fmla="*/ 78856 h 3827686"/>
                <a:gd name="connsiteX5" fmla="*/ 5600947 w 8832804"/>
                <a:gd name="connsiteY5" fmla="*/ 34476 h 3827686"/>
                <a:gd name="connsiteX6" fmla="*/ 5277249 w 8832804"/>
                <a:gd name="connsiteY6" fmla="*/ 163974 h 3827686"/>
                <a:gd name="connsiteX7" fmla="*/ 4867405 w 8832804"/>
                <a:gd name="connsiteY7" fmla="*/ 412636 h 3827686"/>
                <a:gd name="connsiteX8" fmla="*/ 4423129 w 8832804"/>
                <a:gd name="connsiteY8" fmla="*/ 813510 h 3827686"/>
                <a:gd name="connsiteX9" fmla="*/ 4116261 w 8832804"/>
                <a:gd name="connsiteY9" fmla="*/ 1326429 h 3827686"/>
                <a:gd name="connsiteX10" fmla="*/ 3887964 w 8832804"/>
                <a:gd name="connsiteY10" fmla="*/ 1831051 h 3827686"/>
                <a:gd name="connsiteX11" fmla="*/ 3434476 w 8832804"/>
                <a:gd name="connsiteY11" fmla="*/ 2413931 h 3827686"/>
                <a:gd name="connsiteX12" fmla="*/ 2222420 w 8832804"/>
                <a:gd name="connsiteY12" fmla="*/ 2434647 h 3827686"/>
                <a:gd name="connsiteX13" fmla="*/ 1064930 w 8832804"/>
                <a:gd name="connsiteY13" fmla="*/ 2286754 h 3827686"/>
                <a:gd name="connsiteX14" fmla="*/ 0 w 8832804"/>
                <a:gd name="connsiteY14" fmla="*/ 1709054 h 3827686"/>
                <a:gd name="connsiteX0" fmla="*/ 8832804 w 8832804"/>
                <a:gd name="connsiteY0" fmla="*/ 3814309 h 3817206"/>
                <a:gd name="connsiteX1" fmla="*/ 7615106 w 8832804"/>
                <a:gd name="connsiteY1" fmla="*/ 2383747 h 3817206"/>
                <a:gd name="connsiteX2" fmla="*/ 6832842 w 8832804"/>
                <a:gd name="connsiteY2" fmla="*/ 1927564 h 3817206"/>
                <a:gd name="connsiteX3" fmla="*/ 6528913 w 8832804"/>
                <a:gd name="connsiteY3" fmla="*/ 835640 h 3817206"/>
                <a:gd name="connsiteX4" fmla="*/ 6029573 w 8832804"/>
                <a:gd name="connsiteY4" fmla="*/ 643925 h 3817206"/>
                <a:gd name="connsiteX5" fmla="*/ 5600947 w 8832804"/>
                <a:gd name="connsiteY5" fmla="*/ 23996 h 3817206"/>
                <a:gd name="connsiteX6" fmla="*/ 5277249 w 8832804"/>
                <a:gd name="connsiteY6" fmla="*/ 153494 h 3817206"/>
                <a:gd name="connsiteX7" fmla="*/ 4867405 w 8832804"/>
                <a:gd name="connsiteY7" fmla="*/ 402156 h 3817206"/>
                <a:gd name="connsiteX8" fmla="*/ 4423129 w 8832804"/>
                <a:gd name="connsiteY8" fmla="*/ 803030 h 3817206"/>
                <a:gd name="connsiteX9" fmla="*/ 4116261 w 8832804"/>
                <a:gd name="connsiteY9" fmla="*/ 1315949 h 3817206"/>
                <a:gd name="connsiteX10" fmla="*/ 3887964 w 8832804"/>
                <a:gd name="connsiteY10" fmla="*/ 1820571 h 3817206"/>
                <a:gd name="connsiteX11" fmla="*/ 3434476 w 8832804"/>
                <a:gd name="connsiteY11" fmla="*/ 2403451 h 3817206"/>
                <a:gd name="connsiteX12" fmla="*/ 2222420 w 8832804"/>
                <a:gd name="connsiteY12" fmla="*/ 2424167 h 3817206"/>
                <a:gd name="connsiteX13" fmla="*/ 1064930 w 8832804"/>
                <a:gd name="connsiteY13" fmla="*/ 2276274 h 3817206"/>
                <a:gd name="connsiteX14" fmla="*/ 0 w 8832804"/>
                <a:gd name="connsiteY14" fmla="*/ 1698574 h 3817206"/>
                <a:gd name="connsiteX0" fmla="*/ 8832804 w 8832804"/>
                <a:gd name="connsiteY0" fmla="*/ 3666571 h 3669468"/>
                <a:gd name="connsiteX1" fmla="*/ 7615106 w 8832804"/>
                <a:gd name="connsiteY1" fmla="*/ 2236009 h 3669468"/>
                <a:gd name="connsiteX2" fmla="*/ 6832842 w 8832804"/>
                <a:gd name="connsiteY2" fmla="*/ 1779826 h 3669468"/>
                <a:gd name="connsiteX3" fmla="*/ 6528913 w 8832804"/>
                <a:gd name="connsiteY3" fmla="*/ 687902 h 3669468"/>
                <a:gd name="connsiteX4" fmla="*/ 6029573 w 8832804"/>
                <a:gd name="connsiteY4" fmla="*/ 496187 h 3669468"/>
                <a:gd name="connsiteX5" fmla="*/ 5277249 w 8832804"/>
                <a:gd name="connsiteY5" fmla="*/ 5756 h 3669468"/>
                <a:gd name="connsiteX6" fmla="*/ 4867405 w 8832804"/>
                <a:gd name="connsiteY6" fmla="*/ 254418 h 3669468"/>
                <a:gd name="connsiteX7" fmla="*/ 4423129 w 8832804"/>
                <a:gd name="connsiteY7" fmla="*/ 655292 h 3669468"/>
                <a:gd name="connsiteX8" fmla="*/ 4116261 w 8832804"/>
                <a:gd name="connsiteY8" fmla="*/ 1168211 h 3669468"/>
                <a:gd name="connsiteX9" fmla="*/ 3887964 w 8832804"/>
                <a:gd name="connsiteY9" fmla="*/ 1672833 h 3669468"/>
                <a:gd name="connsiteX10" fmla="*/ 3434476 w 8832804"/>
                <a:gd name="connsiteY10" fmla="*/ 2255713 h 3669468"/>
                <a:gd name="connsiteX11" fmla="*/ 2222420 w 8832804"/>
                <a:gd name="connsiteY11" fmla="*/ 2276429 h 3669468"/>
                <a:gd name="connsiteX12" fmla="*/ 1064930 w 8832804"/>
                <a:gd name="connsiteY12" fmla="*/ 2128536 h 3669468"/>
                <a:gd name="connsiteX13" fmla="*/ 0 w 8832804"/>
                <a:gd name="connsiteY13" fmla="*/ 1550836 h 3669468"/>
                <a:gd name="connsiteX0" fmla="*/ 8832804 w 8832804"/>
                <a:gd name="connsiteY0" fmla="*/ 3414602 h 3417499"/>
                <a:gd name="connsiteX1" fmla="*/ 7615106 w 8832804"/>
                <a:gd name="connsiteY1" fmla="*/ 1984040 h 3417499"/>
                <a:gd name="connsiteX2" fmla="*/ 6832842 w 8832804"/>
                <a:gd name="connsiteY2" fmla="*/ 1527857 h 3417499"/>
                <a:gd name="connsiteX3" fmla="*/ 6528913 w 8832804"/>
                <a:gd name="connsiteY3" fmla="*/ 435933 h 3417499"/>
                <a:gd name="connsiteX4" fmla="*/ 6029573 w 8832804"/>
                <a:gd name="connsiteY4" fmla="*/ 244218 h 3417499"/>
                <a:gd name="connsiteX5" fmla="*/ 4867405 w 8832804"/>
                <a:gd name="connsiteY5" fmla="*/ 2449 h 3417499"/>
                <a:gd name="connsiteX6" fmla="*/ 4423129 w 8832804"/>
                <a:gd name="connsiteY6" fmla="*/ 403323 h 3417499"/>
                <a:gd name="connsiteX7" fmla="*/ 4116261 w 8832804"/>
                <a:gd name="connsiteY7" fmla="*/ 916242 h 3417499"/>
                <a:gd name="connsiteX8" fmla="*/ 3887964 w 8832804"/>
                <a:gd name="connsiteY8" fmla="*/ 1420864 h 3417499"/>
                <a:gd name="connsiteX9" fmla="*/ 3434476 w 8832804"/>
                <a:gd name="connsiteY9" fmla="*/ 2003744 h 3417499"/>
                <a:gd name="connsiteX10" fmla="*/ 2222420 w 8832804"/>
                <a:gd name="connsiteY10" fmla="*/ 2024460 h 3417499"/>
                <a:gd name="connsiteX11" fmla="*/ 1064930 w 8832804"/>
                <a:gd name="connsiteY11" fmla="*/ 1876567 h 3417499"/>
                <a:gd name="connsiteX12" fmla="*/ 0 w 8832804"/>
                <a:gd name="connsiteY12" fmla="*/ 1298867 h 3417499"/>
                <a:gd name="connsiteX0" fmla="*/ 8832804 w 8832804"/>
                <a:gd name="connsiteY0" fmla="*/ 3199191 h 3202088"/>
                <a:gd name="connsiteX1" fmla="*/ 7615106 w 8832804"/>
                <a:gd name="connsiteY1" fmla="*/ 1768629 h 3202088"/>
                <a:gd name="connsiteX2" fmla="*/ 6832842 w 8832804"/>
                <a:gd name="connsiteY2" fmla="*/ 1312446 h 3202088"/>
                <a:gd name="connsiteX3" fmla="*/ 6528913 w 8832804"/>
                <a:gd name="connsiteY3" fmla="*/ 220522 h 3202088"/>
                <a:gd name="connsiteX4" fmla="*/ 6029573 w 8832804"/>
                <a:gd name="connsiteY4" fmla="*/ 28807 h 3202088"/>
                <a:gd name="connsiteX5" fmla="*/ 5212125 w 8832804"/>
                <a:gd name="connsiteY5" fmla="*/ 17258 h 3202088"/>
                <a:gd name="connsiteX6" fmla="*/ 4423129 w 8832804"/>
                <a:gd name="connsiteY6" fmla="*/ 187912 h 3202088"/>
                <a:gd name="connsiteX7" fmla="*/ 4116261 w 8832804"/>
                <a:gd name="connsiteY7" fmla="*/ 700831 h 3202088"/>
                <a:gd name="connsiteX8" fmla="*/ 3887964 w 8832804"/>
                <a:gd name="connsiteY8" fmla="*/ 1205453 h 3202088"/>
                <a:gd name="connsiteX9" fmla="*/ 3434476 w 8832804"/>
                <a:gd name="connsiteY9" fmla="*/ 1788333 h 3202088"/>
                <a:gd name="connsiteX10" fmla="*/ 2222420 w 8832804"/>
                <a:gd name="connsiteY10" fmla="*/ 1809049 h 3202088"/>
                <a:gd name="connsiteX11" fmla="*/ 1064930 w 8832804"/>
                <a:gd name="connsiteY11" fmla="*/ 1661156 h 3202088"/>
                <a:gd name="connsiteX12" fmla="*/ 0 w 8832804"/>
                <a:gd name="connsiteY12" fmla="*/ 1083456 h 3202088"/>
                <a:gd name="connsiteX0" fmla="*/ 8832804 w 8832804"/>
                <a:gd name="connsiteY0" fmla="*/ 3199191 h 3202088"/>
                <a:gd name="connsiteX1" fmla="*/ 7615106 w 8832804"/>
                <a:gd name="connsiteY1" fmla="*/ 1768629 h 3202088"/>
                <a:gd name="connsiteX2" fmla="*/ 6832842 w 8832804"/>
                <a:gd name="connsiteY2" fmla="*/ 1312446 h 3202088"/>
                <a:gd name="connsiteX3" fmla="*/ 6528913 w 8832804"/>
                <a:gd name="connsiteY3" fmla="*/ 220522 h 3202088"/>
                <a:gd name="connsiteX4" fmla="*/ 6029573 w 8832804"/>
                <a:gd name="connsiteY4" fmla="*/ 28807 h 3202088"/>
                <a:gd name="connsiteX5" fmla="*/ 5212125 w 8832804"/>
                <a:gd name="connsiteY5" fmla="*/ 17258 h 3202088"/>
                <a:gd name="connsiteX6" fmla="*/ 4423129 w 8832804"/>
                <a:gd name="connsiteY6" fmla="*/ 187912 h 3202088"/>
                <a:gd name="connsiteX7" fmla="*/ 4116261 w 8832804"/>
                <a:gd name="connsiteY7" fmla="*/ 700831 h 3202088"/>
                <a:gd name="connsiteX8" fmla="*/ 3887964 w 8832804"/>
                <a:gd name="connsiteY8" fmla="*/ 1205453 h 3202088"/>
                <a:gd name="connsiteX9" fmla="*/ 3434476 w 8832804"/>
                <a:gd name="connsiteY9" fmla="*/ 1788333 h 3202088"/>
                <a:gd name="connsiteX10" fmla="*/ 2222420 w 8832804"/>
                <a:gd name="connsiteY10" fmla="*/ 1809049 h 3202088"/>
                <a:gd name="connsiteX11" fmla="*/ 1079294 w 8832804"/>
                <a:gd name="connsiteY11" fmla="*/ 2179151 h 3202088"/>
                <a:gd name="connsiteX12" fmla="*/ 0 w 8832804"/>
                <a:gd name="connsiteY12" fmla="*/ 1083456 h 3202088"/>
                <a:gd name="connsiteX0" fmla="*/ 8143364 w 8143364"/>
                <a:gd name="connsiteY0" fmla="*/ 3199191 h 3202088"/>
                <a:gd name="connsiteX1" fmla="*/ 6925666 w 8143364"/>
                <a:gd name="connsiteY1" fmla="*/ 1768629 h 3202088"/>
                <a:gd name="connsiteX2" fmla="*/ 6143402 w 8143364"/>
                <a:gd name="connsiteY2" fmla="*/ 1312446 h 3202088"/>
                <a:gd name="connsiteX3" fmla="*/ 5839473 w 8143364"/>
                <a:gd name="connsiteY3" fmla="*/ 220522 h 3202088"/>
                <a:gd name="connsiteX4" fmla="*/ 5340133 w 8143364"/>
                <a:gd name="connsiteY4" fmla="*/ 28807 h 3202088"/>
                <a:gd name="connsiteX5" fmla="*/ 4522685 w 8143364"/>
                <a:gd name="connsiteY5" fmla="*/ 17258 h 3202088"/>
                <a:gd name="connsiteX6" fmla="*/ 3733689 w 8143364"/>
                <a:gd name="connsiteY6" fmla="*/ 187912 h 3202088"/>
                <a:gd name="connsiteX7" fmla="*/ 3426821 w 8143364"/>
                <a:gd name="connsiteY7" fmla="*/ 700831 h 3202088"/>
                <a:gd name="connsiteX8" fmla="*/ 3198524 w 8143364"/>
                <a:gd name="connsiteY8" fmla="*/ 1205453 h 3202088"/>
                <a:gd name="connsiteX9" fmla="*/ 2745036 w 8143364"/>
                <a:gd name="connsiteY9" fmla="*/ 1788333 h 3202088"/>
                <a:gd name="connsiteX10" fmla="*/ 1532980 w 8143364"/>
                <a:gd name="connsiteY10" fmla="*/ 1809049 h 3202088"/>
                <a:gd name="connsiteX11" fmla="*/ 389854 w 8143364"/>
                <a:gd name="connsiteY11" fmla="*/ 2179151 h 3202088"/>
                <a:gd name="connsiteX12" fmla="*/ 0 w 8143364"/>
                <a:gd name="connsiteY12" fmla="*/ 2133833 h 3202088"/>
                <a:gd name="connsiteX0" fmla="*/ 8143364 w 8143364"/>
                <a:gd name="connsiteY0" fmla="*/ 3210734 h 3213631"/>
                <a:gd name="connsiteX1" fmla="*/ 6925666 w 8143364"/>
                <a:gd name="connsiteY1" fmla="*/ 1780172 h 3213631"/>
                <a:gd name="connsiteX2" fmla="*/ 6143402 w 8143364"/>
                <a:gd name="connsiteY2" fmla="*/ 1323989 h 3213631"/>
                <a:gd name="connsiteX3" fmla="*/ 5753293 w 8143364"/>
                <a:gd name="connsiteY3" fmla="*/ 419119 h 3213631"/>
                <a:gd name="connsiteX4" fmla="*/ 5340133 w 8143364"/>
                <a:gd name="connsiteY4" fmla="*/ 40350 h 3213631"/>
                <a:gd name="connsiteX5" fmla="*/ 4522685 w 8143364"/>
                <a:gd name="connsiteY5" fmla="*/ 28801 h 3213631"/>
                <a:gd name="connsiteX6" fmla="*/ 3733689 w 8143364"/>
                <a:gd name="connsiteY6" fmla="*/ 199455 h 3213631"/>
                <a:gd name="connsiteX7" fmla="*/ 3426821 w 8143364"/>
                <a:gd name="connsiteY7" fmla="*/ 712374 h 3213631"/>
                <a:gd name="connsiteX8" fmla="*/ 3198524 w 8143364"/>
                <a:gd name="connsiteY8" fmla="*/ 1216996 h 3213631"/>
                <a:gd name="connsiteX9" fmla="*/ 2745036 w 8143364"/>
                <a:gd name="connsiteY9" fmla="*/ 1799876 h 3213631"/>
                <a:gd name="connsiteX10" fmla="*/ 1532980 w 8143364"/>
                <a:gd name="connsiteY10" fmla="*/ 1820592 h 3213631"/>
                <a:gd name="connsiteX11" fmla="*/ 389854 w 8143364"/>
                <a:gd name="connsiteY11" fmla="*/ 2190694 h 3213631"/>
                <a:gd name="connsiteX12" fmla="*/ 0 w 8143364"/>
                <a:gd name="connsiteY12" fmla="*/ 2145376 h 3213631"/>
                <a:gd name="connsiteX0" fmla="*/ 8143364 w 8143364"/>
                <a:gd name="connsiteY0" fmla="*/ 3210734 h 3216513"/>
                <a:gd name="connsiteX1" fmla="*/ 7830557 w 8143364"/>
                <a:gd name="connsiteY1" fmla="*/ 2398887 h 3216513"/>
                <a:gd name="connsiteX2" fmla="*/ 6143402 w 8143364"/>
                <a:gd name="connsiteY2" fmla="*/ 1323989 h 3216513"/>
                <a:gd name="connsiteX3" fmla="*/ 5753293 w 8143364"/>
                <a:gd name="connsiteY3" fmla="*/ 419119 h 3216513"/>
                <a:gd name="connsiteX4" fmla="*/ 5340133 w 8143364"/>
                <a:gd name="connsiteY4" fmla="*/ 40350 h 3216513"/>
                <a:gd name="connsiteX5" fmla="*/ 4522685 w 8143364"/>
                <a:gd name="connsiteY5" fmla="*/ 28801 h 3216513"/>
                <a:gd name="connsiteX6" fmla="*/ 3733689 w 8143364"/>
                <a:gd name="connsiteY6" fmla="*/ 199455 h 3216513"/>
                <a:gd name="connsiteX7" fmla="*/ 3426821 w 8143364"/>
                <a:gd name="connsiteY7" fmla="*/ 712374 h 3216513"/>
                <a:gd name="connsiteX8" fmla="*/ 3198524 w 8143364"/>
                <a:gd name="connsiteY8" fmla="*/ 1216996 h 3216513"/>
                <a:gd name="connsiteX9" fmla="*/ 2745036 w 8143364"/>
                <a:gd name="connsiteY9" fmla="*/ 1799876 h 3216513"/>
                <a:gd name="connsiteX10" fmla="*/ 1532980 w 8143364"/>
                <a:gd name="connsiteY10" fmla="*/ 1820592 h 3216513"/>
                <a:gd name="connsiteX11" fmla="*/ 389854 w 8143364"/>
                <a:gd name="connsiteY11" fmla="*/ 2190694 h 3216513"/>
                <a:gd name="connsiteX12" fmla="*/ 0 w 8143364"/>
                <a:gd name="connsiteY12" fmla="*/ 2145376 h 3216513"/>
                <a:gd name="connsiteX0" fmla="*/ 8143364 w 8143364"/>
                <a:gd name="connsiteY0" fmla="*/ 3210734 h 3215979"/>
                <a:gd name="connsiteX1" fmla="*/ 7830557 w 8143364"/>
                <a:gd name="connsiteY1" fmla="*/ 2398887 h 3215979"/>
                <a:gd name="connsiteX2" fmla="*/ 7249379 w 8143364"/>
                <a:gd name="connsiteY2" fmla="*/ 1712485 h 3215979"/>
                <a:gd name="connsiteX3" fmla="*/ 5753293 w 8143364"/>
                <a:gd name="connsiteY3" fmla="*/ 419119 h 3215979"/>
                <a:gd name="connsiteX4" fmla="*/ 5340133 w 8143364"/>
                <a:gd name="connsiteY4" fmla="*/ 40350 h 3215979"/>
                <a:gd name="connsiteX5" fmla="*/ 4522685 w 8143364"/>
                <a:gd name="connsiteY5" fmla="*/ 28801 h 3215979"/>
                <a:gd name="connsiteX6" fmla="*/ 3733689 w 8143364"/>
                <a:gd name="connsiteY6" fmla="*/ 199455 h 3215979"/>
                <a:gd name="connsiteX7" fmla="*/ 3426821 w 8143364"/>
                <a:gd name="connsiteY7" fmla="*/ 712374 h 3215979"/>
                <a:gd name="connsiteX8" fmla="*/ 3198524 w 8143364"/>
                <a:gd name="connsiteY8" fmla="*/ 1216996 h 3215979"/>
                <a:gd name="connsiteX9" fmla="*/ 2745036 w 8143364"/>
                <a:gd name="connsiteY9" fmla="*/ 1799876 h 3215979"/>
                <a:gd name="connsiteX10" fmla="*/ 1532980 w 8143364"/>
                <a:gd name="connsiteY10" fmla="*/ 1820592 h 3215979"/>
                <a:gd name="connsiteX11" fmla="*/ 389854 w 8143364"/>
                <a:gd name="connsiteY11" fmla="*/ 2190694 h 3215979"/>
                <a:gd name="connsiteX12" fmla="*/ 0 w 8143364"/>
                <a:gd name="connsiteY12" fmla="*/ 2145376 h 3215979"/>
                <a:gd name="connsiteX0" fmla="*/ 8143364 w 8143364"/>
                <a:gd name="connsiteY0" fmla="*/ 3264420 h 3269665"/>
                <a:gd name="connsiteX1" fmla="*/ 7830557 w 8143364"/>
                <a:gd name="connsiteY1" fmla="*/ 2452573 h 3269665"/>
                <a:gd name="connsiteX2" fmla="*/ 7249379 w 8143364"/>
                <a:gd name="connsiteY2" fmla="*/ 1766171 h 3269665"/>
                <a:gd name="connsiteX3" fmla="*/ 6256010 w 8143364"/>
                <a:gd name="connsiteY3" fmla="*/ 1221018 h 3269665"/>
                <a:gd name="connsiteX4" fmla="*/ 5340133 w 8143364"/>
                <a:gd name="connsiteY4" fmla="*/ 94036 h 3269665"/>
                <a:gd name="connsiteX5" fmla="*/ 4522685 w 8143364"/>
                <a:gd name="connsiteY5" fmla="*/ 82487 h 3269665"/>
                <a:gd name="connsiteX6" fmla="*/ 3733689 w 8143364"/>
                <a:gd name="connsiteY6" fmla="*/ 253141 h 3269665"/>
                <a:gd name="connsiteX7" fmla="*/ 3426821 w 8143364"/>
                <a:gd name="connsiteY7" fmla="*/ 766060 h 3269665"/>
                <a:gd name="connsiteX8" fmla="*/ 3198524 w 8143364"/>
                <a:gd name="connsiteY8" fmla="*/ 1270682 h 3269665"/>
                <a:gd name="connsiteX9" fmla="*/ 2745036 w 8143364"/>
                <a:gd name="connsiteY9" fmla="*/ 1853562 h 3269665"/>
                <a:gd name="connsiteX10" fmla="*/ 1532980 w 8143364"/>
                <a:gd name="connsiteY10" fmla="*/ 1874278 h 3269665"/>
                <a:gd name="connsiteX11" fmla="*/ 389854 w 8143364"/>
                <a:gd name="connsiteY11" fmla="*/ 2244380 h 3269665"/>
                <a:gd name="connsiteX12" fmla="*/ 0 w 8143364"/>
                <a:gd name="connsiteY12" fmla="*/ 2199062 h 3269665"/>
                <a:gd name="connsiteX0" fmla="*/ 8143364 w 8143364"/>
                <a:gd name="connsiteY0" fmla="*/ 3186129 h 3191374"/>
                <a:gd name="connsiteX1" fmla="*/ 7830557 w 8143364"/>
                <a:gd name="connsiteY1" fmla="*/ 2374282 h 3191374"/>
                <a:gd name="connsiteX2" fmla="*/ 7249379 w 8143364"/>
                <a:gd name="connsiteY2" fmla="*/ 1687880 h 3191374"/>
                <a:gd name="connsiteX3" fmla="*/ 6256010 w 8143364"/>
                <a:gd name="connsiteY3" fmla="*/ 1142727 h 3191374"/>
                <a:gd name="connsiteX4" fmla="*/ 5526857 w 8143364"/>
                <a:gd name="connsiteY4" fmla="*/ 317909 h 3191374"/>
                <a:gd name="connsiteX5" fmla="*/ 4522685 w 8143364"/>
                <a:gd name="connsiteY5" fmla="*/ 4196 h 3191374"/>
                <a:gd name="connsiteX6" fmla="*/ 3733689 w 8143364"/>
                <a:gd name="connsiteY6" fmla="*/ 174850 h 3191374"/>
                <a:gd name="connsiteX7" fmla="*/ 3426821 w 8143364"/>
                <a:gd name="connsiteY7" fmla="*/ 687769 h 3191374"/>
                <a:gd name="connsiteX8" fmla="*/ 3198524 w 8143364"/>
                <a:gd name="connsiteY8" fmla="*/ 1192391 h 3191374"/>
                <a:gd name="connsiteX9" fmla="*/ 2745036 w 8143364"/>
                <a:gd name="connsiteY9" fmla="*/ 1775271 h 3191374"/>
                <a:gd name="connsiteX10" fmla="*/ 1532980 w 8143364"/>
                <a:gd name="connsiteY10" fmla="*/ 1795987 h 3191374"/>
                <a:gd name="connsiteX11" fmla="*/ 389854 w 8143364"/>
                <a:gd name="connsiteY11" fmla="*/ 2166089 h 3191374"/>
                <a:gd name="connsiteX12" fmla="*/ 0 w 8143364"/>
                <a:gd name="connsiteY12" fmla="*/ 2120771 h 3191374"/>
                <a:gd name="connsiteX0" fmla="*/ 8143364 w 8143364"/>
                <a:gd name="connsiteY0" fmla="*/ 3242365 h 3247610"/>
                <a:gd name="connsiteX1" fmla="*/ 7830557 w 8143364"/>
                <a:gd name="connsiteY1" fmla="*/ 2430518 h 3247610"/>
                <a:gd name="connsiteX2" fmla="*/ 7249379 w 8143364"/>
                <a:gd name="connsiteY2" fmla="*/ 1744116 h 3247610"/>
                <a:gd name="connsiteX3" fmla="*/ 6256010 w 8143364"/>
                <a:gd name="connsiteY3" fmla="*/ 1198963 h 3247610"/>
                <a:gd name="connsiteX4" fmla="*/ 5526857 w 8143364"/>
                <a:gd name="connsiteY4" fmla="*/ 374145 h 3247610"/>
                <a:gd name="connsiteX5" fmla="*/ 4493958 w 8143364"/>
                <a:gd name="connsiteY5" fmla="*/ 2878 h 3247610"/>
                <a:gd name="connsiteX6" fmla="*/ 3733689 w 8143364"/>
                <a:gd name="connsiteY6" fmla="*/ 231086 h 3247610"/>
                <a:gd name="connsiteX7" fmla="*/ 3426821 w 8143364"/>
                <a:gd name="connsiteY7" fmla="*/ 744005 h 3247610"/>
                <a:gd name="connsiteX8" fmla="*/ 3198524 w 8143364"/>
                <a:gd name="connsiteY8" fmla="*/ 1248627 h 3247610"/>
                <a:gd name="connsiteX9" fmla="*/ 2745036 w 8143364"/>
                <a:gd name="connsiteY9" fmla="*/ 1831507 h 3247610"/>
                <a:gd name="connsiteX10" fmla="*/ 1532980 w 8143364"/>
                <a:gd name="connsiteY10" fmla="*/ 1852223 h 3247610"/>
                <a:gd name="connsiteX11" fmla="*/ 389854 w 8143364"/>
                <a:gd name="connsiteY11" fmla="*/ 2222325 h 3247610"/>
                <a:gd name="connsiteX12" fmla="*/ 0 w 8143364"/>
                <a:gd name="connsiteY12" fmla="*/ 2177007 h 3247610"/>
                <a:gd name="connsiteX0" fmla="*/ 8143364 w 8143364"/>
                <a:gd name="connsiteY0" fmla="*/ 3266464 h 3271709"/>
                <a:gd name="connsiteX1" fmla="*/ 7830557 w 8143364"/>
                <a:gd name="connsiteY1" fmla="*/ 2454617 h 3271709"/>
                <a:gd name="connsiteX2" fmla="*/ 7249379 w 8143364"/>
                <a:gd name="connsiteY2" fmla="*/ 1768215 h 3271709"/>
                <a:gd name="connsiteX3" fmla="*/ 6256010 w 8143364"/>
                <a:gd name="connsiteY3" fmla="*/ 1223062 h 3271709"/>
                <a:gd name="connsiteX4" fmla="*/ 5526857 w 8143364"/>
                <a:gd name="connsiteY4" fmla="*/ 398244 h 3271709"/>
                <a:gd name="connsiteX5" fmla="*/ 4493958 w 8143364"/>
                <a:gd name="connsiteY5" fmla="*/ 26977 h 3271709"/>
                <a:gd name="connsiteX6" fmla="*/ 3805506 w 8143364"/>
                <a:gd name="connsiteY6" fmla="*/ 111298 h 3271709"/>
                <a:gd name="connsiteX7" fmla="*/ 3426821 w 8143364"/>
                <a:gd name="connsiteY7" fmla="*/ 768104 h 3271709"/>
                <a:gd name="connsiteX8" fmla="*/ 3198524 w 8143364"/>
                <a:gd name="connsiteY8" fmla="*/ 1272726 h 3271709"/>
                <a:gd name="connsiteX9" fmla="*/ 2745036 w 8143364"/>
                <a:gd name="connsiteY9" fmla="*/ 1855606 h 3271709"/>
                <a:gd name="connsiteX10" fmla="*/ 1532980 w 8143364"/>
                <a:gd name="connsiteY10" fmla="*/ 1876322 h 3271709"/>
                <a:gd name="connsiteX11" fmla="*/ 389854 w 8143364"/>
                <a:gd name="connsiteY11" fmla="*/ 2246424 h 3271709"/>
                <a:gd name="connsiteX12" fmla="*/ 0 w 8143364"/>
                <a:gd name="connsiteY12" fmla="*/ 2201106 h 3271709"/>
                <a:gd name="connsiteX0" fmla="*/ 8286997 w 8286997"/>
                <a:gd name="connsiteY0" fmla="*/ 3136966 h 3143192"/>
                <a:gd name="connsiteX1" fmla="*/ 7830557 w 8286997"/>
                <a:gd name="connsiteY1" fmla="*/ 2454617 h 3143192"/>
                <a:gd name="connsiteX2" fmla="*/ 7249379 w 8286997"/>
                <a:gd name="connsiteY2" fmla="*/ 1768215 h 3143192"/>
                <a:gd name="connsiteX3" fmla="*/ 6256010 w 8286997"/>
                <a:gd name="connsiteY3" fmla="*/ 1223062 h 3143192"/>
                <a:gd name="connsiteX4" fmla="*/ 5526857 w 8286997"/>
                <a:gd name="connsiteY4" fmla="*/ 398244 h 3143192"/>
                <a:gd name="connsiteX5" fmla="*/ 4493958 w 8286997"/>
                <a:gd name="connsiteY5" fmla="*/ 26977 h 3143192"/>
                <a:gd name="connsiteX6" fmla="*/ 3805506 w 8286997"/>
                <a:gd name="connsiteY6" fmla="*/ 111298 h 3143192"/>
                <a:gd name="connsiteX7" fmla="*/ 3426821 w 8286997"/>
                <a:gd name="connsiteY7" fmla="*/ 768104 h 3143192"/>
                <a:gd name="connsiteX8" fmla="*/ 3198524 w 8286997"/>
                <a:gd name="connsiteY8" fmla="*/ 1272726 h 3143192"/>
                <a:gd name="connsiteX9" fmla="*/ 2745036 w 8286997"/>
                <a:gd name="connsiteY9" fmla="*/ 1855606 h 3143192"/>
                <a:gd name="connsiteX10" fmla="*/ 1532980 w 8286997"/>
                <a:gd name="connsiteY10" fmla="*/ 1876322 h 3143192"/>
                <a:gd name="connsiteX11" fmla="*/ 389854 w 8286997"/>
                <a:gd name="connsiteY11" fmla="*/ 2246424 h 3143192"/>
                <a:gd name="connsiteX12" fmla="*/ 0 w 8286997"/>
                <a:gd name="connsiteY12" fmla="*/ 2201106 h 3143192"/>
                <a:gd name="connsiteX0" fmla="*/ 8286997 w 8286997"/>
                <a:gd name="connsiteY0" fmla="*/ 3136966 h 3136966"/>
                <a:gd name="connsiteX1" fmla="*/ 7830557 w 8286997"/>
                <a:gd name="connsiteY1" fmla="*/ 2454617 h 3136966"/>
                <a:gd name="connsiteX2" fmla="*/ 7249379 w 8286997"/>
                <a:gd name="connsiteY2" fmla="*/ 1768215 h 3136966"/>
                <a:gd name="connsiteX3" fmla="*/ 6256010 w 8286997"/>
                <a:gd name="connsiteY3" fmla="*/ 1223062 h 3136966"/>
                <a:gd name="connsiteX4" fmla="*/ 5526857 w 8286997"/>
                <a:gd name="connsiteY4" fmla="*/ 398244 h 3136966"/>
                <a:gd name="connsiteX5" fmla="*/ 4493958 w 8286997"/>
                <a:gd name="connsiteY5" fmla="*/ 26977 h 3136966"/>
                <a:gd name="connsiteX6" fmla="*/ 3805506 w 8286997"/>
                <a:gd name="connsiteY6" fmla="*/ 111298 h 3136966"/>
                <a:gd name="connsiteX7" fmla="*/ 3426821 w 8286997"/>
                <a:gd name="connsiteY7" fmla="*/ 768104 h 3136966"/>
                <a:gd name="connsiteX8" fmla="*/ 3198524 w 8286997"/>
                <a:gd name="connsiteY8" fmla="*/ 1272726 h 3136966"/>
                <a:gd name="connsiteX9" fmla="*/ 2745036 w 8286997"/>
                <a:gd name="connsiteY9" fmla="*/ 1855606 h 3136966"/>
                <a:gd name="connsiteX10" fmla="*/ 1532980 w 8286997"/>
                <a:gd name="connsiteY10" fmla="*/ 1876322 h 3136966"/>
                <a:gd name="connsiteX11" fmla="*/ 389854 w 8286997"/>
                <a:gd name="connsiteY11" fmla="*/ 2246424 h 3136966"/>
                <a:gd name="connsiteX12" fmla="*/ 0 w 8286997"/>
                <a:gd name="connsiteY12" fmla="*/ 2201106 h 3136966"/>
                <a:gd name="connsiteX0" fmla="*/ 8172090 w 8172090"/>
                <a:gd name="connsiteY0" fmla="*/ 3208910 h 3208910"/>
                <a:gd name="connsiteX1" fmla="*/ 7830557 w 8172090"/>
                <a:gd name="connsiteY1" fmla="*/ 2454617 h 3208910"/>
                <a:gd name="connsiteX2" fmla="*/ 7249379 w 8172090"/>
                <a:gd name="connsiteY2" fmla="*/ 1768215 h 3208910"/>
                <a:gd name="connsiteX3" fmla="*/ 6256010 w 8172090"/>
                <a:gd name="connsiteY3" fmla="*/ 1223062 h 3208910"/>
                <a:gd name="connsiteX4" fmla="*/ 5526857 w 8172090"/>
                <a:gd name="connsiteY4" fmla="*/ 398244 h 3208910"/>
                <a:gd name="connsiteX5" fmla="*/ 4493958 w 8172090"/>
                <a:gd name="connsiteY5" fmla="*/ 26977 h 3208910"/>
                <a:gd name="connsiteX6" fmla="*/ 3805506 w 8172090"/>
                <a:gd name="connsiteY6" fmla="*/ 111298 h 3208910"/>
                <a:gd name="connsiteX7" fmla="*/ 3426821 w 8172090"/>
                <a:gd name="connsiteY7" fmla="*/ 768104 h 3208910"/>
                <a:gd name="connsiteX8" fmla="*/ 3198524 w 8172090"/>
                <a:gd name="connsiteY8" fmla="*/ 1272726 h 3208910"/>
                <a:gd name="connsiteX9" fmla="*/ 2745036 w 8172090"/>
                <a:gd name="connsiteY9" fmla="*/ 1855606 h 3208910"/>
                <a:gd name="connsiteX10" fmla="*/ 1532980 w 8172090"/>
                <a:gd name="connsiteY10" fmla="*/ 1876322 h 3208910"/>
                <a:gd name="connsiteX11" fmla="*/ 389854 w 8172090"/>
                <a:gd name="connsiteY11" fmla="*/ 2246424 h 3208910"/>
                <a:gd name="connsiteX12" fmla="*/ 0 w 8172090"/>
                <a:gd name="connsiteY12" fmla="*/ 2201106 h 3208910"/>
                <a:gd name="connsiteX0" fmla="*/ 8172090 w 8172090"/>
                <a:gd name="connsiteY0" fmla="*/ 3208910 h 3208910"/>
                <a:gd name="connsiteX1" fmla="*/ 7830557 w 8172090"/>
                <a:gd name="connsiteY1" fmla="*/ 2454617 h 3208910"/>
                <a:gd name="connsiteX2" fmla="*/ 7249379 w 8172090"/>
                <a:gd name="connsiteY2" fmla="*/ 1768215 h 3208910"/>
                <a:gd name="connsiteX3" fmla="*/ 6256010 w 8172090"/>
                <a:gd name="connsiteY3" fmla="*/ 1223062 h 3208910"/>
                <a:gd name="connsiteX4" fmla="*/ 5526857 w 8172090"/>
                <a:gd name="connsiteY4" fmla="*/ 398244 h 3208910"/>
                <a:gd name="connsiteX5" fmla="*/ 4493958 w 8172090"/>
                <a:gd name="connsiteY5" fmla="*/ 26977 h 3208910"/>
                <a:gd name="connsiteX6" fmla="*/ 3805506 w 8172090"/>
                <a:gd name="connsiteY6" fmla="*/ 111298 h 3208910"/>
                <a:gd name="connsiteX7" fmla="*/ 3426821 w 8172090"/>
                <a:gd name="connsiteY7" fmla="*/ 768104 h 3208910"/>
                <a:gd name="connsiteX8" fmla="*/ 3198524 w 8172090"/>
                <a:gd name="connsiteY8" fmla="*/ 1272726 h 3208910"/>
                <a:gd name="connsiteX9" fmla="*/ 2745036 w 8172090"/>
                <a:gd name="connsiteY9" fmla="*/ 1855606 h 3208910"/>
                <a:gd name="connsiteX10" fmla="*/ 1532980 w 8172090"/>
                <a:gd name="connsiteY10" fmla="*/ 1876322 h 3208910"/>
                <a:gd name="connsiteX11" fmla="*/ 389854 w 8172090"/>
                <a:gd name="connsiteY11" fmla="*/ 2246424 h 3208910"/>
                <a:gd name="connsiteX12" fmla="*/ 0 w 8172090"/>
                <a:gd name="connsiteY12" fmla="*/ 2201106 h 3208910"/>
                <a:gd name="connsiteX0" fmla="*/ 8172090 w 8172090"/>
                <a:gd name="connsiteY0" fmla="*/ 3208910 h 3208910"/>
                <a:gd name="connsiteX1" fmla="*/ 7830557 w 8172090"/>
                <a:gd name="connsiteY1" fmla="*/ 2454617 h 3208910"/>
                <a:gd name="connsiteX2" fmla="*/ 7249379 w 8172090"/>
                <a:gd name="connsiteY2" fmla="*/ 1768215 h 3208910"/>
                <a:gd name="connsiteX3" fmla="*/ 6256010 w 8172090"/>
                <a:gd name="connsiteY3" fmla="*/ 1223062 h 3208910"/>
                <a:gd name="connsiteX4" fmla="*/ 5526857 w 8172090"/>
                <a:gd name="connsiteY4" fmla="*/ 398244 h 3208910"/>
                <a:gd name="connsiteX5" fmla="*/ 4493958 w 8172090"/>
                <a:gd name="connsiteY5" fmla="*/ 26977 h 3208910"/>
                <a:gd name="connsiteX6" fmla="*/ 3805506 w 8172090"/>
                <a:gd name="connsiteY6" fmla="*/ 111298 h 3208910"/>
                <a:gd name="connsiteX7" fmla="*/ 3426821 w 8172090"/>
                <a:gd name="connsiteY7" fmla="*/ 768104 h 3208910"/>
                <a:gd name="connsiteX8" fmla="*/ 3198524 w 8172090"/>
                <a:gd name="connsiteY8" fmla="*/ 1272726 h 3208910"/>
                <a:gd name="connsiteX9" fmla="*/ 2745036 w 8172090"/>
                <a:gd name="connsiteY9" fmla="*/ 1855606 h 3208910"/>
                <a:gd name="connsiteX10" fmla="*/ 1532980 w 8172090"/>
                <a:gd name="connsiteY10" fmla="*/ 1876322 h 3208910"/>
                <a:gd name="connsiteX11" fmla="*/ 892570 w 8172090"/>
                <a:gd name="connsiteY11" fmla="*/ 1886706 h 3208910"/>
                <a:gd name="connsiteX12" fmla="*/ 0 w 8172090"/>
                <a:gd name="connsiteY12" fmla="*/ 2201106 h 3208910"/>
                <a:gd name="connsiteX0" fmla="*/ 8172090 w 8172090"/>
                <a:gd name="connsiteY0" fmla="*/ 3208910 h 3208910"/>
                <a:gd name="connsiteX1" fmla="*/ 7830557 w 8172090"/>
                <a:gd name="connsiteY1" fmla="*/ 2454617 h 3208910"/>
                <a:gd name="connsiteX2" fmla="*/ 7249379 w 8172090"/>
                <a:gd name="connsiteY2" fmla="*/ 1768215 h 3208910"/>
                <a:gd name="connsiteX3" fmla="*/ 6256010 w 8172090"/>
                <a:gd name="connsiteY3" fmla="*/ 1223062 h 3208910"/>
                <a:gd name="connsiteX4" fmla="*/ 5526857 w 8172090"/>
                <a:gd name="connsiteY4" fmla="*/ 398244 h 3208910"/>
                <a:gd name="connsiteX5" fmla="*/ 4493958 w 8172090"/>
                <a:gd name="connsiteY5" fmla="*/ 26977 h 3208910"/>
                <a:gd name="connsiteX6" fmla="*/ 3805506 w 8172090"/>
                <a:gd name="connsiteY6" fmla="*/ 111298 h 3208910"/>
                <a:gd name="connsiteX7" fmla="*/ 3426821 w 8172090"/>
                <a:gd name="connsiteY7" fmla="*/ 768104 h 3208910"/>
                <a:gd name="connsiteX8" fmla="*/ 3198524 w 8172090"/>
                <a:gd name="connsiteY8" fmla="*/ 1272726 h 3208910"/>
                <a:gd name="connsiteX9" fmla="*/ 2745036 w 8172090"/>
                <a:gd name="connsiteY9" fmla="*/ 1855606 h 3208910"/>
                <a:gd name="connsiteX10" fmla="*/ 1504253 w 8172090"/>
                <a:gd name="connsiteY10" fmla="*/ 1646102 h 3208910"/>
                <a:gd name="connsiteX11" fmla="*/ 892570 w 8172090"/>
                <a:gd name="connsiteY11" fmla="*/ 1886706 h 3208910"/>
                <a:gd name="connsiteX12" fmla="*/ 0 w 8172090"/>
                <a:gd name="connsiteY12" fmla="*/ 2201106 h 3208910"/>
                <a:gd name="connsiteX0" fmla="*/ 8172090 w 8172090"/>
                <a:gd name="connsiteY0" fmla="*/ 3208910 h 3208910"/>
                <a:gd name="connsiteX1" fmla="*/ 7830557 w 8172090"/>
                <a:gd name="connsiteY1" fmla="*/ 2454617 h 3208910"/>
                <a:gd name="connsiteX2" fmla="*/ 7249379 w 8172090"/>
                <a:gd name="connsiteY2" fmla="*/ 1768215 h 3208910"/>
                <a:gd name="connsiteX3" fmla="*/ 6256010 w 8172090"/>
                <a:gd name="connsiteY3" fmla="*/ 1223062 h 3208910"/>
                <a:gd name="connsiteX4" fmla="*/ 5526857 w 8172090"/>
                <a:gd name="connsiteY4" fmla="*/ 398244 h 3208910"/>
                <a:gd name="connsiteX5" fmla="*/ 4493958 w 8172090"/>
                <a:gd name="connsiteY5" fmla="*/ 26977 h 3208910"/>
                <a:gd name="connsiteX6" fmla="*/ 3805506 w 8172090"/>
                <a:gd name="connsiteY6" fmla="*/ 111298 h 3208910"/>
                <a:gd name="connsiteX7" fmla="*/ 3426821 w 8172090"/>
                <a:gd name="connsiteY7" fmla="*/ 768104 h 3208910"/>
                <a:gd name="connsiteX8" fmla="*/ 3198524 w 8172090"/>
                <a:gd name="connsiteY8" fmla="*/ 1272726 h 3208910"/>
                <a:gd name="connsiteX9" fmla="*/ 2457769 w 8172090"/>
                <a:gd name="connsiteY9" fmla="*/ 977894 h 3208910"/>
                <a:gd name="connsiteX10" fmla="*/ 1504253 w 8172090"/>
                <a:gd name="connsiteY10" fmla="*/ 1646102 h 3208910"/>
                <a:gd name="connsiteX11" fmla="*/ 892570 w 8172090"/>
                <a:gd name="connsiteY11" fmla="*/ 1886706 h 3208910"/>
                <a:gd name="connsiteX12" fmla="*/ 0 w 8172090"/>
                <a:gd name="connsiteY12" fmla="*/ 2201106 h 3208910"/>
                <a:gd name="connsiteX0" fmla="*/ 8172090 w 8172090"/>
                <a:gd name="connsiteY0" fmla="*/ 3208910 h 3208910"/>
                <a:gd name="connsiteX1" fmla="*/ 7830557 w 8172090"/>
                <a:gd name="connsiteY1" fmla="*/ 2454617 h 3208910"/>
                <a:gd name="connsiteX2" fmla="*/ 7249379 w 8172090"/>
                <a:gd name="connsiteY2" fmla="*/ 1768215 h 3208910"/>
                <a:gd name="connsiteX3" fmla="*/ 6256010 w 8172090"/>
                <a:gd name="connsiteY3" fmla="*/ 1223062 h 3208910"/>
                <a:gd name="connsiteX4" fmla="*/ 5526857 w 8172090"/>
                <a:gd name="connsiteY4" fmla="*/ 398244 h 3208910"/>
                <a:gd name="connsiteX5" fmla="*/ 4493958 w 8172090"/>
                <a:gd name="connsiteY5" fmla="*/ 26977 h 3208910"/>
                <a:gd name="connsiteX6" fmla="*/ 3805506 w 8172090"/>
                <a:gd name="connsiteY6" fmla="*/ 111298 h 3208910"/>
                <a:gd name="connsiteX7" fmla="*/ 3426821 w 8172090"/>
                <a:gd name="connsiteY7" fmla="*/ 768104 h 3208910"/>
                <a:gd name="connsiteX8" fmla="*/ 3083618 w 8172090"/>
                <a:gd name="connsiteY8" fmla="*/ 970563 h 3208910"/>
                <a:gd name="connsiteX9" fmla="*/ 2457769 w 8172090"/>
                <a:gd name="connsiteY9" fmla="*/ 977894 h 3208910"/>
                <a:gd name="connsiteX10" fmla="*/ 1504253 w 8172090"/>
                <a:gd name="connsiteY10" fmla="*/ 1646102 h 3208910"/>
                <a:gd name="connsiteX11" fmla="*/ 892570 w 8172090"/>
                <a:gd name="connsiteY11" fmla="*/ 1886706 h 3208910"/>
                <a:gd name="connsiteX12" fmla="*/ 0 w 8172090"/>
                <a:gd name="connsiteY12" fmla="*/ 2201106 h 3208910"/>
                <a:gd name="connsiteX0" fmla="*/ 8172090 w 8172090"/>
                <a:gd name="connsiteY0" fmla="*/ 3208910 h 3208910"/>
                <a:gd name="connsiteX1" fmla="*/ 7830557 w 8172090"/>
                <a:gd name="connsiteY1" fmla="*/ 2454617 h 3208910"/>
                <a:gd name="connsiteX2" fmla="*/ 7249379 w 8172090"/>
                <a:gd name="connsiteY2" fmla="*/ 1768215 h 3208910"/>
                <a:gd name="connsiteX3" fmla="*/ 6256010 w 8172090"/>
                <a:gd name="connsiteY3" fmla="*/ 1223062 h 3208910"/>
                <a:gd name="connsiteX4" fmla="*/ 5526857 w 8172090"/>
                <a:gd name="connsiteY4" fmla="*/ 398244 h 3208910"/>
                <a:gd name="connsiteX5" fmla="*/ 4493958 w 8172090"/>
                <a:gd name="connsiteY5" fmla="*/ 26977 h 3208910"/>
                <a:gd name="connsiteX6" fmla="*/ 3805506 w 8172090"/>
                <a:gd name="connsiteY6" fmla="*/ 111298 h 3208910"/>
                <a:gd name="connsiteX7" fmla="*/ 3426821 w 8172090"/>
                <a:gd name="connsiteY7" fmla="*/ 768104 h 3208910"/>
                <a:gd name="connsiteX8" fmla="*/ 3083618 w 8172090"/>
                <a:gd name="connsiteY8" fmla="*/ 970563 h 3208910"/>
                <a:gd name="connsiteX9" fmla="*/ 2457769 w 8172090"/>
                <a:gd name="connsiteY9" fmla="*/ 977894 h 3208910"/>
                <a:gd name="connsiteX10" fmla="*/ 1504253 w 8172090"/>
                <a:gd name="connsiteY10" fmla="*/ 1646102 h 3208910"/>
                <a:gd name="connsiteX11" fmla="*/ 892570 w 8172090"/>
                <a:gd name="connsiteY11" fmla="*/ 1886706 h 3208910"/>
                <a:gd name="connsiteX12" fmla="*/ 0 w 8172090"/>
                <a:gd name="connsiteY12" fmla="*/ 2201106 h 3208910"/>
                <a:gd name="connsiteX0" fmla="*/ 7279520 w 7279520"/>
                <a:gd name="connsiteY0" fmla="*/ 3208910 h 3208910"/>
                <a:gd name="connsiteX1" fmla="*/ 6937987 w 7279520"/>
                <a:gd name="connsiteY1" fmla="*/ 2454617 h 3208910"/>
                <a:gd name="connsiteX2" fmla="*/ 6356809 w 7279520"/>
                <a:gd name="connsiteY2" fmla="*/ 1768215 h 3208910"/>
                <a:gd name="connsiteX3" fmla="*/ 5363440 w 7279520"/>
                <a:gd name="connsiteY3" fmla="*/ 1223062 h 3208910"/>
                <a:gd name="connsiteX4" fmla="*/ 4634287 w 7279520"/>
                <a:gd name="connsiteY4" fmla="*/ 398244 h 3208910"/>
                <a:gd name="connsiteX5" fmla="*/ 3601388 w 7279520"/>
                <a:gd name="connsiteY5" fmla="*/ 26977 h 3208910"/>
                <a:gd name="connsiteX6" fmla="*/ 2912936 w 7279520"/>
                <a:gd name="connsiteY6" fmla="*/ 111298 h 3208910"/>
                <a:gd name="connsiteX7" fmla="*/ 2534251 w 7279520"/>
                <a:gd name="connsiteY7" fmla="*/ 768104 h 3208910"/>
                <a:gd name="connsiteX8" fmla="*/ 2191048 w 7279520"/>
                <a:gd name="connsiteY8" fmla="*/ 970563 h 3208910"/>
                <a:gd name="connsiteX9" fmla="*/ 1565199 w 7279520"/>
                <a:gd name="connsiteY9" fmla="*/ 977894 h 3208910"/>
                <a:gd name="connsiteX10" fmla="*/ 611683 w 7279520"/>
                <a:gd name="connsiteY10" fmla="*/ 1646102 h 3208910"/>
                <a:gd name="connsiteX11" fmla="*/ 0 w 7279520"/>
                <a:gd name="connsiteY11" fmla="*/ 1886706 h 3208910"/>
                <a:gd name="connsiteX0" fmla="*/ 8012050 w 8012050"/>
                <a:gd name="connsiteY0" fmla="*/ 3208910 h 3208910"/>
                <a:gd name="connsiteX1" fmla="*/ 7670517 w 8012050"/>
                <a:gd name="connsiteY1" fmla="*/ 2454617 h 3208910"/>
                <a:gd name="connsiteX2" fmla="*/ 7089339 w 8012050"/>
                <a:gd name="connsiteY2" fmla="*/ 1768215 h 3208910"/>
                <a:gd name="connsiteX3" fmla="*/ 6095970 w 8012050"/>
                <a:gd name="connsiteY3" fmla="*/ 1223062 h 3208910"/>
                <a:gd name="connsiteX4" fmla="*/ 5366817 w 8012050"/>
                <a:gd name="connsiteY4" fmla="*/ 398244 h 3208910"/>
                <a:gd name="connsiteX5" fmla="*/ 4333918 w 8012050"/>
                <a:gd name="connsiteY5" fmla="*/ 26977 h 3208910"/>
                <a:gd name="connsiteX6" fmla="*/ 3645466 w 8012050"/>
                <a:gd name="connsiteY6" fmla="*/ 111298 h 3208910"/>
                <a:gd name="connsiteX7" fmla="*/ 3266781 w 8012050"/>
                <a:gd name="connsiteY7" fmla="*/ 768104 h 3208910"/>
                <a:gd name="connsiteX8" fmla="*/ 2923578 w 8012050"/>
                <a:gd name="connsiteY8" fmla="*/ 970563 h 3208910"/>
                <a:gd name="connsiteX9" fmla="*/ 2297729 w 8012050"/>
                <a:gd name="connsiteY9" fmla="*/ 977894 h 3208910"/>
                <a:gd name="connsiteX10" fmla="*/ 1344213 w 8012050"/>
                <a:gd name="connsiteY10" fmla="*/ 1646102 h 3208910"/>
                <a:gd name="connsiteX11" fmla="*/ 0 w 8012050"/>
                <a:gd name="connsiteY11" fmla="*/ 2088148 h 3208910"/>
                <a:gd name="connsiteX0" fmla="*/ 8012050 w 8012050"/>
                <a:gd name="connsiteY0" fmla="*/ 3208910 h 3208910"/>
                <a:gd name="connsiteX1" fmla="*/ 7670517 w 8012050"/>
                <a:gd name="connsiteY1" fmla="*/ 2454617 h 3208910"/>
                <a:gd name="connsiteX2" fmla="*/ 7089339 w 8012050"/>
                <a:gd name="connsiteY2" fmla="*/ 1768215 h 3208910"/>
                <a:gd name="connsiteX3" fmla="*/ 6095970 w 8012050"/>
                <a:gd name="connsiteY3" fmla="*/ 1223062 h 3208910"/>
                <a:gd name="connsiteX4" fmla="*/ 5366817 w 8012050"/>
                <a:gd name="connsiteY4" fmla="*/ 398244 h 3208910"/>
                <a:gd name="connsiteX5" fmla="*/ 4333918 w 8012050"/>
                <a:gd name="connsiteY5" fmla="*/ 26977 h 3208910"/>
                <a:gd name="connsiteX6" fmla="*/ 3645466 w 8012050"/>
                <a:gd name="connsiteY6" fmla="*/ 111298 h 3208910"/>
                <a:gd name="connsiteX7" fmla="*/ 3266781 w 8012050"/>
                <a:gd name="connsiteY7" fmla="*/ 768104 h 3208910"/>
                <a:gd name="connsiteX8" fmla="*/ 2923578 w 8012050"/>
                <a:gd name="connsiteY8" fmla="*/ 970563 h 3208910"/>
                <a:gd name="connsiteX9" fmla="*/ 2297729 w 8012050"/>
                <a:gd name="connsiteY9" fmla="*/ 977894 h 3208910"/>
                <a:gd name="connsiteX10" fmla="*/ 1344213 w 8012050"/>
                <a:gd name="connsiteY10" fmla="*/ 1487826 h 3208910"/>
                <a:gd name="connsiteX11" fmla="*/ 0 w 8012050"/>
                <a:gd name="connsiteY11" fmla="*/ 2088148 h 3208910"/>
                <a:gd name="connsiteX0" fmla="*/ 8012050 w 8012050"/>
                <a:gd name="connsiteY0" fmla="*/ 3208910 h 3208910"/>
                <a:gd name="connsiteX1" fmla="*/ 7670517 w 8012050"/>
                <a:gd name="connsiteY1" fmla="*/ 2454617 h 3208910"/>
                <a:gd name="connsiteX2" fmla="*/ 7089339 w 8012050"/>
                <a:gd name="connsiteY2" fmla="*/ 1768215 h 3208910"/>
                <a:gd name="connsiteX3" fmla="*/ 6095970 w 8012050"/>
                <a:gd name="connsiteY3" fmla="*/ 1223062 h 3208910"/>
                <a:gd name="connsiteX4" fmla="*/ 5366817 w 8012050"/>
                <a:gd name="connsiteY4" fmla="*/ 398244 h 3208910"/>
                <a:gd name="connsiteX5" fmla="*/ 4333918 w 8012050"/>
                <a:gd name="connsiteY5" fmla="*/ 26977 h 3208910"/>
                <a:gd name="connsiteX6" fmla="*/ 3645466 w 8012050"/>
                <a:gd name="connsiteY6" fmla="*/ 111298 h 3208910"/>
                <a:gd name="connsiteX7" fmla="*/ 3266781 w 8012050"/>
                <a:gd name="connsiteY7" fmla="*/ 768104 h 3208910"/>
                <a:gd name="connsiteX8" fmla="*/ 2923578 w 8012050"/>
                <a:gd name="connsiteY8" fmla="*/ 970563 h 3208910"/>
                <a:gd name="connsiteX9" fmla="*/ 2297729 w 8012050"/>
                <a:gd name="connsiteY9" fmla="*/ 977894 h 3208910"/>
                <a:gd name="connsiteX10" fmla="*/ 1329850 w 8012050"/>
                <a:gd name="connsiteY10" fmla="*/ 1387105 h 3208910"/>
                <a:gd name="connsiteX11" fmla="*/ 0 w 8012050"/>
                <a:gd name="connsiteY11" fmla="*/ 2088148 h 3208910"/>
                <a:gd name="connsiteX0" fmla="*/ 8012050 w 8012050"/>
                <a:gd name="connsiteY0" fmla="*/ 3208910 h 3208910"/>
                <a:gd name="connsiteX1" fmla="*/ 7670517 w 8012050"/>
                <a:gd name="connsiteY1" fmla="*/ 2454617 h 3208910"/>
                <a:gd name="connsiteX2" fmla="*/ 7089339 w 8012050"/>
                <a:gd name="connsiteY2" fmla="*/ 1768215 h 3208910"/>
                <a:gd name="connsiteX3" fmla="*/ 6095970 w 8012050"/>
                <a:gd name="connsiteY3" fmla="*/ 1223062 h 3208910"/>
                <a:gd name="connsiteX4" fmla="*/ 5366817 w 8012050"/>
                <a:gd name="connsiteY4" fmla="*/ 398244 h 3208910"/>
                <a:gd name="connsiteX5" fmla="*/ 4333918 w 8012050"/>
                <a:gd name="connsiteY5" fmla="*/ 26977 h 3208910"/>
                <a:gd name="connsiteX6" fmla="*/ 3645466 w 8012050"/>
                <a:gd name="connsiteY6" fmla="*/ 111298 h 3208910"/>
                <a:gd name="connsiteX7" fmla="*/ 3266781 w 8012050"/>
                <a:gd name="connsiteY7" fmla="*/ 768104 h 3208910"/>
                <a:gd name="connsiteX8" fmla="*/ 2923578 w 8012050"/>
                <a:gd name="connsiteY8" fmla="*/ 970563 h 3208910"/>
                <a:gd name="connsiteX9" fmla="*/ 2182822 w 8012050"/>
                <a:gd name="connsiteY9" fmla="*/ 920339 h 3208910"/>
                <a:gd name="connsiteX10" fmla="*/ 1329850 w 8012050"/>
                <a:gd name="connsiteY10" fmla="*/ 1387105 h 3208910"/>
                <a:gd name="connsiteX11" fmla="*/ 0 w 8012050"/>
                <a:gd name="connsiteY11" fmla="*/ 2088148 h 3208910"/>
                <a:gd name="connsiteX0" fmla="*/ 8012050 w 8012050"/>
                <a:gd name="connsiteY0" fmla="*/ 3208910 h 3208910"/>
                <a:gd name="connsiteX1" fmla="*/ 7670517 w 8012050"/>
                <a:gd name="connsiteY1" fmla="*/ 2454617 h 3208910"/>
                <a:gd name="connsiteX2" fmla="*/ 7089339 w 8012050"/>
                <a:gd name="connsiteY2" fmla="*/ 1768215 h 3208910"/>
                <a:gd name="connsiteX3" fmla="*/ 6095970 w 8012050"/>
                <a:gd name="connsiteY3" fmla="*/ 1223062 h 3208910"/>
                <a:gd name="connsiteX4" fmla="*/ 5366817 w 8012050"/>
                <a:gd name="connsiteY4" fmla="*/ 398244 h 3208910"/>
                <a:gd name="connsiteX5" fmla="*/ 4333918 w 8012050"/>
                <a:gd name="connsiteY5" fmla="*/ 26977 h 3208910"/>
                <a:gd name="connsiteX6" fmla="*/ 3645466 w 8012050"/>
                <a:gd name="connsiteY6" fmla="*/ 111298 h 3208910"/>
                <a:gd name="connsiteX7" fmla="*/ 3266781 w 8012050"/>
                <a:gd name="connsiteY7" fmla="*/ 768104 h 3208910"/>
                <a:gd name="connsiteX8" fmla="*/ 2937941 w 8012050"/>
                <a:gd name="connsiteY8" fmla="*/ 898620 h 3208910"/>
                <a:gd name="connsiteX9" fmla="*/ 2182822 w 8012050"/>
                <a:gd name="connsiteY9" fmla="*/ 920339 h 3208910"/>
                <a:gd name="connsiteX10" fmla="*/ 1329850 w 8012050"/>
                <a:gd name="connsiteY10" fmla="*/ 1387105 h 3208910"/>
                <a:gd name="connsiteX11" fmla="*/ 0 w 8012050"/>
                <a:gd name="connsiteY11" fmla="*/ 2088148 h 3208910"/>
                <a:gd name="connsiteX0" fmla="*/ 8012050 w 8012050"/>
                <a:gd name="connsiteY0" fmla="*/ 3208910 h 3208910"/>
                <a:gd name="connsiteX1" fmla="*/ 7670517 w 8012050"/>
                <a:gd name="connsiteY1" fmla="*/ 2454617 h 3208910"/>
                <a:gd name="connsiteX2" fmla="*/ 7089339 w 8012050"/>
                <a:gd name="connsiteY2" fmla="*/ 1768215 h 3208910"/>
                <a:gd name="connsiteX3" fmla="*/ 6095970 w 8012050"/>
                <a:gd name="connsiteY3" fmla="*/ 1223062 h 3208910"/>
                <a:gd name="connsiteX4" fmla="*/ 5366817 w 8012050"/>
                <a:gd name="connsiteY4" fmla="*/ 398244 h 3208910"/>
                <a:gd name="connsiteX5" fmla="*/ 4333918 w 8012050"/>
                <a:gd name="connsiteY5" fmla="*/ 26977 h 3208910"/>
                <a:gd name="connsiteX6" fmla="*/ 3645466 w 8012050"/>
                <a:gd name="connsiteY6" fmla="*/ 111298 h 3208910"/>
                <a:gd name="connsiteX7" fmla="*/ 3266781 w 8012050"/>
                <a:gd name="connsiteY7" fmla="*/ 768104 h 3208910"/>
                <a:gd name="connsiteX8" fmla="*/ 2937941 w 8012050"/>
                <a:gd name="connsiteY8" fmla="*/ 898620 h 3208910"/>
                <a:gd name="connsiteX9" fmla="*/ 2154096 w 8012050"/>
                <a:gd name="connsiteY9" fmla="*/ 1093003 h 3208910"/>
                <a:gd name="connsiteX10" fmla="*/ 1329850 w 8012050"/>
                <a:gd name="connsiteY10" fmla="*/ 1387105 h 3208910"/>
                <a:gd name="connsiteX11" fmla="*/ 0 w 8012050"/>
                <a:gd name="connsiteY11" fmla="*/ 2088148 h 3208910"/>
                <a:gd name="connsiteX0" fmla="*/ 8069503 w 8069503"/>
                <a:gd name="connsiteY0" fmla="*/ 3208910 h 3208910"/>
                <a:gd name="connsiteX1" fmla="*/ 7727970 w 8069503"/>
                <a:gd name="connsiteY1" fmla="*/ 2454617 h 3208910"/>
                <a:gd name="connsiteX2" fmla="*/ 7146792 w 8069503"/>
                <a:gd name="connsiteY2" fmla="*/ 1768215 h 3208910"/>
                <a:gd name="connsiteX3" fmla="*/ 6153423 w 8069503"/>
                <a:gd name="connsiteY3" fmla="*/ 1223062 h 3208910"/>
                <a:gd name="connsiteX4" fmla="*/ 5424270 w 8069503"/>
                <a:gd name="connsiteY4" fmla="*/ 398244 h 3208910"/>
                <a:gd name="connsiteX5" fmla="*/ 4391371 w 8069503"/>
                <a:gd name="connsiteY5" fmla="*/ 26977 h 3208910"/>
                <a:gd name="connsiteX6" fmla="*/ 3702919 w 8069503"/>
                <a:gd name="connsiteY6" fmla="*/ 111298 h 3208910"/>
                <a:gd name="connsiteX7" fmla="*/ 3324234 w 8069503"/>
                <a:gd name="connsiteY7" fmla="*/ 768104 h 3208910"/>
                <a:gd name="connsiteX8" fmla="*/ 2995394 w 8069503"/>
                <a:gd name="connsiteY8" fmla="*/ 898620 h 3208910"/>
                <a:gd name="connsiteX9" fmla="*/ 2211549 w 8069503"/>
                <a:gd name="connsiteY9" fmla="*/ 1093003 h 3208910"/>
                <a:gd name="connsiteX10" fmla="*/ 1387303 w 8069503"/>
                <a:gd name="connsiteY10" fmla="*/ 1387105 h 3208910"/>
                <a:gd name="connsiteX11" fmla="*/ 0 w 8069503"/>
                <a:gd name="connsiteY11" fmla="*/ 2116925 h 3208910"/>
                <a:gd name="connsiteX0" fmla="*/ 8069503 w 8069503"/>
                <a:gd name="connsiteY0" fmla="*/ 3208910 h 3208910"/>
                <a:gd name="connsiteX1" fmla="*/ 7796914 w 8069503"/>
                <a:gd name="connsiteY1" fmla="*/ 2463250 h 3208910"/>
                <a:gd name="connsiteX2" fmla="*/ 7146792 w 8069503"/>
                <a:gd name="connsiteY2" fmla="*/ 1768215 h 3208910"/>
                <a:gd name="connsiteX3" fmla="*/ 6153423 w 8069503"/>
                <a:gd name="connsiteY3" fmla="*/ 1223062 h 3208910"/>
                <a:gd name="connsiteX4" fmla="*/ 5424270 w 8069503"/>
                <a:gd name="connsiteY4" fmla="*/ 398244 h 3208910"/>
                <a:gd name="connsiteX5" fmla="*/ 4391371 w 8069503"/>
                <a:gd name="connsiteY5" fmla="*/ 26977 h 3208910"/>
                <a:gd name="connsiteX6" fmla="*/ 3702919 w 8069503"/>
                <a:gd name="connsiteY6" fmla="*/ 111298 h 3208910"/>
                <a:gd name="connsiteX7" fmla="*/ 3324234 w 8069503"/>
                <a:gd name="connsiteY7" fmla="*/ 768104 h 3208910"/>
                <a:gd name="connsiteX8" fmla="*/ 2995394 w 8069503"/>
                <a:gd name="connsiteY8" fmla="*/ 898620 h 3208910"/>
                <a:gd name="connsiteX9" fmla="*/ 2211549 w 8069503"/>
                <a:gd name="connsiteY9" fmla="*/ 1093003 h 3208910"/>
                <a:gd name="connsiteX10" fmla="*/ 1387303 w 8069503"/>
                <a:gd name="connsiteY10" fmla="*/ 1387105 h 3208910"/>
                <a:gd name="connsiteX11" fmla="*/ 0 w 8069503"/>
                <a:gd name="connsiteY11" fmla="*/ 2116925 h 3208910"/>
                <a:gd name="connsiteX0" fmla="*/ 8112593 w 8112593"/>
                <a:gd name="connsiteY0" fmla="*/ 3208910 h 3208910"/>
                <a:gd name="connsiteX1" fmla="*/ 7796914 w 8112593"/>
                <a:gd name="connsiteY1" fmla="*/ 2463250 h 3208910"/>
                <a:gd name="connsiteX2" fmla="*/ 7146792 w 8112593"/>
                <a:gd name="connsiteY2" fmla="*/ 1768215 h 3208910"/>
                <a:gd name="connsiteX3" fmla="*/ 6153423 w 8112593"/>
                <a:gd name="connsiteY3" fmla="*/ 1223062 h 3208910"/>
                <a:gd name="connsiteX4" fmla="*/ 5424270 w 8112593"/>
                <a:gd name="connsiteY4" fmla="*/ 398244 h 3208910"/>
                <a:gd name="connsiteX5" fmla="*/ 4391371 w 8112593"/>
                <a:gd name="connsiteY5" fmla="*/ 26977 h 3208910"/>
                <a:gd name="connsiteX6" fmla="*/ 3702919 w 8112593"/>
                <a:gd name="connsiteY6" fmla="*/ 111298 h 3208910"/>
                <a:gd name="connsiteX7" fmla="*/ 3324234 w 8112593"/>
                <a:gd name="connsiteY7" fmla="*/ 768104 h 3208910"/>
                <a:gd name="connsiteX8" fmla="*/ 2995394 w 8112593"/>
                <a:gd name="connsiteY8" fmla="*/ 898620 h 3208910"/>
                <a:gd name="connsiteX9" fmla="*/ 2211549 w 8112593"/>
                <a:gd name="connsiteY9" fmla="*/ 1093003 h 3208910"/>
                <a:gd name="connsiteX10" fmla="*/ 1387303 w 8112593"/>
                <a:gd name="connsiteY10" fmla="*/ 1387105 h 3208910"/>
                <a:gd name="connsiteX11" fmla="*/ 0 w 8112593"/>
                <a:gd name="connsiteY11" fmla="*/ 2116925 h 3208910"/>
                <a:gd name="connsiteX0" fmla="*/ 8112593 w 8112593"/>
                <a:gd name="connsiteY0" fmla="*/ 3208910 h 3208910"/>
                <a:gd name="connsiteX1" fmla="*/ 7796914 w 8112593"/>
                <a:gd name="connsiteY1" fmla="*/ 2463250 h 3208910"/>
                <a:gd name="connsiteX2" fmla="*/ 7146792 w 8112593"/>
                <a:gd name="connsiteY2" fmla="*/ 1768215 h 3208910"/>
                <a:gd name="connsiteX3" fmla="*/ 6153423 w 8112593"/>
                <a:gd name="connsiteY3" fmla="*/ 1223062 h 3208910"/>
                <a:gd name="connsiteX4" fmla="*/ 5424270 w 8112593"/>
                <a:gd name="connsiteY4" fmla="*/ 398244 h 3208910"/>
                <a:gd name="connsiteX5" fmla="*/ 4391371 w 8112593"/>
                <a:gd name="connsiteY5" fmla="*/ 26977 h 3208910"/>
                <a:gd name="connsiteX6" fmla="*/ 3702919 w 8112593"/>
                <a:gd name="connsiteY6" fmla="*/ 111298 h 3208910"/>
                <a:gd name="connsiteX7" fmla="*/ 3324234 w 8112593"/>
                <a:gd name="connsiteY7" fmla="*/ 768104 h 3208910"/>
                <a:gd name="connsiteX8" fmla="*/ 2995394 w 8112593"/>
                <a:gd name="connsiteY8" fmla="*/ 898620 h 3208910"/>
                <a:gd name="connsiteX9" fmla="*/ 2211549 w 8112593"/>
                <a:gd name="connsiteY9" fmla="*/ 1093003 h 3208910"/>
                <a:gd name="connsiteX10" fmla="*/ 1387303 w 8112593"/>
                <a:gd name="connsiteY10" fmla="*/ 1387105 h 3208910"/>
                <a:gd name="connsiteX11" fmla="*/ 0 w 8112593"/>
                <a:gd name="connsiteY11" fmla="*/ 2116925 h 3208910"/>
                <a:gd name="connsiteX0" fmla="*/ 8112593 w 8112593"/>
                <a:gd name="connsiteY0" fmla="*/ 3208910 h 3208910"/>
                <a:gd name="connsiteX1" fmla="*/ 7796914 w 8112593"/>
                <a:gd name="connsiteY1" fmla="*/ 2463250 h 3208910"/>
                <a:gd name="connsiteX2" fmla="*/ 7267444 w 8112593"/>
                <a:gd name="connsiteY2" fmla="*/ 1802748 h 3208910"/>
                <a:gd name="connsiteX3" fmla="*/ 6153423 w 8112593"/>
                <a:gd name="connsiteY3" fmla="*/ 1223062 h 3208910"/>
                <a:gd name="connsiteX4" fmla="*/ 5424270 w 8112593"/>
                <a:gd name="connsiteY4" fmla="*/ 398244 h 3208910"/>
                <a:gd name="connsiteX5" fmla="*/ 4391371 w 8112593"/>
                <a:gd name="connsiteY5" fmla="*/ 26977 h 3208910"/>
                <a:gd name="connsiteX6" fmla="*/ 3702919 w 8112593"/>
                <a:gd name="connsiteY6" fmla="*/ 111298 h 3208910"/>
                <a:gd name="connsiteX7" fmla="*/ 3324234 w 8112593"/>
                <a:gd name="connsiteY7" fmla="*/ 768104 h 3208910"/>
                <a:gd name="connsiteX8" fmla="*/ 2995394 w 8112593"/>
                <a:gd name="connsiteY8" fmla="*/ 898620 h 3208910"/>
                <a:gd name="connsiteX9" fmla="*/ 2211549 w 8112593"/>
                <a:gd name="connsiteY9" fmla="*/ 1093003 h 3208910"/>
                <a:gd name="connsiteX10" fmla="*/ 1387303 w 8112593"/>
                <a:gd name="connsiteY10" fmla="*/ 1387105 h 3208910"/>
                <a:gd name="connsiteX11" fmla="*/ 0 w 8112593"/>
                <a:gd name="connsiteY11"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153423 w 8112593"/>
                <a:gd name="connsiteY3" fmla="*/ 1223062 h 3208910"/>
                <a:gd name="connsiteX4" fmla="*/ 5424270 w 8112593"/>
                <a:gd name="connsiteY4" fmla="*/ 398244 h 3208910"/>
                <a:gd name="connsiteX5" fmla="*/ 4391371 w 8112593"/>
                <a:gd name="connsiteY5" fmla="*/ 26977 h 3208910"/>
                <a:gd name="connsiteX6" fmla="*/ 3702919 w 8112593"/>
                <a:gd name="connsiteY6" fmla="*/ 111298 h 3208910"/>
                <a:gd name="connsiteX7" fmla="*/ 3324234 w 8112593"/>
                <a:gd name="connsiteY7" fmla="*/ 768104 h 3208910"/>
                <a:gd name="connsiteX8" fmla="*/ 2995394 w 8112593"/>
                <a:gd name="connsiteY8" fmla="*/ 898620 h 3208910"/>
                <a:gd name="connsiteX9" fmla="*/ 2211549 w 8112593"/>
                <a:gd name="connsiteY9" fmla="*/ 1093003 h 3208910"/>
                <a:gd name="connsiteX10" fmla="*/ 1387303 w 8112593"/>
                <a:gd name="connsiteY10" fmla="*/ 1387105 h 3208910"/>
                <a:gd name="connsiteX11" fmla="*/ 0 w 8112593"/>
                <a:gd name="connsiteY11"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153423 w 8112593"/>
                <a:gd name="connsiteY3" fmla="*/ 1223062 h 3208910"/>
                <a:gd name="connsiteX4" fmla="*/ 5424270 w 8112593"/>
                <a:gd name="connsiteY4" fmla="*/ 398244 h 3208910"/>
                <a:gd name="connsiteX5" fmla="*/ 4391371 w 8112593"/>
                <a:gd name="connsiteY5" fmla="*/ 26977 h 3208910"/>
                <a:gd name="connsiteX6" fmla="*/ 3702919 w 8112593"/>
                <a:gd name="connsiteY6" fmla="*/ 111298 h 3208910"/>
                <a:gd name="connsiteX7" fmla="*/ 3324234 w 8112593"/>
                <a:gd name="connsiteY7" fmla="*/ 768104 h 3208910"/>
                <a:gd name="connsiteX8" fmla="*/ 2995394 w 8112593"/>
                <a:gd name="connsiteY8" fmla="*/ 898620 h 3208910"/>
                <a:gd name="connsiteX9" fmla="*/ 2211549 w 8112593"/>
                <a:gd name="connsiteY9" fmla="*/ 1093003 h 3208910"/>
                <a:gd name="connsiteX10" fmla="*/ 1387303 w 8112593"/>
                <a:gd name="connsiteY10" fmla="*/ 1387105 h 3208910"/>
                <a:gd name="connsiteX11" fmla="*/ 0 w 8112593"/>
                <a:gd name="connsiteY11"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205131 w 8112593"/>
                <a:gd name="connsiteY3" fmla="*/ 1300761 h 3208910"/>
                <a:gd name="connsiteX4" fmla="*/ 5424270 w 8112593"/>
                <a:gd name="connsiteY4" fmla="*/ 398244 h 3208910"/>
                <a:gd name="connsiteX5" fmla="*/ 4391371 w 8112593"/>
                <a:gd name="connsiteY5" fmla="*/ 26977 h 3208910"/>
                <a:gd name="connsiteX6" fmla="*/ 3702919 w 8112593"/>
                <a:gd name="connsiteY6" fmla="*/ 111298 h 3208910"/>
                <a:gd name="connsiteX7" fmla="*/ 3324234 w 8112593"/>
                <a:gd name="connsiteY7" fmla="*/ 768104 h 3208910"/>
                <a:gd name="connsiteX8" fmla="*/ 2995394 w 8112593"/>
                <a:gd name="connsiteY8" fmla="*/ 898620 h 3208910"/>
                <a:gd name="connsiteX9" fmla="*/ 2211549 w 8112593"/>
                <a:gd name="connsiteY9" fmla="*/ 1093003 h 3208910"/>
                <a:gd name="connsiteX10" fmla="*/ 1387303 w 8112593"/>
                <a:gd name="connsiteY10" fmla="*/ 1387105 h 3208910"/>
                <a:gd name="connsiteX11" fmla="*/ 0 w 8112593"/>
                <a:gd name="connsiteY11"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411963 w 8112593"/>
                <a:gd name="connsiteY3" fmla="*/ 1447526 h 3208910"/>
                <a:gd name="connsiteX4" fmla="*/ 5424270 w 8112593"/>
                <a:gd name="connsiteY4" fmla="*/ 398244 h 3208910"/>
                <a:gd name="connsiteX5" fmla="*/ 4391371 w 8112593"/>
                <a:gd name="connsiteY5" fmla="*/ 26977 h 3208910"/>
                <a:gd name="connsiteX6" fmla="*/ 3702919 w 8112593"/>
                <a:gd name="connsiteY6" fmla="*/ 111298 h 3208910"/>
                <a:gd name="connsiteX7" fmla="*/ 3324234 w 8112593"/>
                <a:gd name="connsiteY7" fmla="*/ 768104 h 3208910"/>
                <a:gd name="connsiteX8" fmla="*/ 2995394 w 8112593"/>
                <a:gd name="connsiteY8" fmla="*/ 898620 h 3208910"/>
                <a:gd name="connsiteX9" fmla="*/ 2211549 w 8112593"/>
                <a:gd name="connsiteY9" fmla="*/ 1093003 h 3208910"/>
                <a:gd name="connsiteX10" fmla="*/ 1387303 w 8112593"/>
                <a:gd name="connsiteY10" fmla="*/ 1387105 h 3208910"/>
                <a:gd name="connsiteX11" fmla="*/ 0 w 8112593"/>
                <a:gd name="connsiteY11"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411963 w 8112593"/>
                <a:gd name="connsiteY3" fmla="*/ 1447526 h 3208910"/>
                <a:gd name="connsiteX4" fmla="*/ 5931104 w 8112593"/>
                <a:gd name="connsiteY4" fmla="*/ 1112328 h 3208910"/>
                <a:gd name="connsiteX5" fmla="*/ 5424270 w 8112593"/>
                <a:gd name="connsiteY5" fmla="*/ 398244 h 3208910"/>
                <a:gd name="connsiteX6" fmla="*/ 4391371 w 8112593"/>
                <a:gd name="connsiteY6" fmla="*/ 26977 h 3208910"/>
                <a:gd name="connsiteX7" fmla="*/ 3702919 w 8112593"/>
                <a:gd name="connsiteY7" fmla="*/ 111298 h 3208910"/>
                <a:gd name="connsiteX8" fmla="*/ 3324234 w 8112593"/>
                <a:gd name="connsiteY8" fmla="*/ 768104 h 3208910"/>
                <a:gd name="connsiteX9" fmla="*/ 2995394 w 8112593"/>
                <a:gd name="connsiteY9" fmla="*/ 898620 h 3208910"/>
                <a:gd name="connsiteX10" fmla="*/ 2211549 w 8112593"/>
                <a:gd name="connsiteY10" fmla="*/ 1093003 h 3208910"/>
                <a:gd name="connsiteX11" fmla="*/ 1387303 w 8112593"/>
                <a:gd name="connsiteY11" fmla="*/ 1387105 h 3208910"/>
                <a:gd name="connsiteX12" fmla="*/ 0 w 8112593"/>
                <a:gd name="connsiteY12"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411963 w 8112593"/>
                <a:gd name="connsiteY3" fmla="*/ 1447526 h 3208910"/>
                <a:gd name="connsiteX4" fmla="*/ 5884423 w 8112593"/>
                <a:gd name="connsiteY4" fmla="*/ 1144703 h 3208910"/>
                <a:gd name="connsiteX5" fmla="*/ 5424270 w 8112593"/>
                <a:gd name="connsiteY5" fmla="*/ 398244 h 3208910"/>
                <a:gd name="connsiteX6" fmla="*/ 4391371 w 8112593"/>
                <a:gd name="connsiteY6" fmla="*/ 26977 h 3208910"/>
                <a:gd name="connsiteX7" fmla="*/ 3702919 w 8112593"/>
                <a:gd name="connsiteY7" fmla="*/ 111298 h 3208910"/>
                <a:gd name="connsiteX8" fmla="*/ 3324234 w 8112593"/>
                <a:gd name="connsiteY8" fmla="*/ 768104 h 3208910"/>
                <a:gd name="connsiteX9" fmla="*/ 2995394 w 8112593"/>
                <a:gd name="connsiteY9" fmla="*/ 898620 h 3208910"/>
                <a:gd name="connsiteX10" fmla="*/ 2211549 w 8112593"/>
                <a:gd name="connsiteY10" fmla="*/ 1093003 h 3208910"/>
                <a:gd name="connsiteX11" fmla="*/ 1387303 w 8112593"/>
                <a:gd name="connsiteY11" fmla="*/ 1387105 h 3208910"/>
                <a:gd name="connsiteX12" fmla="*/ 0 w 8112593"/>
                <a:gd name="connsiteY12"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411963 w 8112593"/>
                <a:gd name="connsiteY3" fmla="*/ 1447526 h 3208910"/>
                <a:gd name="connsiteX4" fmla="*/ 5801834 w 8112593"/>
                <a:gd name="connsiteY4" fmla="*/ 1169883 h 3208910"/>
                <a:gd name="connsiteX5" fmla="*/ 5424270 w 8112593"/>
                <a:gd name="connsiteY5" fmla="*/ 398244 h 3208910"/>
                <a:gd name="connsiteX6" fmla="*/ 4391371 w 8112593"/>
                <a:gd name="connsiteY6" fmla="*/ 26977 h 3208910"/>
                <a:gd name="connsiteX7" fmla="*/ 3702919 w 8112593"/>
                <a:gd name="connsiteY7" fmla="*/ 111298 h 3208910"/>
                <a:gd name="connsiteX8" fmla="*/ 3324234 w 8112593"/>
                <a:gd name="connsiteY8" fmla="*/ 768104 h 3208910"/>
                <a:gd name="connsiteX9" fmla="*/ 2995394 w 8112593"/>
                <a:gd name="connsiteY9" fmla="*/ 898620 h 3208910"/>
                <a:gd name="connsiteX10" fmla="*/ 2211549 w 8112593"/>
                <a:gd name="connsiteY10" fmla="*/ 1093003 h 3208910"/>
                <a:gd name="connsiteX11" fmla="*/ 1387303 w 8112593"/>
                <a:gd name="connsiteY11" fmla="*/ 1387105 h 3208910"/>
                <a:gd name="connsiteX12" fmla="*/ 0 w 8112593"/>
                <a:gd name="connsiteY12"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411963 w 8112593"/>
                <a:gd name="connsiteY3" fmla="*/ 1447526 h 3208910"/>
                <a:gd name="connsiteX4" fmla="*/ 5769517 w 8112593"/>
                <a:gd name="connsiteY4" fmla="*/ 1177078 h 3208910"/>
                <a:gd name="connsiteX5" fmla="*/ 5424270 w 8112593"/>
                <a:gd name="connsiteY5" fmla="*/ 398244 h 3208910"/>
                <a:gd name="connsiteX6" fmla="*/ 4391371 w 8112593"/>
                <a:gd name="connsiteY6" fmla="*/ 26977 h 3208910"/>
                <a:gd name="connsiteX7" fmla="*/ 3702919 w 8112593"/>
                <a:gd name="connsiteY7" fmla="*/ 111298 h 3208910"/>
                <a:gd name="connsiteX8" fmla="*/ 3324234 w 8112593"/>
                <a:gd name="connsiteY8" fmla="*/ 768104 h 3208910"/>
                <a:gd name="connsiteX9" fmla="*/ 2995394 w 8112593"/>
                <a:gd name="connsiteY9" fmla="*/ 898620 h 3208910"/>
                <a:gd name="connsiteX10" fmla="*/ 2211549 w 8112593"/>
                <a:gd name="connsiteY10" fmla="*/ 1093003 h 3208910"/>
                <a:gd name="connsiteX11" fmla="*/ 1387303 w 8112593"/>
                <a:gd name="connsiteY11" fmla="*/ 1387105 h 3208910"/>
                <a:gd name="connsiteX12" fmla="*/ 0 w 8112593"/>
                <a:gd name="connsiteY12"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401191 w 8112593"/>
                <a:gd name="connsiteY3" fmla="*/ 1537455 h 3208910"/>
                <a:gd name="connsiteX4" fmla="*/ 5769517 w 8112593"/>
                <a:gd name="connsiteY4" fmla="*/ 1177078 h 3208910"/>
                <a:gd name="connsiteX5" fmla="*/ 5424270 w 8112593"/>
                <a:gd name="connsiteY5" fmla="*/ 398244 h 3208910"/>
                <a:gd name="connsiteX6" fmla="*/ 4391371 w 8112593"/>
                <a:gd name="connsiteY6" fmla="*/ 26977 h 3208910"/>
                <a:gd name="connsiteX7" fmla="*/ 3702919 w 8112593"/>
                <a:gd name="connsiteY7" fmla="*/ 111298 h 3208910"/>
                <a:gd name="connsiteX8" fmla="*/ 3324234 w 8112593"/>
                <a:gd name="connsiteY8" fmla="*/ 768104 h 3208910"/>
                <a:gd name="connsiteX9" fmla="*/ 2995394 w 8112593"/>
                <a:gd name="connsiteY9" fmla="*/ 898620 h 3208910"/>
                <a:gd name="connsiteX10" fmla="*/ 2211549 w 8112593"/>
                <a:gd name="connsiteY10" fmla="*/ 1093003 h 3208910"/>
                <a:gd name="connsiteX11" fmla="*/ 1387303 w 8112593"/>
                <a:gd name="connsiteY11" fmla="*/ 1387105 h 3208910"/>
                <a:gd name="connsiteX12" fmla="*/ 0 w 8112593"/>
                <a:gd name="connsiteY12" fmla="*/ 2116925 h 3208910"/>
                <a:gd name="connsiteX0" fmla="*/ 8112593 w 8112593"/>
                <a:gd name="connsiteY0" fmla="*/ 3208910 h 3208910"/>
                <a:gd name="connsiteX1" fmla="*/ 7865858 w 8112593"/>
                <a:gd name="connsiteY1" fmla="*/ 2497783 h 3208910"/>
                <a:gd name="connsiteX2" fmla="*/ 7267444 w 8112593"/>
                <a:gd name="connsiteY2" fmla="*/ 1802748 h 3208910"/>
                <a:gd name="connsiteX3" fmla="*/ 6401191 w 8112593"/>
                <a:gd name="connsiteY3" fmla="*/ 1537455 h 3208910"/>
                <a:gd name="connsiteX4" fmla="*/ 5769517 w 8112593"/>
                <a:gd name="connsiteY4" fmla="*/ 1177078 h 3208910"/>
                <a:gd name="connsiteX5" fmla="*/ 5424270 w 8112593"/>
                <a:gd name="connsiteY5" fmla="*/ 398244 h 3208910"/>
                <a:gd name="connsiteX6" fmla="*/ 4391371 w 8112593"/>
                <a:gd name="connsiteY6" fmla="*/ 26977 h 3208910"/>
                <a:gd name="connsiteX7" fmla="*/ 3702919 w 8112593"/>
                <a:gd name="connsiteY7" fmla="*/ 111298 h 3208910"/>
                <a:gd name="connsiteX8" fmla="*/ 3324234 w 8112593"/>
                <a:gd name="connsiteY8" fmla="*/ 768104 h 3208910"/>
                <a:gd name="connsiteX9" fmla="*/ 2995394 w 8112593"/>
                <a:gd name="connsiteY9" fmla="*/ 898620 h 3208910"/>
                <a:gd name="connsiteX10" fmla="*/ 2211549 w 8112593"/>
                <a:gd name="connsiteY10" fmla="*/ 1093003 h 3208910"/>
                <a:gd name="connsiteX11" fmla="*/ 1387303 w 8112593"/>
                <a:gd name="connsiteY11" fmla="*/ 1387105 h 3208910"/>
                <a:gd name="connsiteX12" fmla="*/ 0 w 8112593"/>
                <a:gd name="connsiteY12" fmla="*/ 2116925 h 3208910"/>
                <a:gd name="connsiteX0" fmla="*/ 8112593 w 8112593"/>
                <a:gd name="connsiteY0" fmla="*/ 3212894 h 3212894"/>
                <a:gd name="connsiteX1" fmla="*/ 7865858 w 8112593"/>
                <a:gd name="connsiteY1" fmla="*/ 2501767 h 3212894"/>
                <a:gd name="connsiteX2" fmla="*/ 7267444 w 8112593"/>
                <a:gd name="connsiteY2" fmla="*/ 1806732 h 3212894"/>
                <a:gd name="connsiteX3" fmla="*/ 6401191 w 8112593"/>
                <a:gd name="connsiteY3" fmla="*/ 1541439 h 3212894"/>
                <a:gd name="connsiteX4" fmla="*/ 5769517 w 8112593"/>
                <a:gd name="connsiteY4" fmla="*/ 1181062 h 3212894"/>
                <a:gd name="connsiteX5" fmla="*/ 5348863 w 8112593"/>
                <a:gd name="connsiteY5" fmla="*/ 456185 h 3212894"/>
                <a:gd name="connsiteX6" fmla="*/ 4391371 w 8112593"/>
                <a:gd name="connsiteY6" fmla="*/ 30961 h 3212894"/>
                <a:gd name="connsiteX7" fmla="*/ 3702919 w 8112593"/>
                <a:gd name="connsiteY7" fmla="*/ 115282 h 3212894"/>
                <a:gd name="connsiteX8" fmla="*/ 3324234 w 8112593"/>
                <a:gd name="connsiteY8" fmla="*/ 772088 h 3212894"/>
                <a:gd name="connsiteX9" fmla="*/ 2995394 w 8112593"/>
                <a:gd name="connsiteY9" fmla="*/ 902604 h 3212894"/>
                <a:gd name="connsiteX10" fmla="*/ 2211549 w 8112593"/>
                <a:gd name="connsiteY10" fmla="*/ 1096987 h 3212894"/>
                <a:gd name="connsiteX11" fmla="*/ 1387303 w 8112593"/>
                <a:gd name="connsiteY11" fmla="*/ 1391089 h 3212894"/>
                <a:gd name="connsiteX12" fmla="*/ 0 w 8112593"/>
                <a:gd name="connsiteY12" fmla="*/ 2120909 h 3212894"/>
                <a:gd name="connsiteX0" fmla="*/ 8112593 w 8112593"/>
                <a:gd name="connsiteY0" fmla="*/ 3215683 h 3215683"/>
                <a:gd name="connsiteX1" fmla="*/ 7865858 w 8112593"/>
                <a:gd name="connsiteY1" fmla="*/ 2504556 h 3215683"/>
                <a:gd name="connsiteX2" fmla="*/ 7267444 w 8112593"/>
                <a:gd name="connsiteY2" fmla="*/ 1809521 h 3215683"/>
                <a:gd name="connsiteX3" fmla="*/ 6401191 w 8112593"/>
                <a:gd name="connsiteY3" fmla="*/ 1544228 h 3215683"/>
                <a:gd name="connsiteX4" fmla="*/ 5769517 w 8112593"/>
                <a:gd name="connsiteY4" fmla="*/ 1183851 h 3215683"/>
                <a:gd name="connsiteX5" fmla="*/ 5295001 w 8112593"/>
                <a:gd name="connsiteY5" fmla="*/ 496744 h 3215683"/>
                <a:gd name="connsiteX6" fmla="*/ 4391371 w 8112593"/>
                <a:gd name="connsiteY6" fmla="*/ 33750 h 3215683"/>
                <a:gd name="connsiteX7" fmla="*/ 3702919 w 8112593"/>
                <a:gd name="connsiteY7" fmla="*/ 118071 h 3215683"/>
                <a:gd name="connsiteX8" fmla="*/ 3324234 w 8112593"/>
                <a:gd name="connsiteY8" fmla="*/ 774877 h 3215683"/>
                <a:gd name="connsiteX9" fmla="*/ 2995394 w 8112593"/>
                <a:gd name="connsiteY9" fmla="*/ 905393 h 3215683"/>
                <a:gd name="connsiteX10" fmla="*/ 2211549 w 8112593"/>
                <a:gd name="connsiteY10" fmla="*/ 1099776 h 3215683"/>
                <a:gd name="connsiteX11" fmla="*/ 1387303 w 8112593"/>
                <a:gd name="connsiteY11" fmla="*/ 1393878 h 3215683"/>
                <a:gd name="connsiteX12" fmla="*/ 0 w 8112593"/>
                <a:gd name="connsiteY12" fmla="*/ 2123698 h 3215683"/>
                <a:gd name="connsiteX0" fmla="*/ 8112593 w 8112593"/>
                <a:gd name="connsiteY0" fmla="*/ 3196253 h 3196253"/>
                <a:gd name="connsiteX1" fmla="*/ 7865858 w 8112593"/>
                <a:gd name="connsiteY1" fmla="*/ 2485126 h 3196253"/>
                <a:gd name="connsiteX2" fmla="*/ 7267444 w 8112593"/>
                <a:gd name="connsiteY2" fmla="*/ 1790091 h 3196253"/>
                <a:gd name="connsiteX3" fmla="*/ 6401191 w 8112593"/>
                <a:gd name="connsiteY3" fmla="*/ 1524798 h 3196253"/>
                <a:gd name="connsiteX4" fmla="*/ 5769517 w 8112593"/>
                <a:gd name="connsiteY4" fmla="*/ 1164421 h 3196253"/>
                <a:gd name="connsiteX5" fmla="*/ 5295001 w 8112593"/>
                <a:gd name="connsiteY5" fmla="*/ 477314 h 3196253"/>
                <a:gd name="connsiteX6" fmla="*/ 4746129 w 8112593"/>
                <a:gd name="connsiteY6" fmla="*/ 213685 h 3196253"/>
                <a:gd name="connsiteX7" fmla="*/ 4391371 w 8112593"/>
                <a:gd name="connsiteY7" fmla="*/ 14320 h 3196253"/>
                <a:gd name="connsiteX8" fmla="*/ 3702919 w 8112593"/>
                <a:gd name="connsiteY8" fmla="*/ 98641 h 3196253"/>
                <a:gd name="connsiteX9" fmla="*/ 3324234 w 8112593"/>
                <a:gd name="connsiteY9" fmla="*/ 755447 h 3196253"/>
                <a:gd name="connsiteX10" fmla="*/ 2995394 w 8112593"/>
                <a:gd name="connsiteY10" fmla="*/ 885963 h 3196253"/>
                <a:gd name="connsiteX11" fmla="*/ 2211549 w 8112593"/>
                <a:gd name="connsiteY11" fmla="*/ 1080346 h 3196253"/>
                <a:gd name="connsiteX12" fmla="*/ 1387303 w 8112593"/>
                <a:gd name="connsiteY12" fmla="*/ 1374448 h 3196253"/>
                <a:gd name="connsiteX13" fmla="*/ 0 w 8112593"/>
                <a:gd name="connsiteY13" fmla="*/ 2104268 h 3196253"/>
                <a:gd name="connsiteX0" fmla="*/ 8112593 w 8112593"/>
                <a:gd name="connsiteY0" fmla="*/ 3161183 h 3161183"/>
                <a:gd name="connsiteX1" fmla="*/ 7865858 w 8112593"/>
                <a:gd name="connsiteY1" fmla="*/ 2450056 h 3161183"/>
                <a:gd name="connsiteX2" fmla="*/ 7267444 w 8112593"/>
                <a:gd name="connsiteY2" fmla="*/ 1755021 h 3161183"/>
                <a:gd name="connsiteX3" fmla="*/ 6401191 w 8112593"/>
                <a:gd name="connsiteY3" fmla="*/ 1489728 h 3161183"/>
                <a:gd name="connsiteX4" fmla="*/ 5769517 w 8112593"/>
                <a:gd name="connsiteY4" fmla="*/ 1129351 h 3161183"/>
                <a:gd name="connsiteX5" fmla="*/ 5295001 w 8112593"/>
                <a:gd name="connsiteY5" fmla="*/ 442244 h 3161183"/>
                <a:gd name="connsiteX6" fmla="*/ 4746129 w 8112593"/>
                <a:gd name="connsiteY6" fmla="*/ 178615 h 3161183"/>
                <a:gd name="connsiteX7" fmla="*/ 4310578 w 8112593"/>
                <a:gd name="connsiteY7" fmla="*/ 38604 h 3161183"/>
                <a:gd name="connsiteX8" fmla="*/ 3702919 w 8112593"/>
                <a:gd name="connsiteY8" fmla="*/ 63571 h 3161183"/>
                <a:gd name="connsiteX9" fmla="*/ 3324234 w 8112593"/>
                <a:gd name="connsiteY9" fmla="*/ 720377 h 3161183"/>
                <a:gd name="connsiteX10" fmla="*/ 2995394 w 8112593"/>
                <a:gd name="connsiteY10" fmla="*/ 850893 h 3161183"/>
                <a:gd name="connsiteX11" fmla="*/ 2211549 w 8112593"/>
                <a:gd name="connsiteY11" fmla="*/ 1045276 h 3161183"/>
                <a:gd name="connsiteX12" fmla="*/ 1387303 w 8112593"/>
                <a:gd name="connsiteY12" fmla="*/ 1339378 h 3161183"/>
                <a:gd name="connsiteX13" fmla="*/ 0 w 8112593"/>
                <a:gd name="connsiteY13" fmla="*/ 2069198 h 3161183"/>
                <a:gd name="connsiteX0" fmla="*/ 8112593 w 8112593"/>
                <a:gd name="connsiteY0" fmla="*/ 3178116 h 3178116"/>
                <a:gd name="connsiteX1" fmla="*/ 7865858 w 8112593"/>
                <a:gd name="connsiteY1" fmla="*/ 2466989 h 3178116"/>
                <a:gd name="connsiteX2" fmla="*/ 7267444 w 8112593"/>
                <a:gd name="connsiteY2" fmla="*/ 1771954 h 3178116"/>
                <a:gd name="connsiteX3" fmla="*/ 6401191 w 8112593"/>
                <a:gd name="connsiteY3" fmla="*/ 1506661 h 3178116"/>
                <a:gd name="connsiteX4" fmla="*/ 5769517 w 8112593"/>
                <a:gd name="connsiteY4" fmla="*/ 1146284 h 3178116"/>
                <a:gd name="connsiteX5" fmla="*/ 5295001 w 8112593"/>
                <a:gd name="connsiteY5" fmla="*/ 459177 h 3178116"/>
                <a:gd name="connsiteX6" fmla="*/ 4746129 w 8112593"/>
                <a:gd name="connsiteY6" fmla="*/ 195548 h 3178116"/>
                <a:gd name="connsiteX7" fmla="*/ 4310578 w 8112593"/>
                <a:gd name="connsiteY7" fmla="*/ 55537 h 3178116"/>
                <a:gd name="connsiteX8" fmla="*/ 3702919 w 8112593"/>
                <a:gd name="connsiteY8" fmla="*/ 80504 h 3178116"/>
                <a:gd name="connsiteX9" fmla="*/ 3324234 w 8112593"/>
                <a:gd name="connsiteY9" fmla="*/ 737310 h 3178116"/>
                <a:gd name="connsiteX10" fmla="*/ 2995394 w 8112593"/>
                <a:gd name="connsiteY10" fmla="*/ 867826 h 3178116"/>
                <a:gd name="connsiteX11" fmla="*/ 2211549 w 8112593"/>
                <a:gd name="connsiteY11" fmla="*/ 1062209 h 3178116"/>
                <a:gd name="connsiteX12" fmla="*/ 1387303 w 8112593"/>
                <a:gd name="connsiteY12" fmla="*/ 1356311 h 3178116"/>
                <a:gd name="connsiteX13" fmla="*/ 0 w 8112593"/>
                <a:gd name="connsiteY13" fmla="*/ 2086131 h 3178116"/>
                <a:gd name="connsiteX0" fmla="*/ 8112593 w 8112593"/>
                <a:gd name="connsiteY0" fmla="*/ 3163182 h 3163182"/>
                <a:gd name="connsiteX1" fmla="*/ 7865858 w 8112593"/>
                <a:gd name="connsiteY1" fmla="*/ 2452055 h 3163182"/>
                <a:gd name="connsiteX2" fmla="*/ 7267444 w 8112593"/>
                <a:gd name="connsiteY2" fmla="*/ 1757020 h 3163182"/>
                <a:gd name="connsiteX3" fmla="*/ 6401191 w 8112593"/>
                <a:gd name="connsiteY3" fmla="*/ 1491727 h 3163182"/>
                <a:gd name="connsiteX4" fmla="*/ 5769517 w 8112593"/>
                <a:gd name="connsiteY4" fmla="*/ 1131350 h 3163182"/>
                <a:gd name="connsiteX5" fmla="*/ 5295001 w 8112593"/>
                <a:gd name="connsiteY5" fmla="*/ 444243 h 3163182"/>
                <a:gd name="connsiteX6" fmla="*/ 4799992 w 8112593"/>
                <a:gd name="connsiteY6" fmla="*/ 218385 h 3163182"/>
                <a:gd name="connsiteX7" fmla="*/ 4310578 w 8112593"/>
                <a:gd name="connsiteY7" fmla="*/ 40603 h 3163182"/>
                <a:gd name="connsiteX8" fmla="*/ 3702919 w 8112593"/>
                <a:gd name="connsiteY8" fmla="*/ 65570 h 3163182"/>
                <a:gd name="connsiteX9" fmla="*/ 3324234 w 8112593"/>
                <a:gd name="connsiteY9" fmla="*/ 722376 h 3163182"/>
                <a:gd name="connsiteX10" fmla="*/ 2995394 w 8112593"/>
                <a:gd name="connsiteY10" fmla="*/ 852892 h 3163182"/>
                <a:gd name="connsiteX11" fmla="*/ 2211549 w 8112593"/>
                <a:gd name="connsiteY11" fmla="*/ 1047275 h 3163182"/>
                <a:gd name="connsiteX12" fmla="*/ 1387303 w 8112593"/>
                <a:gd name="connsiteY12" fmla="*/ 1341377 h 3163182"/>
                <a:gd name="connsiteX13" fmla="*/ 0 w 8112593"/>
                <a:gd name="connsiteY13" fmla="*/ 2071197 h 3163182"/>
                <a:gd name="connsiteX0" fmla="*/ 8112593 w 8112593"/>
                <a:gd name="connsiteY0" fmla="*/ 3163182 h 3163182"/>
                <a:gd name="connsiteX1" fmla="*/ 7865858 w 8112593"/>
                <a:gd name="connsiteY1" fmla="*/ 2452055 h 3163182"/>
                <a:gd name="connsiteX2" fmla="*/ 7267444 w 8112593"/>
                <a:gd name="connsiteY2" fmla="*/ 1757020 h 3163182"/>
                <a:gd name="connsiteX3" fmla="*/ 6401191 w 8112593"/>
                <a:gd name="connsiteY3" fmla="*/ 1491727 h 3163182"/>
                <a:gd name="connsiteX4" fmla="*/ 5769517 w 8112593"/>
                <a:gd name="connsiteY4" fmla="*/ 1131350 h 3163182"/>
                <a:gd name="connsiteX5" fmla="*/ 5295001 w 8112593"/>
                <a:gd name="connsiteY5" fmla="*/ 444243 h 3163182"/>
                <a:gd name="connsiteX6" fmla="*/ 4799992 w 8112593"/>
                <a:gd name="connsiteY6" fmla="*/ 218385 h 3163182"/>
                <a:gd name="connsiteX7" fmla="*/ 4310578 w 8112593"/>
                <a:gd name="connsiteY7" fmla="*/ 40603 h 3163182"/>
                <a:gd name="connsiteX8" fmla="*/ 3702919 w 8112593"/>
                <a:gd name="connsiteY8" fmla="*/ 65570 h 3163182"/>
                <a:gd name="connsiteX9" fmla="*/ 3324234 w 8112593"/>
                <a:gd name="connsiteY9" fmla="*/ 722376 h 3163182"/>
                <a:gd name="connsiteX10" fmla="*/ 2995394 w 8112593"/>
                <a:gd name="connsiteY10" fmla="*/ 852892 h 3163182"/>
                <a:gd name="connsiteX11" fmla="*/ 2211549 w 8112593"/>
                <a:gd name="connsiteY11" fmla="*/ 1047275 h 3163182"/>
                <a:gd name="connsiteX12" fmla="*/ 1387303 w 8112593"/>
                <a:gd name="connsiteY12" fmla="*/ 1341377 h 3163182"/>
                <a:gd name="connsiteX13" fmla="*/ 0 w 8112593"/>
                <a:gd name="connsiteY13" fmla="*/ 2071197 h 3163182"/>
                <a:gd name="connsiteX0" fmla="*/ 8112593 w 8112593"/>
                <a:gd name="connsiteY0" fmla="*/ 3163182 h 3163182"/>
                <a:gd name="connsiteX1" fmla="*/ 7865858 w 8112593"/>
                <a:gd name="connsiteY1" fmla="*/ 2452055 h 3163182"/>
                <a:gd name="connsiteX2" fmla="*/ 7267444 w 8112593"/>
                <a:gd name="connsiteY2" fmla="*/ 1757020 h 3163182"/>
                <a:gd name="connsiteX3" fmla="*/ 6401191 w 8112593"/>
                <a:gd name="connsiteY3" fmla="*/ 1491727 h 3163182"/>
                <a:gd name="connsiteX4" fmla="*/ 5769517 w 8112593"/>
                <a:gd name="connsiteY4" fmla="*/ 1131350 h 3163182"/>
                <a:gd name="connsiteX5" fmla="*/ 5295001 w 8112593"/>
                <a:gd name="connsiteY5" fmla="*/ 444243 h 3163182"/>
                <a:gd name="connsiteX6" fmla="*/ 4826923 w 8112593"/>
                <a:gd name="connsiteY6" fmla="*/ 218384 h 3163182"/>
                <a:gd name="connsiteX7" fmla="*/ 4310578 w 8112593"/>
                <a:gd name="connsiteY7" fmla="*/ 40603 h 3163182"/>
                <a:gd name="connsiteX8" fmla="*/ 3702919 w 8112593"/>
                <a:gd name="connsiteY8" fmla="*/ 65570 h 3163182"/>
                <a:gd name="connsiteX9" fmla="*/ 3324234 w 8112593"/>
                <a:gd name="connsiteY9" fmla="*/ 722376 h 3163182"/>
                <a:gd name="connsiteX10" fmla="*/ 2995394 w 8112593"/>
                <a:gd name="connsiteY10" fmla="*/ 852892 h 3163182"/>
                <a:gd name="connsiteX11" fmla="*/ 2211549 w 8112593"/>
                <a:gd name="connsiteY11" fmla="*/ 1047275 h 3163182"/>
                <a:gd name="connsiteX12" fmla="*/ 1387303 w 8112593"/>
                <a:gd name="connsiteY12" fmla="*/ 1341377 h 3163182"/>
                <a:gd name="connsiteX13" fmla="*/ 0 w 8112593"/>
                <a:gd name="connsiteY13" fmla="*/ 2071197 h 3163182"/>
                <a:gd name="connsiteX0" fmla="*/ 8112593 w 8112593"/>
                <a:gd name="connsiteY0" fmla="*/ 3163182 h 3163182"/>
                <a:gd name="connsiteX1" fmla="*/ 7865858 w 8112593"/>
                <a:gd name="connsiteY1" fmla="*/ 2452055 h 3163182"/>
                <a:gd name="connsiteX2" fmla="*/ 7267444 w 8112593"/>
                <a:gd name="connsiteY2" fmla="*/ 1757020 h 3163182"/>
                <a:gd name="connsiteX3" fmla="*/ 6401191 w 8112593"/>
                <a:gd name="connsiteY3" fmla="*/ 1491727 h 3163182"/>
                <a:gd name="connsiteX4" fmla="*/ 5769517 w 8112593"/>
                <a:gd name="connsiteY4" fmla="*/ 1131350 h 3163182"/>
                <a:gd name="connsiteX5" fmla="*/ 5295001 w 8112593"/>
                <a:gd name="connsiteY5" fmla="*/ 444243 h 3163182"/>
                <a:gd name="connsiteX6" fmla="*/ 4826923 w 8112593"/>
                <a:gd name="connsiteY6" fmla="*/ 218384 h 3163182"/>
                <a:gd name="connsiteX7" fmla="*/ 4310578 w 8112593"/>
                <a:gd name="connsiteY7" fmla="*/ 40603 h 3163182"/>
                <a:gd name="connsiteX8" fmla="*/ 3702919 w 8112593"/>
                <a:gd name="connsiteY8" fmla="*/ 65570 h 3163182"/>
                <a:gd name="connsiteX9" fmla="*/ 3324234 w 8112593"/>
                <a:gd name="connsiteY9" fmla="*/ 722376 h 3163182"/>
                <a:gd name="connsiteX10" fmla="*/ 2995394 w 8112593"/>
                <a:gd name="connsiteY10" fmla="*/ 852892 h 3163182"/>
                <a:gd name="connsiteX11" fmla="*/ 2211549 w 8112593"/>
                <a:gd name="connsiteY11" fmla="*/ 1047275 h 3163182"/>
                <a:gd name="connsiteX12" fmla="*/ 1387303 w 8112593"/>
                <a:gd name="connsiteY12" fmla="*/ 1341377 h 3163182"/>
                <a:gd name="connsiteX13" fmla="*/ 0 w 8112593"/>
                <a:gd name="connsiteY13" fmla="*/ 2071197 h 3163182"/>
                <a:gd name="connsiteX0" fmla="*/ 8112593 w 8112593"/>
                <a:gd name="connsiteY0" fmla="*/ 3163182 h 3163182"/>
                <a:gd name="connsiteX1" fmla="*/ 7865858 w 8112593"/>
                <a:gd name="connsiteY1" fmla="*/ 2452055 h 3163182"/>
                <a:gd name="connsiteX2" fmla="*/ 7267444 w 8112593"/>
                <a:gd name="connsiteY2" fmla="*/ 1757020 h 3163182"/>
                <a:gd name="connsiteX3" fmla="*/ 6401191 w 8112593"/>
                <a:gd name="connsiteY3" fmla="*/ 1491727 h 3163182"/>
                <a:gd name="connsiteX4" fmla="*/ 5769517 w 8112593"/>
                <a:gd name="connsiteY4" fmla="*/ 1131350 h 3163182"/>
                <a:gd name="connsiteX5" fmla="*/ 5295001 w 8112593"/>
                <a:gd name="connsiteY5" fmla="*/ 444243 h 3163182"/>
                <a:gd name="connsiteX6" fmla="*/ 4826923 w 8112593"/>
                <a:gd name="connsiteY6" fmla="*/ 218384 h 3163182"/>
                <a:gd name="connsiteX7" fmla="*/ 4310578 w 8112593"/>
                <a:gd name="connsiteY7" fmla="*/ 40603 h 3163182"/>
                <a:gd name="connsiteX8" fmla="*/ 3702919 w 8112593"/>
                <a:gd name="connsiteY8" fmla="*/ 65570 h 3163182"/>
                <a:gd name="connsiteX9" fmla="*/ 3324234 w 8112593"/>
                <a:gd name="connsiteY9" fmla="*/ 722376 h 3163182"/>
                <a:gd name="connsiteX10" fmla="*/ 2995394 w 8112593"/>
                <a:gd name="connsiteY10" fmla="*/ 852892 h 3163182"/>
                <a:gd name="connsiteX11" fmla="*/ 2211549 w 8112593"/>
                <a:gd name="connsiteY11" fmla="*/ 1047275 h 3163182"/>
                <a:gd name="connsiteX12" fmla="*/ 1387303 w 8112593"/>
                <a:gd name="connsiteY12" fmla="*/ 1341377 h 3163182"/>
                <a:gd name="connsiteX13" fmla="*/ 0 w 8112593"/>
                <a:gd name="connsiteY13" fmla="*/ 2071197 h 3163182"/>
                <a:gd name="connsiteX0" fmla="*/ 8112593 w 8112593"/>
                <a:gd name="connsiteY0" fmla="*/ 3163182 h 3163182"/>
                <a:gd name="connsiteX1" fmla="*/ 7865858 w 8112593"/>
                <a:gd name="connsiteY1" fmla="*/ 2452055 h 3163182"/>
                <a:gd name="connsiteX2" fmla="*/ 7267444 w 8112593"/>
                <a:gd name="connsiteY2" fmla="*/ 1757020 h 3163182"/>
                <a:gd name="connsiteX3" fmla="*/ 6401191 w 8112593"/>
                <a:gd name="connsiteY3" fmla="*/ 1491727 h 3163182"/>
                <a:gd name="connsiteX4" fmla="*/ 5769517 w 8112593"/>
                <a:gd name="connsiteY4" fmla="*/ 1131350 h 3163182"/>
                <a:gd name="connsiteX5" fmla="*/ 5295001 w 8112593"/>
                <a:gd name="connsiteY5" fmla="*/ 444243 h 3163182"/>
                <a:gd name="connsiteX6" fmla="*/ 4826923 w 8112593"/>
                <a:gd name="connsiteY6" fmla="*/ 218384 h 3163182"/>
                <a:gd name="connsiteX7" fmla="*/ 4310578 w 8112593"/>
                <a:gd name="connsiteY7" fmla="*/ 40603 h 3163182"/>
                <a:gd name="connsiteX8" fmla="*/ 3702919 w 8112593"/>
                <a:gd name="connsiteY8" fmla="*/ 65570 h 3163182"/>
                <a:gd name="connsiteX9" fmla="*/ 3324234 w 8112593"/>
                <a:gd name="connsiteY9" fmla="*/ 722376 h 3163182"/>
                <a:gd name="connsiteX10" fmla="*/ 2995394 w 8112593"/>
                <a:gd name="connsiteY10" fmla="*/ 852892 h 3163182"/>
                <a:gd name="connsiteX11" fmla="*/ 2211549 w 8112593"/>
                <a:gd name="connsiteY11" fmla="*/ 1047275 h 3163182"/>
                <a:gd name="connsiteX12" fmla="*/ 1387303 w 8112593"/>
                <a:gd name="connsiteY12" fmla="*/ 1341377 h 3163182"/>
                <a:gd name="connsiteX13" fmla="*/ 0 w 8112593"/>
                <a:gd name="connsiteY13" fmla="*/ 2071197 h 3163182"/>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995394 w 8112593"/>
                <a:gd name="connsiteY10" fmla="*/ 831437 h 3141727"/>
                <a:gd name="connsiteX11" fmla="*/ 2211549 w 8112593"/>
                <a:gd name="connsiteY11" fmla="*/ 1025820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995394 w 8112593"/>
                <a:gd name="connsiteY10" fmla="*/ 853020 h 3141727"/>
                <a:gd name="connsiteX11" fmla="*/ 2211549 w 8112593"/>
                <a:gd name="connsiteY11" fmla="*/ 1025820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995394 w 8112593"/>
                <a:gd name="connsiteY10" fmla="*/ 853020 h 3141727"/>
                <a:gd name="connsiteX11" fmla="*/ 2211549 w 8112593"/>
                <a:gd name="connsiteY11" fmla="*/ 1025820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995394 w 8112593"/>
                <a:gd name="connsiteY10" fmla="*/ 853020 h 3141727"/>
                <a:gd name="connsiteX11" fmla="*/ 2211549 w 8112593"/>
                <a:gd name="connsiteY11" fmla="*/ 1025820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995394 w 8112593"/>
                <a:gd name="connsiteY10" fmla="*/ 853020 h 3141727"/>
                <a:gd name="connsiteX11" fmla="*/ 2211549 w 8112593"/>
                <a:gd name="connsiteY11" fmla="*/ 1025820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995394 w 8112593"/>
                <a:gd name="connsiteY10" fmla="*/ 853020 h 3141727"/>
                <a:gd name="connsiteX11" fmla="*/ 2211549 w 8112593"/>
                <a:gd name="connsiteY11" fmla="*/ 1025820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914601 w 8112593"/>
                <a:gd name="connsiteY10" fmla="*/ 896186 h 3141727"/>
                <a:gd name="connsiteX11" fmla="*/ 2211549 w 8112593"/>
                <a:gd name="connsiteY11" fmla="*/ 1025820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839194 w 8112593"/>
                <a:gd name="connsiteY10" fmla="*/ 906978 h 3141727"/>
                <a:gd name="connsiteX11" fmla="*/ 2211549 w 8112593"/>
                <a:gd name="connsiteY11" fmla="*/ 1025820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839194 w 8112593"/>
                <a:gd name="connsiteY10" fmla="*/ 906978 h 3141727"/>
                <a:gd name="connsiteX11" fmla="*/ 2044575 w 8112593"/>
                <a:gd name="connsiteY11" fmla="*/ 1068987 h 3141727"/>
                <a:gd name="connsiteX12" fmla="*/ 1387303 w 8112593"/>
                <a:gd name="connsiteY12" fmla="*/ 131992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839194 w 8112593"/>
                <a:gd name="connsiteY10" fmla="*/ 906978 h 3141727"/>
                <a:gd name="connsiteX11" fmla="*/ 2044575 w 8112593"/>
                <a:gd name="connsiteY11" fmla="*/ 1068987 h 3141727"/>
                <a:gd name="connsiteX12" fmla="*/ 1338827 w 8112593"/>
                <a:gd name="connsiteY12" fmla="*/ 128215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839194 w 8112593"/>
                <a:gd name="connsiteY10" fmla="*/ 906978 h 3141727"/>
                <a:gd name="connsiteX11" fmla="*/ 2044575 w 8112593"/>
                <a:gd name="connsiteY11" fmla="*/ 1068987 h 3141727"/>
                <a:gd name="connsiteX12" fmla="*/ 1338827 w 8112593"/>
                <a:gd name="connsiteY12" fmla="*/ 1282152 h 3141727"/>
                <a:gd name="connsiteX13" fmla="*/ 0 w 8112593"/>
                <a:gd name="connsiteY13" fmla="*/ 2049742 h 3141727"/>
                <a:gd name="connsiteX0" fmla="*/ 8112593 w 8112593"/>
                <a:gd name="connsiteY0" fmla="*/ 3141727 h 3141727"/>
                <a:gd name="connsiteX1" fmla="*/ 7865858 w 8112593"/>
                <a:gd name="connsiteY1" fmla="*/ 2430600 h 3141727"/>
                <a:gd name="connsiteX2" fmla="*/ 7267444 w 8112593"/>
                <a:gd name="connsiteY2" fmla="*/ 1735565 h 3141727"/>
                <a:gd name="connsiteX3" fmla="*/ 6401191 w 8112593"/>
                <a:gd name="connsiteY3" fmla="*/ 1470272 h 3141727"/>
                <a:gd name="connsiteX4" fmla="*/ 5769517 w 8112593"/>
                <a:gd name="connsiteY4" fmla="*/ 1109895 h 3141727"/>
                <a:gd name="connsiteX5" fmla="*/ 5295001 w 8112593"/>
                <a:gd name="connsiteY5" fmla="*/ 422788 h 3141727"/>
                <a:gd name="connsiteX6" fmla="*/ 4826923 w 8112593"/>
                <a:gd name="connsiteY6" fmla="*/ 196929 h 3141727"/>
                <a:gd name="connsiteX7" fmla="*/ 4310578 w 8112593"/>
                <a:gd name="connsiteY7" fmla="*/ 19148 h 3141727"/>
                <a:gd name="connsiteX8" fmla="*/ 3740623 w 8112593"/>
                <a:gd name="connsiteY8" fmla="*/ 81885 h 3141727"/>
                <a:gd name="connsiteX9" fmla="*/ 3324234 w 8112593"/>
                <a:gd name="connsiteY9" fmla="*/ 700921 h 3141727"/>
                <a:gd name="connsiteX10" fmla="*/ 2839194 w 8112593"/>
                <a:gd name="connsiteY10" fmla="*/ 906978 h 3141727"/>
                <a:gd name="connsiteX11" fmla="*/ 2044575 w 8112593"/>
                <a:gd name="connsiteY11" fmla="*/ 1068987 h 3141727"/>
                <a:gd name="connsiteX12" fmla="*/ 1338827 w 8112593"/>
                <a:gd name="connsiteY12" fmla="*/ 1282152 h 3141727"/>
                <a:gd name="connsiteX13" fmla="*/ 0 w 8112593"/>
                <a:gd name="connsiteY13" fmla="*/ 2049742 h 3141727"/>
                <a:gd name="connsiteX0" fmla="*/ 8231090 w 8231090"/>
                <a:gd name="connsiteY0" fmla="*/ 3141727 h 3141727"/>
                <a:gd name="connsiteX1" fmla="*/ 7984355 w 8231090"/>
                <a:gd name="connsiteY1" fmla="*/ 2430600 h 3141727"/>
                <a:gd name="connsiteX2" fmla="*/ 7385941 w 8231090"/>
                <a:gd name="connsiteY2" fmla="*/ 1735565 h 3141727"/>
                <a:gd name="connsiteX3" fmla="*/ 6519688 w 8231090"/>
                <a:gd name="connsiteY3" fmla="*/ 1470272 h 3141727"/>
                <a:gd name="connsiteX4" fmla="*/ 5888014 w 8231090"/>
                <a:gd name="connsiteY4" fmla="*/ 1109895 h 3141727"/>
                <a:gd name="connsiteX5" fmla="*/ 5413498 w 8231090"/>
                <a:gd name="connsiteY5" fmla="*/ 422788 h 3141727"/>
                <a:gd name="connsiteX6" fmla="*/ 4945420 w 8231090"/>
                <a:gd name="connsiteY6" fmla="*/ 196929 h 3141727"/>
                <a:gd name="connsiteX7" fmla="*/ 4429075 w 8231090"/>
                <a:gd name="connsiteY7" fmla="*/ 19148 h 3141727"/>
                <a:gd name="connsiteX8" fmla="*/ 3859120 w 8231090"/>
                <a:gd name="connsiteY8" fmla="*/ 81885 h 3141727"/>
                <a:gd name="connsiteX9" fmla="*/ 3442731 w 8231090"/>
                <a:gd name="connsiteY9" fmla="*/ 700921 h 3141727"/>
                <a:gd name="connsiteX10" fmla="*/ 2957691 w 8231090"/>
                <a:gd name="connsiteY10" fmla="*/ 906978 h 3141727"/>
                <a:gd name="connsiteX11" fmla="*/ 2163072 w 8231090"/>
                <a:gd name="connsiteY11" fmla="*/ 1068987 h 3141727"/>
                <a:gd name="connsiteX12" fmla="*/ 1457324 w 8231090"/>
                <a:gd name="connsiteY12" fmla="*/ 1282152 h 3141727"/>
                <a:gd name="connsiteX13" fmla="*/ 0 w 8231090"/>
                <a:gd name="connsiteY13" fmla="*/ 2103700 h 314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31090" h="3141727">
                  <a:moveTo>
                    <a:pt x="8231090" y="3141727"/>
                  </a:moveTo>
                  <a:cubicBezTo>
                    <a:pt x="8136258" y="2779122"/>
                    <a:pt x="8099359" y="2664960"/>
                    <a:pt x="7984355" y="2430600"/>
                  </a:cubicBezTo>
                  <a:cubicBezTo>
                    <a:pt x="7869351" y="2196240"/>
                    <a:pt x="7630052" y="1895620"/>
                    <a:pt x="7385941" y="1735565"/>
                  </a:cubicBezTo>
                  <a:cubicBezTo>
                    <a:pt x="7141830" y="1575510"/>
                    <a:pt x="6801660" y="1556564"/>
                    <a:pt x="6519688" y="1470272"/>
                  </a:cubicBezTo>
                  <a:cubicBezTo>
                    <a:pt x="6237716" y="1383980"/>
                    <a:pt x="6052629" y="1284775"/>
                    <a:pt x="5888014" y="1109895"/>
                  </a:cubicBezTo>
                  <a:cubicBezTo>
                    <a:pt x="5723399" y="935015"/>
                    <a:pt x="5532894" y="526388"/>
                    <a:pt x="5413498" y="422788"/>
                  </a:cubicBezTo>
                  <a:cubicBezTo>
                    <a:pt x="5294102" y="319188"/>
                    <a:pt x="5176821" y="306470"/>
                    <a:pt x="4945420" y="196929"/>
                  </a:cubicBezTo>
                  <a:cubicBezTo>
                    <a:pt x="4794815" y="119763"/>
                    <a:pt x="4610125" y="38322"/>
                    <a:pt x="4429075" y="19148"/>
                  </a:cubicBezTo>
                  <a:cubicBezTo>
                    <a:pt x="4248025" y="-26"/>
                    <a:pt x="4023511" y="-31744"/>
                    <a:pt x="3859120" y="81885"/>
                  </a:cubicBezTo>
                  <a:cubicBezTo>
                    <a:pt x="3694729" y="195514"/>
                    <a:pt x="3592969" y="563406"/>
                    <a:pt x="3442731" y="700921"/>
                  </a:cubicBezTo>
                  <a:cubicBezTo>
                    <a:pt x="3292493" y="838437"/>
                    <a:pt x="3170967" y="845634"/>
                    <a:pt x="2957691" y="906978"/>
                  </a:cubicBezTo>
                  <a:cubicBezTo>
                    <a:pt x="2744415" y="968322"/>
                    <a:pt x="2413133" y="1006458"/>
                    <a:pt x="2163072" y="1068987"/>
                  </a:cubicBezTo>
                  <a:cubicBezTo>
                    <a:pt x="1913011" y="1131516"/>
                    <a:pt x="1817836" y="1109700"/>
                    <a:pt x="1457324" y="1282152"/>
                  </a:cubicBezTo>
                  <a:cubicBezTo>
                    <a:pt x="1096812" y="1454604"/>
                    <a:pt x="522938" y="1741392"/>
                    <a:pt x="0" y="2103700"/>
                  </a:cubicBezTo>
                </a:path>
              </a:pathLst>
            </a:custGeom>
            <a:noFill/>
            <a:ln w="50800">
              <a:solidFill>
                <a:schemeClr val="accent1"/>
              </a:solidFill>
              <a:prstDash val="sysDash"/>
              <a:headEnd type="triangle" w="lg" len="med"/>
              <a:tailEnd type="none" w="lg" len="lg"/>
            </a:ln>
            <a:effectLst>
              <a:glow rad="635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フリーフォーム 108"/>
            <p:cNvSpPr/>
            <p:nvPr/>
          </p:nvSpPr>
          <p:spPr>
            <a:xfrm>
              <a:off x="34292" y="4114632"/>
              <a:ext cx="7282946" cy="1259197"/>
            </a:xfrm>
            <a:custGeom>
              <a:avLst/>
              <a:gdLst>
                <a:gd name="connsiteX0" fmla="*/ 0 w 5514975"/>
                <a:gd name="connsiteY0" fmla="*/ 495300 h 857250"/>
                <a:gd name="connsiteX1" fmla="*/ 381000 w 5514975"/>
                <a:gd name="connsiteY1" fmla="*/ 219075 h 857250"/>
                <a:gd name="connsiteX2" fmla="*/ 923925 w 5514975"/>
                <a:gd name="connsiteY2" fmla="*/ 38100 h 857250"/>
                <a:gd name="connsiteX3" fmla="*/ 1714500 w 5514975"/>
                <a:gd name="connsiteY3" fmla="*/ 0 h 857250"/>
                <a:gd name="connsiteX4" fmla="*/ 2533650 w 5514975"/>
                <a:gd name="connsiteY4" fmla="*/ 38100 h 857250"/>
                <a:gd name="connsiteX5" fmla="*/ 3333750 w 5514975"/>
                <a:gd name="connsiteY5" fmla="*/ 209550 h 857250"/>
                <a:gd name="connsiteX6" fmla="*/ 4010025 w 5514975"/>
                <a:gd name="connsiteY6" fmla="*/ 447675 h 857250"/>
                <a:gd name="connsiteX7" fmla="*/ 4352925 w 5514975"/>
                <a:gd name="connsiteY7" fmla="*/ 552450 h 857250"/>
                <a:gd name="connsiteX8" fmla="*/ 4619625 w 5514975"/>
                <a:gd name="connsiteY8" fmla="*/ 628650 h 857250"/>
                <a:gd name="connsiteX9" fmla="*/ 4886325 w 5514975"/>
                <a:gd name="connsiteY9" fmla="*/ 704850 h 857250"/>
                <a:gd name="connsiteX10" fmla="*/ 5162550 w 5514975"/>
                <a:gd name="connsiteY10" fmla="*/ 771525 h 857250"/>
                <a:gd name="connsiteX11" fmla="*/ 5514975 w 5514975"/>
                <a:gd name="connsiteY11" fmla="*/ 857250 h 857250"/>
                <a:gd name="connsiteX0" fmla="*/ 0 w 5514975"/>
                <a:gd name="connsiteY0" fmla="*/ 495300 h 889199"/>
                <a:gd name="connsiteX1" fmla="*/ 381000 w 5514975"/>
                <a:gd name="connsiteY1" fmla="*/ 219075 h 889199"/>
                <a:gd name="connsiteX2" fmla="*/ 923925 w 5514975"/>
                <a:gd name="connsiteY2" fmla="*/ 38100 h 889199"/>
                <a:gd name="connsiteX3" fmla="*/ 1714500 w 5514975"/>
                <a:gd name="connsiteY3" fmla="*/ 0 h 889199"/>
                <a:gd name="connsiteX4" fmla="*/ 2533650 w 5514975"/>
                <a:gd name="connsiteY4" fmla="*/ 38100 h 889199"/>
                <a:gd name="connsiteX5" fmla="*/ 3333750 w 5514975"/>
                <a:gd name="connsiteY5" fmla="*/ 209550 h 889199"/>
                <a:gd name="connsiteX6" fmla="*/ 4010025 w 5514975"/>
                <a:gd name="connsiteY6" fmla="*/ 447675 h 889199"/>
                <a:gd name="connsiteX7" fmla="*/ 4352925 w 5514975"/>
                <a:gd name="connsiteY7" fmla="*/ 552450 h 889199"/>
                <a:gd name="connsiteX8" fmla="*/ 4619625 w 5514975"/>
                <a:gd name="connsiteY8" fmla="*/ 628650 h 889199"/>
                <a:gd name="connsiteX9" fmla="*/ 4886325 w 5514975"/>
                <a:gd name="connsiteY9" fmla="*/ 704850 h 889199"/>
                <a:gd name="connsiteX10" fmla="*/ 5162550 w 5514975"/>
                <a:gd name="connsiteY10" fmla="*/ 883120 h 889199"/>
                <a:gd name="connsiteX11" fmla="*/ 5514975 w 5514975"/>
                <a:gd name="connsiteY11" fmla="*/ 857250 h 889199"/>
                <a:gd name="connsiteX0" fmla="*/ 0 w 5514975"/>
                <a:gd name="connsiteY0" fmla="*/ 495300 h 889199"/>
                <a:gd name="connsiteX1" fmla="*/ 381000 w 5514975"/>
                <a:gd name="connsiteY1" fmla="*/ 219075 h 889199"/>
                <a:gd name="connsiteX2" fmla="*/ 923925 w 5514975"/>
                <a:gd name="connsiteY2" fmla="*/ 38100 h 889199"/>
                <a:gd name="connsiteX3" fmla="*/ 1714500 w 5514975"/>
                <a:gd name="connsiteY3" fmla="*/ 0 h 889199"/>
                <a:gd name="connsiteX4" fmla="*/ 2533650 w 5514975"/>
                <a:gd name="connsiteY4" fmla="*/ 38100 h 889199"/>
                <a:gd name="connsiteX5" fmla="*/ 3333750 w 5514975"/>
                <a:gd name="connsiteY5" fmla="*/ 209550 h 889199"/>
                <a:gd name="connsiteX6" fmla="*/ 4010025 w 5514975"/>
                <a:gd name="connsiteY6" fmla="*/ 447675 h 889199"/>
                <a:gd name="connsiteX7" fmla="*/ 4352925 w 5514975"/>
                <a:gd name="connsiteY7" fmla="*/ 552450 h 889199"/>
                <a:gd name="connsiteX8" fmla="*/ 4619625 w 5514975"/>
                <a:gd name="connsiteY8" fmla="*/ 628650 h 889199"/>
                <a:gd name="connsiteX9" fmla="*/ 5162550 w 5514975"/>
                <a:gd name="connsiteY9" fmla="*/ 883120 h 889199"/>
                <a:gd name="connsiteX10" fmla="*/ 5514975 w 5514975"/>
                <a:gd name="connsiteY10" fmla="*/ 857250 h 889199"/>
                <a:gd name="connsiteX0" fmla="*/ 0 w 5514975"/>
                <a:gd name="connsiteY0" fmla="*/ 495300 h 889199"/>
                <a:gd name="connsiteX1" fmla="*/ 381000 w 5514975"/>
                <a:gd name="connsiteY1" fmla="*/ 219075 h 889199"/>
                <a:gd name="connsiteX2" fmla="*/ 923925 w 5514975"/>
                <a:gd name="connsiteY2" fmla="*/ 38100 h 889199"/>
                <a:gd name="connsiteX3" fmla="*/ 1714500 w 5514975"/>
                <a:gd name="connsiteY3" fmla="*/ 0 h 889199"/>
                <a:gd name="connsiteX4" fmla="*/ 2533650 w 5514975"/>
                <a:gd name="connsiteY4" fmla="*/ 38100 h 889199"/>
                <a:gd name="connsiteX5" fmla="*/ 3333750 w 5514975"/>
                <a:gd name="connsiteY5" fmla="*/ 209550 h 889199"/>
                <a:gd name="connsiteX6" fmla="*/ 4010025 w 5514975"/>
                <a:gd name="connsiteY6" fmla="*/ 447675 h 889199"/>
                <a:gd name="connsiteX7" fmla="*/ 4352925 w 5514975"/>
                <a:gd name="connsiteY7" fmla="*/ 552450 h 889199"/>
                <a:gd name="connsiteX8" fmla="*/ 4639174 w 5514975"/>
                <a:gd name="connsiteY8" fmla="*/ 796044 h 889199"/>
                <a:gd name="connsiteX9" fmla="*/ 5162550 w 5514975"/>
                <a:gd name="connsiteY9" fmla="*/ 883120 h 889199"/>
                <a:gd name="connsiteX10" fmla="*/ 5514975 w 5514975"/>
                <a:gd name="connsiteY10" fmla="*/ 857250 h 889199"/>
                <a:gd name="connsiteX0" fmla="*/ 0 w 5514975"/>
                <a:gd name="connsiteY0" fmla="*/ 495300 h 889199"/>
                <a:gd name="connsiteX1" fmla="*/ 381000 w 5514975"/>
                <a:gd name="connsiteY1" fmla="*/ 219075 h 889199"/>
                <a:gd name="connsiteX2" fmla="*/ 923925 w 5514975"/>
                <a:gd name="connsiteY2" fmla="*/ 38100 h 889199"/>
                <a:gd name="connsiteX3" fmla="*/ 1714500 w 5514975"/>
                <a:gd name="connsiteY3" fmla="*/ 0 h 889199"/>
                <a:gd name="connsiteX4" fmla="*/ 2533650 w 5514975"/>
                <a:gd name="connsiteY4" fmla="*/ 38100 h 889199"/>
                <a:gd name="connsiteX5" fmla="*/ 3333750 w 5514975"/>
                <a:gd name="connsiteY5" fmla="*/ 209550 h 889199"/>
                <a:gd name="connsiteX6" fmla="*/ 4010025 w 5514975"/>
                <a:gd name="connsiteY6" fmla="*/ 447675 h 889199"/>
                <a:gd name="connsiteX7" fmla="*/ 4352925 w 5514975"/>
                <a:gd name="connsiteY7" fmla="*/ 645446 h 889199"/>
                <a:gd name="connsiteX8" fmla="*/ 4639174 w 5514975"/>
                <a:gd name="connsiteY8" fmla="*/ 796044 h 889199"/>
                <a:gd name="connsiteX9" fmla="*/ 5162550 w 5514975"/>
                <a:gd name="connsiteY9" fmla="*/ 883120 h 889199"/>
                <a:gd name="connsiteX10" fmla="*/ 5514975 w 5514975"/>
                <a:gd name="connsiteY10" fmla="*/ 857250 h 889199"/>
                <a:gd name="connsiteX0" fmla="*/ 0 w 5514975"/>
                <a:gd name="connsiteY0" fmla="*/ 495300 h 889199"/>
                <a:gd name="connsiteX1" fmla="*/ 381000 w 5514975"/>
                <a:gd name="connsiteY1" fmla="*/ 219075 h 889199"/>
                <a:gd name="connsiteX2" fmla="*/ 923925 w 5514975"/>
                <a:gd name="connsiteY2" fmla="*/ 38100 h 889199"/>
                <a:gd name="connsiteX3" fmla="*/ 1714500 w 5514975"/>
                <a:gd name="connsiteY3" fmla="*/ 0 h 889199"/>
                <a:gd name="connsiteX4" fmla="*/ 2533650 w 5514975"/>
                <a:gd name="connsiteY4" fmla="*/ 38100 h 889199"/>
                <a:gd name="connsiteX5" fmla="*/ 3333750 w 5514975"/>
                <a:gd name="connsiteY5" fmla="*/ 209550 h 889199"/>
                <a:gd name="connsiteX6" fmla="*/ 4010025 w 5514975"/>
                <a:gd name="connsiteY6" fmla="*/ 522072 h 889199"/>
                <a:gd name="connsiteX7" fmla="*/ 4352925 w 5514975"/>
                <a:gd name="connsiteY7" fmla="*/ 645446 h 889199"/>
                <a:gd name="connsiteX8" fmla="*/ 4639174 w 5514975"/>
                <a:gd name="connsiteY8" fmla="*/ 796044 h 889199"/>
                <a:gd name="connsiteX9" fmla="*/ 5162550 w 5514975"/>
                <a:gd name="connsiteY9" fmla="*/ 883120 h 889199"/>
                <a:gd name="connsiteX10" fmla="*/ 5514975 w 5514975"/>
                <a:gd name="connsiteY10" fmla="*/ 857250 h 889199"/>
                <a:gd name="connsiteX0" fmla="*/ 0 w 5514975"/>
                <a:gd name="connsiteY0" fmla="*/ 495300 h 1006044"/>
                <a:gd name="connsiteX1" fmla="*/ 381000 w 5514975"/>
                <a:gd name="connsiteY1" fmla="*/ 219075 h 1006044"/>
                <a:gd name="connsiteX2" fmla="*/ 923925 w 5514975"/>
                <a:gd name="connsiteY2" fmla="*/ 38100 h 1006044"/>
                <a:gd name="connsiteX3" fmla="*/ 1714500 w 5514975"/>
                <a:gd name="connsiteY3" fmla="*/ 0 h 1006044"/>
                <a:gd name="connsiteX4" fmla="*/ 2533650 w 5514975"/>
                <a:gd name="connsiteY4" fmla="*/ 38100 h 1006044"/>
                <a:gd name="connsiteX5" fmla="*/ 3333750 w 5514975"/>
                <a:gd name="connsiteY5" fmla="*/ 209550 h 1006044"/>
                <a:gd name="connsiteX6" fmla="*/ 4010025 w 5514975"/>
                <a:gd name="connsiteY6" fmla="*/ 522072 h 1006044"/>
                <a:gd name="connsiteX7" fmla="*/ 4352925 w 5514975"/>
                <a:gd name="connsiteY7" fmla="*/ 645446 h 1006044"/>
                <a:gd name="connsiteX8" fmla="*/ 4639174 w 5514975"/>
                <a:gd name="connsiteY8" fmla="*/ 796044 h 1006044"/>
                <a:gd name="connsiteX9" fmla="*/ 5162550 w 5514975"/>
                <a:gd name="connsiteY9" fmla="*/ 883120 h 1006044"/>
                <a:gd name="connsiteX10" fmla="*/ 5514975 w 5514975"/>
                <a:gd name="connsiteY10" fmla="*/ 1006044 h 1006044"/>
                <a:gd name="connsiteX0" fmla="*/ 0 w 5514975"/>
                <a:gd name="connsiteY0" fmla="*/ 495300 h 1006044"/>
                <a:gd name="connsiteX1" fmla="*/ 381000 w 5514975"/>
                <a:gd name="connsiteY1" fmla="*/ 219075 h 1006044"/>
                <a:gd name="connsiteX2" fmla="*/ 923925 w 5514975"/>
                <a:gd name="connsiteY2" fmla="*/ 38100 h 1006044"/>
                <a:gd name="connsiteX3" fmla="*/ 1714500 w 5514975"/>
                <a:gd name="connsiteY3" fmla="*/ 0 h 1006044"/>
                <a:gd name="connsiteX4" fmla="*/ 2533650 w 5514975"/>
                <a:gd name="connsiteY4" fmla="*/ 38100 h 1006044"/>
                <a:gd name="connsiteX5" fmla="*/ 3333750 w 5514975"/>
                <a:gd name="connsiteY5" fmla="*/ 209550 h 1006044"/>
                <a:gd name="connsiteX6" fmla="*/ 4010025 w 5514975"/>
                <a:gd name="connsiteY6" fmla="*/ 522072 h 1006044"/>
                <a:gd name="connsiteX7" fmla="*/ 4352925 w 5514975"/>
                <a:gd name="connsiteY7" fmla="*/ 645446 h 1006044"/>
                <a:gd name="connsiteX8" fmla="*/ 4639174 w 5514975"/>
                <a:gd name="connsiteY8" fmla="*/ 796044 h 1006044"/>
                <a:gd name="connsiteX9" fmla="*/ 4947515 w 5514975"/>
                <a:gd name="connsiteY9" fmla="*/ 938918 h 1006044"/>
                <a:gd name="connsiteX10" fmla="*/ 5514975 w 5514975"/>
                <a:gd name="connsiteY10" fmla="*/ 1006044 h 1006044"/>
                <a:gd name="connsiteX0" fmla="*/ 0 w 5417232"/>
                <a:gd name="connsiteY0" fmla="*/ 495300 h 1024643"/>
                <a:gd name="connsiteX1" fmla="*/ 381000 w 5417232"/>
                <a:gd name="connsiteY1" fmla="*/ 219075 h 1024643"/>
                <a:gd name="connsiteX2" fmla="*/ 923925 w 5417232"/>
                <a:gd name="connsiteY2" fmla="*/ 38100 h 1024643"/>
                <a:gd name="connsiteX3" fmla="*/ 1714500 w 5417232"/>
                <a:gd name="connsiteY3" fmla="*/ 0 h 1024643"/>
                <a:gd name="connsiteX4" fmla="*/ 2533650 w 5417232"/>
                <a:gd name="connsiteY4" fmla="*/ 38100 h 1024643"/>
                <a:gd name="connsiteX5" fmla="*/ 3333750 w 5417232"/>
                <a:gd name="connsiteY5" fmla="*/ 209550 h 1024643"/>
                <a:gd name="connsiteX6" fmla="*/ 4010025 w 5417232"/>
                <a:gd name="connsiteY6" fmla="*/ 522072 h 1024643"/>
                <a:gd name="connsiteX7" fmla="*/ 4352925 w 5417232"/>
                <a:gd name="connsiteY7" fmla="*/ 645446 h 1024643"/>
                <a:gd name="connsiteX8" fmla="*/ 4639174 w 5417232"/>
                <a:gd name="connsiteY8" fmla="*/ 796044 h 1024643"/>
                <a:gd name="connsiteX9" fmla="*/ 4947515 w 5417232"/>
                <a:gd name="connsiteY9" fmla="*/ 938918 h 1024643"/>
                <a:gd name="connsiteX10" fmla="*/ 5417232 w 5417232"/>
                <a:gd name="connsiteY10" fmla="*/ 1024643 h 1024643"/>
                <a:gd name="connsiteX0" fmla="*/ 0 w 5344445"/>
                <a:gd name="connsiteY0" fmla="*/ 441551 h 1024643"/>
                <a:gd name="connsiteX1" fmla="*/ 308213 w 5344445"/>
                <a:gd name="connsiteY1" fmla="*/ 219075 h 1024643"/>
                <a:gd name="connsiteX2" fmla="*/ 851138 w 5344445"/>
                <a:gd name="connsiteY2" fmla="*/ 38100 h 1024643"/>
                <a:gd name="connsiteX3" fmla="*/ 1641713 w 5344445"/>
                <a:gd name="connsiteY3" fmla="*/ 0 h 1024643"/>
                <a:gd name="connsiteX4" fmla="*/ 2460863 w 5344445"/>
                <a:gd name="connsiteY4" fmla="*/ 38100 h 1024643"/>
                <a:gd name="connsiteX5" fmla="*/ 3260963 w 5344445"/>
                <a:gd name="connsiteY5" fmla="*/ 209550 h 1024643"/>
                <a:gd name="connsiteX6" fmla="*/ 3937238 w 5344445"/>
                <a:gd name="connsiteY6" fmla="*/ 522072 h 1024643"/>
                <a:gd name="connsiteX7" fmla="*/ 4280138 w 5344445"/>
                <a:gd name="connsiteY7" fmla="*/ 645446 h 1024643"/>
                <a:gd name="connsiteX8" fmla="*/ 4566387 w 5344445"/>
                <a:gd name="connsiteY8" fmla="*/ 796044 h 1024643"/>
                <a:gd name="connsiteX9" fmla="*/ 4874728 w 5344445"/>
                <a:gd name="connsiteY9" fmla="*/ 938918 h 1024643"/>
                <a:gd name="connsiteX10" fmla="*/ 5344445 w 5344445"/>
                <a:gd name="connsiteY10" fmla="*/ 1024643 h 1024643"/>
                <a:gd name="connsiteX0" fmla="*/ 0 w 5344445"/>
                <a:gd name="connsiteY0" fmla="*/ 441551 h 1024643"/>
                <a:gd name="connsiteX1" fmla="*/ 308213 w 5344445"/>
                <a:gd name="connsiteY1" fmla="*/ 138454 h 1024643"/>
                <a:gd name="connsiteX2" fmla="*/ 851138 w 5344445"/>
                <a:gd name="connsiteY2" fmla="*/ 38100 h 1024643"/>
                <a:gd name="connsiteX3" fmla="*/ 1641713 w 5344445"/>
                <a:gd name="connsiteY3" fmla="*/ 0 h 1024643"/>
                <a:gd name="connsiteX4" fmla="*/ 2460863 w 5344445"/>
                <a:gd name="connsiteY4" fmla="*/ 38100 h 1024643"/>
                <a:gd name="connsiteX5" fmla="*/ 3260963 w 5344445"/>
                <a:gd name="connsiteY5" fmla="*/ 209550 h 1024643"/>
                <a:gd name="connsiteX6" fmla="*/ 3937238 w 5344445"/>
                <a:gd name="connsiteY6" fmla="*/ 522072 h 1024643"/>
                <a:gd name="connsiteX7" fmla="*/ 4280138 w 5344445"/>
                <a:gd name="connsiteY7" fmla="*/ 645446 h 1024643"/>
                <a:gd name="connsiteX8" fmla="*/ 4566387 w 5344445"/>
                <a:gd name="connsiteY8" fmla="*/ 796044 h 1024643"/>
                <a:gd name="connsiteX9" fmla="*/ 4874728 w 5344445"/>
                <a:gd name="connsiteY9" fmla="*/ 938918 h 1024643"/>
                <a:gd name="connsiteX10" fmla="*/ 5344445 w 5344445"/>
                <a:gd name="connsiteY10" fmla="*/ 1024643 h 1024643"/>
                <a:gd name="connsiteX0" fmla="*/ 0 w 5344445"/>
                <a:gd name="connsiteY0" fmla="*/ 489886 h 1072978"/>
                <a:gd name="connsiteX1" fmla="*/ 308213 w 5344445"/>
                <a:gd name="connsiteY1" fmla="*/ 186789 h 1072978"/>
                <a:gd name="connsiteX2" fmla="*/ 851138 w 5344445"/>
                <a:gd name="connsiteY2" fmla="*/ 5813 h 1072978"/>
                <a:gd name="connsiteX3" fmla="*/ 1641713 w 5344445"/>
                <a:gd name="connsiteY3" fmla="*/ 48335 h 1072978"/>
                <a:gd name="connsiteX4" fmla="*/ 2460863 w 5344445"/>
                <a:gd name="connsiteY4" fmla="*/ 86435 h 1072978"/>
                <a:gd name="connsiteX5" fmla="*/ 3260963 w 5344445"/>
                <a:gd name="connsiteY5" fmla="*/ 257885 h 1072978"/>
                <a:gd name="connsiteX6" fmla="*/ 3937238 w 5344445"/>
                <a:gd name="connsiteY6" fmla="*/ 570407 h 1072978"/>
                <a:gd name="connsiteX7" fmla="*/ 4280138 w 5344445"/>
                <a:gd name="connsiteY7" fmla="*/ 693781 h 1072978"/>
                <a:gd name="connsiteX8" fmla="*/ 4566387 w 5344445"/>
                <a:gd name="connsiteY8" fmla="*/ 844379 h 1072978"/>
                <a:gd name="connsiteX9" fmla="*/ 4874728 w 5344445"/>
                <a:gd name="connsiteY9" fmla="*/ 987253 h 1072978"/>
                <a:gd name="connsiteX10" fmla="*/ 5344445 w 5344445"/>
                <a:gd name="connsiteY10" fmla="*/ 1072978 h 1072978"/>
                <a:gd name="connsiteX0" fmla="*/ 0 w 5344445"/>
                <a:gd name="connsiteY0" fmla="*/ 382391 h 1072978"/>
                <a:gd name="connsiteX1" fmla="*/ 308213 w 5344445"/>
                <a:gd name="connsiteY1" fmla="*/ 186789 h 1072978"/>
                <a:gd name="connsiteX2" fmla="*/ 851138 w 5344445"/>
                <a:gd name="connsiteY2" fmla="*/ 5813 h 1072978"/>
                <a:gd name="connsiteX3" fmla="*/ 1641713 w 5344445"/>
                <a:gd name="connsiteY3" fmla="*/ 48335 h 1072978"/>
                <a:gd name="connsiteX4" fmla="*/ 2460863 w 5344445"/>
                <a:gd name="connsiteY4" fmla="*/ 86435 h 1072978"/>
                <a:gd name="connsiteX5" fmla="*/ 3260963 w 5344445"/>
                <a:gd name="connsiteY5" fmla="*/ 257885 h 1072978"/>
                <a:gd name="connsiteX6" fmla="*/ 3937238 w 5344445"/>
                <a:gd name="connsiteY6" fmla="*/ 570407 h 1072978"/>
                <a:gd name="connsiteX7" fmla="*/ 4280138 w 5344445"/>
                <a:gd name="connsiteY7" fmla="*/ 693781 h 1072978"/>
                <a:gd name="connsiteX8" fmla="*/ 4566387 w 5344445"/>
                <a:gd name="connsiteY8" fmla="*/ 844379 h 1072978"/>
                <a:gd name="connsiteX9" fmla="*/ 4874728 w 5344445"/>
                <a:gd name="connsiteY9" fmla="*/ 987253 h 1072978"/>
                <a:gd name="connsiteX10" fmla="*/ 5344445 w 5344445"/>
                <a:gd name="connsiteY10" fmla="*/ 1072978 h 1072978"/>
                <a:gd name="connsiteX0" fmla="*/ 0 w 5344445"/>
                <a:gd name="connsiteY0" fmla="*/ 408442 h 1099029"/>
                <a:gd name="connsiteX1" fmla="*/ 308213 w 5344445"/>
                <a:gd name="connsiteY1" fmla="*/ 212840 h 1099029"/>
                <a:gd name="connsiteX2" fmla="*/ 851138 w 5344445"/>
                <a:gd name="connsiteY2" fmla="*/ 31864 h 1099029"/>
                <a:gd name="connsiteX3" fmla="*/ 1656270 w 5344445"/>
                <a:gd name="connsiteY3" fmla="*/ 7201 h 1099029"/>
                <a:gd name="connsiteX4" fmla="*/ 2460863 w 5344445"/>
                <a:gd name="connsiteY4" fmla="*/ 112486 h 1099029"/>
                <a:gd name="connsiteX5" fmla="*/ 3260963 w 5344445"/>
                <a:gd name="connsiteY5" fmla="*/ 283936 h 1099029"/>
                <a:gd name="connsiteX6" fmla="*/ 3937238 w 5344445"/>
                <a:gd name="connsiteY6" fmla="*/ 596458 h 1099029"/>
                <a:gd name="connsiteX7" fmla="*/ 4280138 w 5344445"/>
                <a:gd name="connsiteY7" fmla="*/ 719832 h 1099029"/>
                <a:gd name="connsiteX8" fmla="*/ 4566387 w 5344445"/>
                <a:gd name="connsiteY8" fmla="*/ 870430 h 1099029"/>
                <a:gd name="connsiteX9" fmla="*/ 4874728 w 5344445"/>
                <a:gd name="connsiteY9" fmla="*/ 1013304 h 1099029"/>
                <a:gd name="connsiteX10" fmla="*/ 5344445 w 5344445"/>
                <a:gd name="connsiteY10" fmla="*/ 1099029 h 1099029"/>
                <a:gd name="connsiteX0" fmla="*/ 0 w 5344445"/>
                <a:gd name="connsiteY0" fmla="*/ 302627 h 1099029"/>
                <a:gd name="connsiteX1" fmla="*/ 308213 w 5344445"/>
                <a:gd name="connsiteY1" fmla="*/ 212840 h 1099029"/>
                <a:gd name="connsiteX2" fmla="*/ 851138 w 5344445"/>
                <a:gd name="connsiteY2" fmla="*/ 31864 h 1099029"/>
                <a:gd name="connsiteX3" fmla="*/ 1656270 w 5344445"/>
                <a:gd name="connsiteY3" fmla="*/ 7201 h 1099029"/>
                <a:gd name="connsiteX4" fmla="*/ 2460863 w 5344445"/>
                <a:gd name="connsiteY4" fmla="*/ 112486 h 1099029"/>
                <a:gd name="connsiteX5" fmla="*/ 3260963 w 5344445"/>
                <a:gd name="connsiteY5" fmla="*/ 283936 h 1099029"/>
                <a:gd name="connsiteX6" fmla="*/ 3937238 w 5344445"/>
                <a:gd name="connsiteY6" fmla="*/ 596458 h 1099029"/>
                <a:gd name="connsiteX7" fmla="*/ 4280138 w 5344445"/>
                <a:gd name="connsiteY7" fmla="*/ 719832 h 1099029"/>
                <a:gd name="connsiteX8" fmla="*/ 4566387 w 5344445"/>
                <a:gd name="connsiteY8" fmla="*/ 870430 h 1099029"/>
                <a:gd name="connsiteX9" fmla="*/ 4874728 w 5344445"/>
                <a:gd name="connsiteY9" fmla="*/ 1013304 h 1099029"/>
                <a:gd name="connsiteX10" fmla="*/ 5344445 w 5344445"/>
                <a:gd name="connsiteY10" fmla="*/ 1099029 h 1099029"/>
                <a:gd name="connsiteX0" fmla="*/ 0 w 5344445"/>
                <a:gd name="connsiteY0" fmla="*/ 300135 h 1096537"/>
                <a:gd name="connsiteX1" fmla="*/ 359163 w 5344445"/>
                <a:gd name="connsiteY1" fmla="*/ 128047 h 1096537"/>
                <a:gd name="connsiteX2" fmla="*/ 851138 w 5344445"/>
                <a:gd name="connsiteY2" fmla="*/ 29372 h 1096537"/>
                <a:gd name="connsiteX3" fmla="*/ 1656270 w 5344445"/>
                <a:gd name="connsiteY3" fmla="*/ 4709 h 1096537"/>
                <a:gd name="connsiteX4" fmla="*/ 2460863 w 5344445"/>
                <a:gd name="connsiteY4" fmla="*/ 109994 h 1096537"/>
                <a:gd name="connsiteX5" fmla="*/ 3260963 w 5344445"/>
                <a:gd name="connsiteY5" fmla="*/ 281444 h 1096537"/>
                <a:gd name="connsiteX6" fmla="*/ 3937238 w 5344445"/>
                <a:gd name="connsiteY6" fmla="*/ 593966 h 1096537"/>
                <a:gd name="connsiteX7" fmla="*/ 4280138 w 5344445"/>
                <a:gd name="connsiteY7" fmla="*/ 717340 h 1096537"/>
                <a:gd name="connsiteX8" fmla="*/ 4566387 w 5344445"/>
                <a:gd name="connsiteY8" fmla="*/ 867938 h 1096537"/>
                <a:gd name="connsiteX9" fmla="*/ 4874728 w 5344445"/>
                <a:gd name="connsiteY9" fmla="*/ 1010812 h 1096537"/>
                <a:gd name="connsiteX10" fmla="*/ 5344445 w 5344445"/>
                <a:gd name="connsiteY10" fmla="*/ 1096537 h 1096537"/>
                <a:gd name="connsiteX0" fmla="*/ 0 w 5369920"/>
                <a:gd name="connsiteY0" fmla="*/ 241349 h 1096537"/>
                <a:gd name="connsiteX1" fmla="*/ 384638 w 5369920"/>
                <a:gd name="connsiteY1" fmla="*/ 128047 h 1096537"/>
                <a:gd name="connsiteX2" fmla="*/ 876613 w 5369920"/>
                <a:gd name="connsiteY2" fmla="*/ 29372 h 1096537"/>
                <a:gd name="connsiteX3" fmla="*/ 1681745 w 5369920"/>
                <a:gd name="connsiteY3" fmla="*/ 4709 h 1096537"/>
                <a:gd name="connsiteX4" fmla="*/ 2486338 w 5369920"/>
                <a:gd name="connsiteY4" fmla="*/ 109994 h 1096537"/>
                <a:gd name="connsiteX5" fmla="*/ 3286438 w 5369920"/>
                <a:gd name="connsiteY5" fmla="*/ 281444 h 1096537"/>
                <a:gd name="connsiteX6" fmla="*/ 3962713 w 5369920"/>
                <a:gd name="connsiteY6" fmla="*/ 593966 h 1096537"/>
                <a:gd name="connsiteX7" fmla="*/ 4305613 w 5369920"/>
                <a:gd name="connsiteY7" fmla="*/ 717340 h 1096537"/>
                <a:gd name="connsiteX8" fmla="*/ 4591862 w 5369920"/>
                <a:gd name="connsiteY8" fmla="*/ 867938 h 1096537"/>
                <a:gd name="connsiteX9" fmla="*/ 4900203 w 5369920"/>
                <a:gd name="connsiteY9" fmla="*/ 1010812 h 1096537"/>
                <a:gd name="connsiteX10" fmla="*/ 5369920 w 5369920"/>
                <a:gd name="connsiteY10" fmla="*/ 1096537 h 1096537"/>
                <a:gd name="connsiteX0" fmla="*/ 0 w 8481251"/>
                <a:gd name="connsiteY0" fmla="*/ 2098693 h 2098693"/>
                <a:gd name="connsiteX1" fmla="*/ 3495969 w 8481251"/>
                <a:gd name="connsiteY1" fmla="*/ 174463 h 2098693"/>
                <a:gd name="connsiteX2" fmla="*/ 3987944 w 8481251"/>
                <a:gd name="connsiteY2" fmla="*/ 75788 h 2098693"/>
                <a:gd name="connsiteX3" fmla="*/ 4793076 w 8481251"/>
                <a:gd name="connsiteY3" fmla="*/ 51125 h 2098693"/>
                <a:gd name="connsiteX4" fmla="*/ 5597669 w 8481251"/>
                <a:gd name="connsiteY4" fmla="*/ 156410 h 2098693"/>
                <a:gd name="connsiteX5" fmla="*/ 6397769 w 8481251"/>
                <a:gd name="connsiteY5" fmla="*/ 327860 h 2098693"/>
                <a:gd name="connsiteX6" fmla="*/ 7074044 w 8481251"/>
                <a:gd name="connsiteY6" fmla="*/ 640382 h 2098693"/>
                <a:gd name="connsiteX7" fmla="*/ 7416944 w 8481251"/>
                <a:gd name="connsiteY7" fmla="*/ 763756 h 2098693"/>
                <a:gd name="connsiteX8" fmla="*/ 7703193 w 8481251"/>
                <a:gd name="connsiteY8" fmla="*/ 914354 h 2098693"/>
                <a:gd name="connsiteX9" fmla="*/ 8011534 w 8481251"/>
                <a:gd name="connsiteY9" fmla="*/ 1057228 h 2098693"/>
                <a:gd name="connsiteX10" fmla="*/ 8481251 w 8481251"/>
                <a:gd name="connsiteY10" fmla="*/ 1142953 h 2098693"/>
                <a:gd name="connsiteX0" fmla="*/ 0 w 8481251"/>
                <a:gd name="connsiteY0" fmla="*/ 2130375 h 2130375"/>
                <a:gd name="connsiteX1" fmla="*/ 1216969 w 8481251"/>
                <a:gd name="connsiteY1" fmla="*/ 1395138 h 2130375"/>
                <a:gd name="connsiteX2" fmla="*/ 3987944 w 8481251"/>
                <a:gd name="connsiteY2" fmla="*/ 107470 h 2130375"/>
                <a:gd name="connsiteX3" fmla="*/ 4793076 w 8481251"/>
                <a:gd name="connsiteY3" fmla="*/ 82807 h 2130375"/>
                <a:gd name="connsiteX4" fmla="*/ 5597669 w 8481251"/>
                <a:gd name="connsiteY4" fmla="*/ 188092 h 2130375"/>
                <a:gd name="connsiteX5" fmla="*/ 6397769 w 8481251"/>
                <a:gd name="connsiteY5" fmla="*/ 359542 h 2130375"/>
                <a:gd name="connsiteX6" fmla="*/ 7074044 w 8481251"/>
                <a:gd name="connsiteY6" fmla="*/ 672064 h 2130375"/>
                <a:gd name="connsiteX7" fmla="*/ 7416944 w 8481251"/>
                <a:gd name="connsiteY7" fmla="*/ 795438 h 2130375"/>
                <a:gd name="connsiteX8" fmla="*/ 7703193 w 8481251"/>
                <a:gd name="connsiteY8" fmla="*/ 946036 h 2130375"/>
                <a:gd name="connsiteX9" fmla="*/ 8011534 w 8481251"/>
                <a:gd name="connsiteY9" fmla="*/ 1088910 h 2130375"/>
                <a:gd name="connsiteX10" fmla="*/ 8481251 w 8481251"/>
                <a:gd name="connsiteY10" fmla="*/ 1174635 h 2130375"/>
                <a:gd name="connsiteX0" fmla="*/ 0 w 8481251"/>
                <a:gd name="connsiteY0" fmla="*/ 2080960 h 2080960"/>
                <a:gd name="connsiteX1" fmla="*/ 1216969 w 8481251"/>
                <a:gd name="connsiteY1" fmla="*/ 1345723 h 2080960"/>
                <a:gd name="connsiteX2" fmla="*/ 2224195 w 8481251"/>
                <a:gd name="connsiteY2" fmla="*/ 753159 h 2080960"/>
                <a:gd name="connsiteX3" fmla="*/ 4793076 w 8481251"/>
                <a:gd name="connsiteY3" fmla="*/ 33392 h 2080960"/>
                <a:gd name="connsiteX4" fmla="*/ 5597669 w 8481251"/>
                <a:gd name="connsiteY4" fmla="*/ 138677 h 2080960"/>
                <a:gd name="connsiteX5" fmla="*/ 6397769 w 8481251"/>
                <a:gd name="connsiteY5" fmla="*/ 310127 h 2080960"/>
                <a:gd name="connsiteX6" fmla="*/ 7074044 w 8481251"/>
                <a:gd name="connsiteY6" fmla="*/ 622649 h 2080960"/>
                <a:gd name="connsiteX7" fmla="*/ 7416944 w 8481251"/>
                <a:gd name="connsiteY7" fmla="*/ 746023 h 2080960"/>
                <a:gd name="connsiteX8" fmla="*/ 7703193 w 8481251"/>
                <a:gd name="connsiteY8" fmla="*/ 896621 h 2080960"/>
                <a:gd name="connsiteX9" fmla="*/ 8011534 w 8481251"/>
                <a:gd name="connsiteY9" fmla="*/ 1039495 h 2080960"/>
                <a:gd name="connsiteX10" fmla="*/ 8481251 w 8481251"/>
                <a:gd name="connsiteY10" fmla="*/ 1125220 h 2080960"/>
                <a:gd name="connsiteX0" fmla="*/ 0 w 8481251"/>
                <a:gd name="connsiteY0" fmla="*/ 1943007 h 1943007"/>
                <a:gd name="connsiteX1" fmla="*/ 1216969 w 8481251"/>
                <a:gd name="connsiteY1" fmla="*/ 1207770 h 1943007"/>
                <a:gd name="connsiteX2" fmla="*/ 2224195 w 8481251"/>
                <a:gd name="connsiteY2" fmla="*/ 615206 h 1943007"/>
                <a:gd name="connsiteX3" fmla="*/ 3623850 w 8481251"/>
                <a:gd name="connsiteY3" fmla="*/ 133238 h 1943007"/>
                <a:gd name="connsiteX4" fmla="*/ 5597669 w 8481251"/>
                <a:gd name="connsiteY4" fmla="*/ 724 h 1943007"/>
                <a:gd name="connsiteX5" fmla="*/ 6397769 w 8481251"/>
                <a:gd name="connsiteY5" fmla="*/ 172174 h 1943007"/>
                <a:gd name="connsiteX6" fmla="*/ 7074044 w 8481251"/>
                <a:gd name="connsiteY6" fmla="*/ 484696 h 1943007"/>
                <a:gd name="connsiteX7" fmla="*/ 7416944 w 8481251"/>
                <a:gd name="connsiteY7" fmla="*/ 608070 h 1943007"/>
                <a:gd name="connsiteX8" fmla="*/ 7703193 w 8481251"/>
                <a:gd name="connsiteY8" fmla="*/ 758668 h 1943007"/>
                <a:gd name="connsiteX9" fmla="*/ 8011534 w 8481251"/>
                <a:gd name="connsiteY9" fmla="*/ 901542 h 1943007"/>
                <a:gd name="connsiteX10" fmla="*/ 8481251 w 8481251"/>
                <a:gd name="connsiteY10" fmla="*/ 987267 h 1943007"/>
                <a:gd name="connsiteX0" fmla="*/ 0 w 8481251"/>
                <a:gd name="connsiteY0" fmla="*/ 1943007 h 1943007"/>
                <a:gd name="connsiteX1" fmla="*/ 1216969 w 8481251"/>
                <a:gd name="connsiteY1" fmla="*/ 1207770 h 1943007"/>
                <a:gd name="connsiteX2" fmla="*/ 2224195 w 8481251"/>
                <a:gd name="connsiteY2" fmla="*/ 615206 h 1943007"/>
                <a:gd name="connsiteX3" fmla="*/ 3623850 w 8481251"/>
                <a:gd name="connsiteY3" fmla="*/ 133238 h 1943007"/>
                <a:gd name="connsiteX4" fmla="*/ 5042781 w 8481251"/>
                <a:gd name="connsiteY4" fmla="*/ 724 h 1943007"/>
                <a:gd name="connsiteX5" fmla="*/ 6397769 w 8481251"/>
                <a:gd name="connsiteY5" fmla="*/ 172174 h 1943007"/>
                <a:gd name="connsiteX6" fmla="*/ 7074044 w 8481251"/>
                <a:gd name="connsiteY6" fmla="*/ 484696 h 1943007"/>
                <a:gd name="connsiteX7" fmla="*/ 7416944 w 8481251"/>
                <a:gd name="connsiteY7" fmla="*/ 608070 h 1943007"/>
                <a:gd name="connsiteX8" fmla="*/ 7703193 w 8481251"/>
                <a:gd name="connsiteY8" fmla="*/ 758668 h 1943007"/>
                <a:gd name="connsiteX9" fmla="*/ 8011534 w 8481251"/>
                <a:gd name="connsiteY9" fmla="*/ 901542 h 1943007"/>
                <a:gd name="connsiteX10" fmla="*/ 8481251 w 8481251"/>
                <a:gd name="connsiteY10" fmla="*/ 987267 h 1943007"/>
                <a:gd name="connsiteX0" fmla="*/ 0 w 8481251"/>
                <a:gd name="connsiteY0" fmla="*/ 1942287 h 1942287"/>
                <a:gd name="connsiteX1" fmla="*/ 1216969 w 8481251"/>
                <a:gd name="connsiteY1" fmla="*/ 1207050 h 1942287"/>
                <a:gd name="connsiteX2" fmla="*/ 2224195 w 8481251"/>
                <a:gd name="connsiteY2" fmla="*/ 614486 h 1942287"/>
                <a:gd name="connsiteX3" fmla="*/ 3623850 w 8481251"/>
                <a:gd name="connsiteY3" fmla="*/ 132518 h 1942287"/>
                <a:gd name="connsiteX4" fmla="*/ 5042781 w 8481251"/>
                <a:gd name="connsiteY4" fmla="*/ 4 h 1942287"/>
                <a:gd name="connsiteX5" fmla="*/ 6120325 w 8481251"/>
                <a:gd name="connsiteY5" fmla="*/ 134870 h 1942287"/>
                <a:gd name="connsiteX6" fmla="*/ 7074044 w 8481251"/>
                <a:gd name="connsiteY6" fmla="*/ 483976 h 1942287"/>
                <a:gd name="connsiteX7" fmla="*/ 7416944 w 8481251"/>
                <a:gd name="connsiteY7" fmla="*/ 607350 h 1942287"/>
                <a:gd name="connsiteX8" fmla="*/ 7703193 w 8481251"/>
                <a:gd name="connsiteY8" fmla="*/ 757948 h 1942287"/>
                <a:gd name="connsiteX9" fmla="*/ 8011534 w 8481251"/>
                <a:gd name="connsiteY9" fmla="*/ 900822 h 1942287"/>
                <a:gd name="connsiteX10" fmla="*/ 8481251 w 8481251"/>
                <a:gd name="connsiteY10" fmla="*/ 986547 h 1942287"/>
                <a:gd name="connsiteX0" fmla="*/ 0 w 11354773"/>
                <a:gd name="connsiteY0" fmla="*/ 1942287 h 1942287"/>
                <a:gd name="connsiteX1" fmla="*/ 1216969 w 11354773"/>
                <a:gd name="connsiteY1" fmla="*/ 1207050 h 1942287"/>
                <a:gd name="connsiteX2" fmla="*/ 2224195 w 11354773"/>
                <a:gd name="connsiteY2" fmla="*/ 614486 h 1942287"/>
                <a:gd name="connsiteX3" fmla="*/ 3623850 w 11354773"/>
                <a:gd name="connsiteY3" fmla="*/ 132518 h 1942287"/>
                <a:gd name="connsiteX4" fmla="*/ 5042781 w 11354773"/>
                <a:gd name="connsiteY4" fmla="*/ 4 h 1942287"/>
                <a:gd name="connsiteX5" fmla="*/ 6120325 w 11354773"/>
                <a:gd name="connsiteY5" fmla="*/ 134870 h 1942287"/>
                <a:gd name="connsiteX6" fmla="*/ 7074044 w 11354773"/>
                <a:gd name="connsiteY6" fmla="*/ 483976 h 1942287"/>
                <a:gd name="connsiteX7" fmla="*/ 7416944 w 11354773"/>
                <a:gd name="connsiteY7" fmla="*/ 607350 h 1942287"/>
                <a:gd name="connsiteX8" fmla="*/ 7703193 w 11354773"/>
                <a:gd name="connsiteY8" fmla="*/ 757948 h 1942287"/>
                <a:gd name="connsiteX9" fmla="*/ 8011534 w 11354773"/>
                <a:gd name="connsiteY9" fmla="*/ 900822 h 1942287"/>
                <a:gd name="connsiteX10" fmla="*/ 11354773 w 11354773"/>
                <a:gd name="connsiteY10" fmla="*/ 895085 h 1942287"/>
                <a:gd name="connsiteX0" fmla="*/ 0 w 11354773"/>
                <a:gd name="connsiteY0" fmla="*/ 1942287 h 1942287"/>
                <a:gd name="connsiteX1" fmla="*/ 1216969 w 11354773"/>
                <a:gd name="connsiteY1" fmla="*/ 1207050 h 1942287"/>
                <a:gd name="connsiteX2" fmla="*/ 2224195 w 11354773"/>
                <a:gd name="connsiteY2" fmla="*/ 614486 h 1942287"/>
                <a:gd name="connsiteX3" fmla="*/ 3623850 w 11354773"/>
                <a:gd name="connsiteY3" fmla="*/ 132518 h 1942287"/>
                <a:gd name="connsiteX4" fmla="*/ 5042781 w 11354773"/>
                <a:gd name="connsiteY4" fmla="*/ 4 h 1942287"/>
                <a:gd name="connsiteX5" fmla="*/ 6120325 w 11354773"/>
                <a:gd name="connsiteY5" fmla="*/ 134870 h 1942287"/>
                <a:gd name="connsiteX6" fmla="*/ 7074044 w 11354773"/>
                <a:gd name="connsiteY6" fmla="*/ 483976 h 1942287"/>
                <a:gd name="connsiteX7" fmla="*/ 7416944 w 11354773"/>
                <a:gd name="connsiteY7" fmla="*/ 607350 h 1942287"/>
                <a:gd name="connsiteX8" fmla="*/ 7703193 w 11354773"/>
                <a:gd name="connsiteY8" fmla="*/ 757948 h 1942287"/>
                <a:gd name="connsiteX9" fmla="*/ 10270718 w 11354773"/>
                <a:gd name="connsiteY9" fmla="*/ 1230082 h 1942287"/>
                <a:gd name="connsiteX10" fmla="*/ 11354773 w 11354773"/>
                <a:gd name="connsiteY10" fmla="*/ 895085 h 1942287"/>
                <a:gd name="connsiteX0" fmla="*/ 0 w 11354773"/>
                <a:gd name="connsiteY0" fmla="*/ 1942287 h 1942287"/>
                <a:gd name="connsiteX1" fmla="*/ 1216969 w 11354773"/>
                <a:gd name="connsiteY1" fmla="*/ 1207050 h 1942287"/>
                <a:gd name="connsiteX2" fmla="*/ 2224195 w 11354773"/>
                <a:gd name="connsiteY2" fmla="*/ 614486 h 1942287"/>
                <a:gd name="connsiteX3" fmla="*/ 3623850 w 11354773"/>
                <a:gd name="connsiteY3" fmla="*/ 132518 h 1942287"/>
                <a:gd name="connsiteX4" fmla="*/ 5042781 w 11354773"/>
                <a:gd name="connsiteY4" fmla="*/ 4 h 1942287"/>
                <a:gd name="connsiteX5" fmla="*/ 6120325 w 11354773"/>
                <a:gd name="connsiteY5" fmla="*/ 134870 h 1942287"/>
                <a:gd name="connsiteX6" fmla="*/ 7074044 w 11354773"/>
                <a:gd name="connsiteY6" fmla="*/ 483976 h 1942287"/>
                <a:gd name="connsiteX7" fmla="*/ 7416944 w 11354773"/>
                <a:gd name="connsiteY7" fmla="*/ 607350 h 1942287"/>
                <a:gd name="connsiteX8" fmla="*/ 8476072 w 11354773"/>
                <a:gd name="connsiteY8" fmla="*/ 1178669 h 1942287"/>
                <a:gd name="connsiteX9" fmla="*/ 10270718 w 11354773"/>
                <a:gd name="connsiteY9" fmla="*/ 1230082 h 1942287"/>
                <a:gd name="connsiteX10" fmla="*/ 11354773 w 11354773"/>
                <a:gd name="connsiteY10" fmla="*/ 895085 h 1942287"/>
                <a:gd name="connsiteX0" fmla="*/ 0 w 11354773"/>
                <a:gd name="connsiteY0" fmla="*/ 1942287 h 1942287"/>
                <a:gd name="connsiteX1" fmla="*/ 1216969 w 11354773"/>
                <a:gd name="connsiteY1" fmla="*/ 1207050 h 1942287"/>
                <a:gd name="connsiteX2" fmla="*/ 2224195 w 11354773"/>
                <a:gd name="connsiteY2" fmla="*/ 614486 h 1942287"/>
                <a:gd name="connsiteX3" fmla="*/ 3623850 w 11354773"/>
                <a:gd name="connsiteY3" fmla="*/ 132518 h 1942287"/>
                <a:gd name="connsiteX4" fmla="*/ 5042781 w 11354773"/>
                <a:gd name="connsiteY4" fmla="*/ 4 h 1942287"/>
                <a:gd name="connsiteX5" fmla="*/ 6120325 w 11354773"/>
                <a:gd name="connsiteY5" fmla="*/ 134870 h 1942287"/>
                <a:gd name="connsiteX6" fmla="*/ 7074044 w 11354773"/>
                <a:gd name="connsiteY6" fmla="*/ 483976 h 1942287"/>
                <a:gd name="connsiteX7" fmla="*/ 7416944 w 11354773"/>
                <a:gd name="connsiteY7" fmla="*/ 900026 h 1942287"/>
                <a:gd name="connsiteX8" fmla="*/ 8476072 w 11354773"/>
                <a:gd name="connsiteY8" fmla="*/ 1178669 h 1942287"/>
                <a:gd name="connsiteX9" fmla="*/ 10270718 w 11354773"/>
                <a:gd name="connsiteY9" fmla="*/ 1230082 h 1942287"/>
                <a:gd name="connsiteX10" fmla="*/ 11354773 w 11354773"/>
                <a:gd name="connsiteY10" fmla="*/ 895085 h 1942287"/>
                <a:gd name="connsiteX0" fmla="*/ 0 w 11354773"/>
                <a:gd name="connsiteY0" fmla="*/ 1942287 h 1942287"/>
                <a:gd name="connsiteX1" fmla="*/ 1216969 w 11354773"/>
                <a:gd name="connsiteY1" fmla="*/ 1207050 h 1942287"/>
                <a:gd name="connsiteX2" fmla="*/ 2224195 w 11354773"/>
                <a:gd name="connsiteY2" fmla="*/ 614486 h 1942287"/>
                <a:gd name="connsiteX3" fmla="*/ 3623850 w 11354773"/>
                <a:gd name="connsiteY3" fmla="*/ 132518 h 1942287"/>
                <a:gd name="connsiteX4" fmla="*/ 5042781 w 11354773"/>
                <a:gd name="connsiteY4" fmla="*/ 4 h 1942287"/>
                <a:gd name="connsiteX5" fmla="*/ 6120325 w 11354773"/>
                <a:gd name="connsiteY5" fmla="*/ 134870 h 1942287"/>
                <a:gd name="connsiteX6" fmla="*/ 7074044 w 11354773"/>
                <a:gd name="connsiteY6" fmla="*/ 483976 h 1942287"/>
                <a:gd name="connsiteX7" fmla="*/ 7416944 w 11354773"/>
                <a:gd name="connsiteY7" fmla="*/ 900026 h 1942287"/>
                <a:gd name="connsiteX8" fmla="*/ 9526394 w 11354773"/>
                <a:gd name="connsiteY8" fmla="*/ 1270130 h 1942287"/>
                <a:gd name="connsiteX9" fmla="*/ 10270718 w 11354773"/>
                <a:gd name="connsiteY9" fmla="*/ 1230082 h 1942287"/>
                <a:gd name="connsiteX10" fmla="*/ 11354773 w 11354773"/>
                <a:gd name="connsiteY10" fmla="*/ 895085 h 1942287"/>
                <a:gd name="connsiteX0" fmla="*/ 0 w 11354773"/>
                <a:gd name="connsiteY0" fmla="*/ 1942287 h 1942287"/>
                <a:gd name="connsiteX1" fmla="*/ 1216969 w 11354773"/>
                <a:gd name="connsiteY1" fmla="*/ 1207050 h 1942287"/>
                <a:gd name="connsiteX2" fmla="*/ 2224195 w 11354773"/>
                <a:gd name="connsiteY2" fmla="*/ 614486 h 1942287"/>
                <a:gd name="connsiteX3" fmla="*/ 3623850 w 11354773"/>
                <a:gd name="connsiteY3" fmla="*/ 132518 h 1942287"/>
                <a:gd name="connsiteX4" fmla="*/ 5042781 w 11354773"/>
                <a:gd name="connsiteY4" fmla="*/ 4 h 1942287"/>
                <a:gd name="connsiteX5" fmla="*/ 6120325 w 11354773"/>
                <a:gd name="connsiteY5" fmla="*/ 134870 h 1942287"/>
                <a:gd name="connsiteX6" fmla="*/ 7074044 w 11354773"/>
                <a:gd name="connsiteY6" fmla="*/ 483976 h 1942287"/>
                <a:gd name="connsiteX7" fmla="*/ 8308727 w 11354773"/>
                <a:gd name="connsiteY7" fmla="*/ 1137824 h 1942287"/>
                <a:gd name="connsiteX8" fmla="*/ 9526394 w 11354773"/>
                <a:gd name="connsiteY8" fmla="*/ 1270130 h 1942287"/>
                <a:gd name="connsiteX9" fmla="*/ 10270718 w 11354773"/>
                <a:gd name="connsiteY9" fmla="*/ 1230082 h 1942287"/>
                <a:gd name="connsiteX10" fmla="*/ 11354773 w 11354773"/>
                <a:gd name="connsiteY10" fmla="*/ 895085 h 1942287"/>
                <a:gd name="connsiteX0" fmla="*/ 0 w 11354773"/>
                <a:gd name="connsiteY0" fmla="*/ 1942287 h 1942287"/>
                <a:gd name="connsiteX1" fmla="*/ 1216969 w 11354773"/>
                <a:gd name="connsiteY1" fmla="*/ 1207050 h 1942287"/>
                <a:gd name="connsiteX2" fmla="*/ 2224195 w 11354773"/>
                <a:gd name="connsiteY2" fmla="*/ 614486 h 1942287"/>
                <a:gd name="connsiteX3" fmla="*/ 3623850 w 11354773"/>
                <a:gd name="connsiteY3" fmla="*/ 132518 h 1942287"/>
                <a:gd name="connsiteX4" fmla="*/ 5042781 w 11354773"/>
                <a:gd name="connsiteY4" fmla="*/ 4 h 1942287"/>
                <a:gd name="connsiteX5" fmla="*/ 6120325 w 11354773"/>
                <a:gd name="connsiteY5" fmla="*/ 134870 h 1942287"/>
                <a:gd name="connsiteX6" fmla="*/ 7054227 w 11354773"/>
                <a:gd name="connsiteY6" fmla="*/ 794943 h 1942287"/>
                <a:gd name="connsiteX7" fmla="*/ 8308727 w 11354773"/>
                <a:gd name="connsiteY7" fmla="*/ 1137824 h 1942287"/>
                <a:gd name="connsiteX8" fmla="*/ 9526394 w 11354773"/>
                <a:gd name="connsiteY8" fmla="*/ 1270130 h 1942287"/>
                <a:gd name="connsiteX9" fmla="*/ 10270718 w 11354773"/>
                <a:gd name="connsiteY9" fmla="*/ 1230082 h 1942287"/>
                <a:gd name="connsiteX10" fmla="*/ 11354773 w 11354773"/>
                <a:gd name="connsiteY10" fmla="*/ 895085 h 1942287"/>
                <a:gd name="connsiteX0" fmla="*/ 0 w 11354773"/>
                <a:gd name="connsiteY0" fmla="*/ 1958445 h 1958445"/>
                <a:gd name="connsiteX1" fmla="*/ 1216969 w 11354773"/>
                <a:gd name="connsiteY1" fmla="*/ 1223208 h 1958445"/>
                <a:gd name="connsiteX2" fmla="*/ 2224195 w 11354773"/>
                <a:gd name="connsiteY2" fmla="*/ 630644 h 1958445"/>
                <a:gd name="connsiteX3" fmla="*/ 3623850 w 11354773"/>
                <a:gd name="connsiteY3" fmla="*/ 148676 h 1958445"/>
                <a:gd name="connsiteX4" fmla="*/ 5042781 w 11354773"/>
                <a:gd name="connsiteY4" fmla="*/ 16162 h 1958445"/>
                <a:gd name="connsiteX5" fmla="*/ 6021238 w 11354773"/>
                <a:gd name="connsiteY5" fmla="*/ 461995 h 1958445"/>
                <a:gd name="connsiteX6" fmla="*/ 7054227 w 11354773"/>
                <a:gd name="connsiteY6" fmla="*/ 811101 h 1958445"/>
                <a:gd name="connsiteX7" fmla="*/ 8308727 w 11354773"/>
                <a:gd name="connsiteY7" fmla="*/ 1153982 h 1958445"/>
                <a:gd name="connsiteX8" fmla="*/ 9526394 w 11354773"/>
                <a:gd name="connsiteY8" fmla="*/ 1286288 h 1958445"/>
                <a:gd name="connsiteX9" fmla="*/ 10270718 w 11354773"/>
                <a:gd name="connsiteY9" fmla="*/ 1246240 h 1958445"/>
                <a:gd name="connsiteX10" fmla="*/ 11354773 w 11354773"/>
                <a:gd name="connsiteY10" fmla="*/ 911243 h 1958445"/>
                <a:gd name="connsiteX0" fmla="*/ 0 w 11354773"/>
                <a:gd name="connsiteY0" fmla="*/ 1840480 h 1840480"/>
                <a:gd name="connsiteX1" fmla="*/ 1216969 w 11354773"/>
                <a:gd name="connsiteY1" fmla="*/ 1105243 h 1840480"/>
                <a:gd name="connsiteX2" fmla="*/ 2224195 w 11354773"/>
                <a:gd name="connsiteY2" fmla="*/ 512679 h 1840480"/>
                <a:gd name="connsiteX3" fmla="*/ 3623850 w 11354773"/>
                <a:gd name="connsiteY3" fmla="*/ 30711 h 1840480"/>
                <a:gd name="connsiteX4" fmla="*/ 5022964 w 11354773"/>
                <a:gd name="connsiteY4" fmla="*/ 81119 h 1840480"/>
                <a:gd name="connsiteX5" fmla="*/ 6021238 w 11354773"/>
                <a:gd name="connsiteY5" fmla="*/ 344030 h 1840480"/>
                <a:gd name="connsiteX6" fmla="*/ 7054227 w 11354773"/>
                <a:gd name="connsiteY6" fmla="*/ 693136 h 1840480"/>
                <a:gd name="connsiteX7" fmla="*/ 8308727 w 11354773"/>
                <a:gd name="connsiteY7" fmla="*/ 1036017 h 1840480"/>
                <a:gd name="connsiteX8" fmla="*/ 9526394 w 11354773"/>
                <a:gd name="connsiteY8" fmla="*/ 1168323 h 1840480"/>
                <a:gd name="connsiteX9" fmla="*/ 10270718 w 11354773"/>
                <a:gd name="connsiteY9" fmla="*/ 1128275 h 1840480"/>
                <a:gd name="connsiteX10" fmla="*/ 11354773 w 11354773"/>
                <a:gd name="connsiteY10" fmla="*/ 793278 h 1840480"/>
                <a:gd name="connsiteX0" fmla="*/ 0 w 11354773"/>
                <a:gd name="connsiteY0" fmla="*/ 1775119 h 1775119"/>
                <a:gd name="connsiteX1" fmla="*/ 1216969 w 11354773"/>
                <a:gd name="connsiteY1" fmla="*/ 1039882 h 1775119"/>
                <a:gd name="connsiteX2" fmla="*/ 2224195 w 11354773"/>
                <a:gd name="connsiteY2" fmla="*/ 447318 h 1775119"/>
                <a:gd name="connsiteX3" fmla="*/ 3683302 w 11354773"/>
                <a:gd name="connsiteY3" fmla="*/ 75103 h 1775119"/>
                <a:gd name="connsiteX4" fmla="*/ 5022964 w 11354773"/>
                <a:gd name="connsiteY4" fmla="*/ 15758 h 1775119"/>
                <a:gd name="connsiteX5" fmla="*/ 6021238 w 11354773"/>
                <a:gd name="connsiteY5" fmla="*/ 278669 h 1775119"/>
                <a:gd name="connsiteX6" fmla="*/ 7054227 w 11354773"/>
                <a:gd name="connsiteY6" fmla="*/ 627775 h 1775119"/>
                <a:gd name="connsiteX7" fmla="*/ 8308727 w 11354773"/>
                <a:gd name="connsiteY7" fmla="*/ 970656 h 1775119"/>
                <a:gd name="connsiteX8" fmla="*/ 9526394 w 11354773"/>
                <a:gd name="connsiteY8" fmla="*/ 1102962 h 1775119"/>
                <a:gd name="connsiteX9" fmla="*/ 10270718 w 11354773"/>
                <a:gd name="connsiteY9" fmla="*/ 1062914 h 1775119"/>
                <a:gd name="connsiteX10" fmla="*/ 11354773 w 11354773"/>
                <a:gd name="connsiteY10" fmla="*/ 727917 h 1775119"/>
                <a:gd name="connsiteX0" fmla="*/ 0 w 11354773"/>
                <a:gd name="connsiteY0" fmla="*/ 1777076 h 1777076"/>
                <a:gd name="connsiteX1" fmla="*/ 1216969 w 11354773"/>
                <a:gd name="connsiteY1" fmla="*/ 1041839 h 1777076"/>
                <a:gd name="connsiteX2" fmla="*/ 2323282 w 11354773"/>
                <a:gd name="connsiteY2" fmla="*/ 504152 h 1777076"/>
                <a:gd name="connsiteX3" fmla="*/ 3683302 w 11354773"/>
                <a:gd name="connsiteY3" fmla="*/ 77060 h 1777076"/>
                <a:gd name="connsiteX4" fmla="*/ 5022964 w 11354773"/>
                <a:gd name="connsiteY4" fmla="*/ 17715 h 1777076"/>
                <a:gd name="connsiteX5" fmla="*/ 6021238 w 11354773"/>
                <a:gd name="connsiteY5" fmla="*/ 280626 h 1777076"/>
                <a:gd name="connsiteX6" fmla="*/ 7054227 w 11354773"/>
                <a:gd name="connsiteY6" fmla="*/ 629732 h 1777076"/>
                <a:gd name="connsiteX7" fmla="*/ 8308727 w 11354773"/>
                <a:gd name="connsiteY7" fmla="*/ 972613 h 1777076"/>
                <a:gd name="connsiteX8" fmla="*/ 9526394 w 11354773"/>
                <a:gd name="connsiteY8" fmla="*/ 1104919 h 1777076"/>
                <a:gd name="connsiteX9" fmla="*/ 10270718 w 11354773"/>
                <a:gd name="connsiteY9" fmla="*/ 1064871 h 1777076"/>
                <a:gd name="connsiteX10" fmla="*/ 11354773 w 11354773"/>
                <a:gd name="connsiteY10" fmla="*/ 729874 h 1777076"/>
                <a:gd name="connsiteX0" fmla="*/ 0 w 11354773"/>
                <a:gd name="connsiteY0" fmla="*/ 1777076 h 1777076"/>
                <a:gd name="connsiteX1" fmla="*/ 1216969 w 11354773"/>
                <a:gd name="connsiteY1" fmla="*/ 1041839 h 1777076"/>
                <a:gd name="connsiteX2" fmla="*/ 2323282 w 11354773"/>
                <a:gd name="connsiteY2" fmla="*/ 504152 h 1777076"/>
                <a:gd name="connsiteX3" fmla="*/ 3683302 w 11354773"/>
                <a:gd name="connsiteY3" fmla="*/ 77060 h 1777076"/>
                <a:gd name="connsiteX4" fmla="*/ 5022964 w 11354773"/>
                <a:gd name="connsiteY4" fmla="*/ 17715 h 1777076"/>
                <a:gd name="connsiteX5" fmla="*/ 6179777 w 11354773"/>
                <a:gd name="connsiteY5" fmla="*/ 280625 h 1777076"/>
                <a:gd name="connsiteX6" fmla="*/ 7054227 w 11354773"/>
                <a:gd name="connsiteY6" fmla="*/ 629732 h 1777076"/>
                <a:gd name="connsiteX7" fmla="*/ 8308727 w 11354773"/>
                <a:gd name="connsiteY7" fmla="*/ 972613 h 1777076"/>
                <a:gd name="connsiteX8" fmla="*/ 9526394 w 11354773"/>
                <a:gd name="connsiteY8" fmla="*/ 1104919 h 1777076"/>
                <a:gd name="connsiteX9" fmla="*/ 10270718 w 11354773"/>
                <a:gd name="connsiteY9" fmla="*/ 1064871 h 1777076"/>
                <a:gd name="connsiteX10" fmla="*/ 11354773 w 11354773"/>
                <a:gd name="connsiteY10" fmla="*/ 729874 h 1777076"/>
                <a:gd name="connsiteX0" fmla="*/ 0 w 11354773"/>
                <a:gd name="connsiteY0" fmla="*/ 1777076 h 1777076"/>
                <a:gd name="connsiteX1" fmla="*/ 1216969 w 11354773"/>
                <a:gd name="connsiteY1" fmla="*/ 1041839 h 1777076"/>
                <a:gd name="connsiteX2" fmla="*/ 2323282 w 11354773"/>
                <a:gd name="connsiteY2" fmla="*/ 504152 h 1777076"/>
                <a:gd name="connsiteX3" fmla="*/ 3683302 w 11354773"/>
                <a:gd name="connsiteY3" fmla="*/ 77060 h 1777076"/>
                <a:gd name="connsiteX4" fmla="*/ 5022964 w 11354773"/>
                <a:gd name="connsiteY4" fmla="*/ 17715 h 1777076"/>
                <a:gd name="connsiteX5" fmla="*/ 6179777 w 11354773"/>
                <a:gd name="connsiteY5" fmla="*/ 280625 h 1777076"/>
                <a:gd name="connsiteX6" fmla="*/ 7054227 w 11354773"/>
                <a:gd name="connsiteY6" fmla="*/ 629732 h 1777076"/>
                <a:gd name="connsiteX7" fmla="*/ 8229457 w 11354773"/>
                <a:gd name="connsiteY7" fmla="*/ 972614 h 1777076"/>
                <a:gd name="connsiteX8" fmla="*/ 9526394 w 11354773"/>
                <a:gd name="connsiteY8" fmla="*/ 1104919 h 1777076"/>
                <a:gd name="connsiteX9" fmla="*/ 10270718 w 11354773"/>
                <a:gd name="connsiteY9" fmla="*/ 1064871 h 1777076"/>
                <a:gd name="connsiteX10" fmla="*/ 11354773 w 11354773"/>
                <a:gd name="connsiteY10" fmla="*/ 729874 h 1777076"/>
                <a:gd name="connsiteX0" fmla="*/ 0 w 11354773"/>
                <a:gd name="connsiteY0" fmla="*/ 1777076 h 1777076"/>
                <a:gd name="connsiteX1" fmla="*/ 1216969 w 11354773"/>
                <a:gd name="connsiteY1" fmla="*/ 1041839 h 1777076"/>
                <a:gd name="connsiteX2" fmla="*/ 2323282 w 11354773"/>
                <a:gd name="connsiteY2" fmla="*/ 504152 h 1777076"/>
                <a:gd name="connsiteX3" fmla="*/ 3683302 w 11354773"/>
                <a:gd name="connsiteY3" fmla="*/ 77060 h 1777076"/>
                <a:gd name="connsiteX4" fmla="*/ 5022964 w 11354773"/>
                <a:gd name="connsiteY4" fmla="*/ 17715 h 1777076"/>
                <a:gd name="connsiteX5" fmla="*/ 6179777 w 11354773"/>
                <a:gd name="connsiteY5" fmla="*/ 280625 h 1777076"/>
                <a:gd name="connsiteX6" fmla="*/ 7054227 w 11354773"/>
                <a:gd name="connsiteY6" fmla="*/ 629732 h 1777076"/>
                <a:gd name="connsiteX7" fmla="*/ 8229457 w 11354773"/>
                <a:gd name="connsiteY7" fmla="*/ 972614 h 1777076"/>
                <a:gd name="connsiteX8" fmla="*/ 9526394 w 11354773"/>
                <a:gd name="connsiteY8" fmla="*/ 1104919 h 1777076"/>
                <a:gd name="connsiteX9" fmla="*/ 10270718 w 11354773"/>
                <a:gd name="connsiteY9" fmla="*/ 1064871 h 1777076"/>
                <a:gd name="connsiteX10" fmla="*/ 11354773 w 11354773"/>
                <a:gd name="connsiteY10" fmla="*/ 729874 h 1777076"/>
                <a:gd name="connsiteX0" fmla="*/ 0 w 11354773"/>
                <a:gd name="connsiteY0" fmla="*/ 1777076 h 1777076"/>
                <a:gd name="connsiteX1" fmla="*/ 1216969 w 11354773"/>
                <a:gd name="connsiteY1" fmla="*/ 1041839 h 1777076"/>
                <a:gd name="connsiteX2" fmla="*/ 2323282 w 11354773"/>
                <a:gd name="connsiteY2" fmla="*/ 504152 h 1777076"/>
                <a:gd name="connsiteX3" fmla="*/ 3683302 w 11354773"/>
                <a:gd name="connsiteY3" fmla="*/ 77060 h 1777076"/>
                <a:gd name="connsiteX4" fmla="*/ 5022964 w 11354773"/>
                <a:gd name="connsiteY4" fmla="*/ 17715 h 1777076"/>
                <a:gd name="connsiteX5" fmla="*/ 6179777 w 11354773"/>
                <a:gd name="connsiteY5" fmla="*/ 280625 h 1777076"/>
                <a:gd name="connsiteX6" fmla="*/ 7054227 w 11354773"/>
                <a:gd name="connsiteY6" fmla="*/ 629732 h 1777076"/>
                <a:gd name="connsiteX7" fmla="*/ 8229457 w 11354773"/>
                <a:gd name="connsiteY7" fmla="*/ 972614 h 1777076"/>
                <a:gd name="connsiteX8" fmla="*/ 9407491 w 11354773"/>
                <a:gd name="connsiteY8" fmla="*/ 1104920 h 1777076"/>
                <a:gd name="connsiteX9" fmla="*/ 10270718 w 11354773"/>
                <a:gd name="connsiteY9" fmla="*/ 1064871 h 1777076"/>
                <a:gd name="connsiteX10" fmla="*/ 11354773 w 11354773"/>
                <a:gd name="connsiteY10" fmla="*/ 729874 h 1777076"/>
                <a:gd name="connsiteX0" fmla="*/ 0 w 11473677"/>
                <a:gd name="connsiteY0" fmla="*/ 1777076 h 1777076"/>
                <a:gd name="connsiteX1" fmla="*/ 1216969 w 11473677"/>
                <a:gd name="connsiteY1" fmla="*/ 1041839 h 1777076"/>
                <a:gd name="connsiteX2" fmla="*/ 2323282 w 11473677"/>
                <a:gd name="connsiteY2" fmla="*/ 504152 h 1777076"/>
                <a:gd name="connsiteX3" fmla="*/ 3683302 w 11473677"/>
                <a:gd name="connsiteY3" fmla="*/ 77060 h 1777076"/>
                <a:gd name="connsiteX4" fmla="*/ 5022964 w 11473677"/>
                <a:gd name="connsiteY4" fmla="*/ 17715 h 1777076"/>
                <a:gd name="connsiteX5" fmla="*/ 6179777 w 11473677"/>
                <a:gd name="connsiteY5" fmla="*/ 280625 h 1777076"/>
                <a:gd name="connsiteX6" fmla="*/ 7054227 w 11473677"/>
                <a:gd name="connsiteY6" fmla="*/ 629732 h 1777076"/>
                <a:gd name="connsiteX7" fmla="*/ 8229457 w 11473677"/>
                <a:gd name="connsiteY7" fmla="*/ 972614 h 1777076"/>
                <a:gd name="connsiteX8" fmla="*/ 9407491 w 11473677"/>
                <a:gd name="connsiteY8" fmla="*/ 1104920 h 1777076"/>
                <a:gd name="connsiteX9" fmla="*/ 10270718 w 11473677"/>
                <a:gd name="connsiteY9" fmla="*/ 1064871 h 1777076"/>
                <a:gd name="connsiteX10" fmla="*/ 11473677 w 11473677"/>
                <a:gd name="connsiteY10" fmla="*/ 638412 h 1777076"/>
                <a:gd name="connsiteX0" fmla="*/ 0 w 11334955"/>
                <a:gd name="connsiteY0" fmla="*/ 1777076 h 1777076"/>
                <a:gd name="connsiteX1" fmla="*/ 1078247 w 11334955"/>
                <a:gd name="connsiteY1" fmla="*/ 1041839 h 1777076"/>
                <a:gd name="connsiteX2" fmla="*/ 2184560 w 11334955"/>
                <a:gd name="connsiteY2" fmla="*/ 504152 h 1777076"/>
                <a:gd name="connsiteX3" fmla="*/ 3544580 w 11334955"/>
                <a:gd name="connsiteY3" fmla="*/ 77060 h 1777076"/>
                <a:gd name="connsiteX4" fmla="*/ 4884242 w 11334955"/>
                <a:gd name="connsiteY4" fmla="*/ 17715 h 1777076"/>
                <a:gd name="connsiteX5" fmla="*/ 6041055 w 11334955"/>
                <a:gd name="connsiteY5" fmla="*/ 280625 h 1777076"/>
                <a:gd name="connsiteX6" fmla="*/ 6915505 w 11334955"/>
                <a:gd name="connsiteY6" fmla="*/ 629732 h 1777076"/>
                <a:gd name="connsiteX7" fmla="*/ 8090735 w 11334955"/>
                <a:gd name="connsiteY7" fmla="*/ 972614 h 1777076"/>
                <a:gd name="connsiteX8" fmla="*/ 9268769 w 11334955"/>
                <a:gd name="connsiteY8" fmla="*/ 1104920 h 1777076"/>
                <a:gd name="connsiteX9" fmla="*/ 10131996 w 11334955"/>
                <a:gd name="connsiteY9" fmla="*/ 1064871 h 1777076"/>
                <a:gd name="connsiteX10" fmla="*/ 11334955 w 11334955"/>
                <a:gd name="connsiteY10" fmla="*/ 638412 h 1777076"/>
                <a:gd name="connsiteX0" fmla="*/ 0 w 11275503"/>
                <a:gd name="connsiteY0" fmla="*/ 1813660 h 1813660"/>
                <a:gd name="connsiteX1" fmla="*/ 1018795 w 11275503"/>
                <a:gd name="connsiteY1" fmla="*/ 1041839 h 1813660"/>
                <a:gd name="connsiteX2" fmla="*/ 2125108 w 11275503"/>
                <a:gd name="connsiteY2" fmla="*/ 504152 h 1813660"/>
                <a:gd name="connsiteX3" fmla="*/ 3485128 w 11275503"/>
                <a:gd name="connsiteY3" fmla="*/ 77060 h 1813660"/>
                <a:gd name="connsiteX4" fmla="*/ 4824790 w 11275503"/>
                <a:gd name="connsiteY4" fmla="*/ 17715 h 1813660"/>
                <a:gd name="connsiteX5" fmla="*/ 5981603 w 11275503"/>
                <a:gd name="connsiteY5" fmla="*/ 280625 h 1813660"/>
                <a:gd name="connsiteX6" fmla="*/ 6856053 w 11275503"/>
                <a:gd name="connsiteY6" fmla="*/ 629732 h 1813660"/>
                <a:gd name="connsiteX7" fmla="*/ 8031283 w 11275503"/>
                <a:gd name="connsiteY7" fmla="*/ 972614 h 1813660"/>
                <a:gd name="connsiteX8" fmla="*/ 9209317 w 11275503"/>
                <a:gd name="connsiteY8" fmla="*/ 1104920 h 1813660"/>
                <a:gd name="connsiteX9" fmla="*/ 10072544 w 11275503"/>
                <a:gd name="connsiteY9" fmla="*/ 1064871 h 1813660"/>
                <a:gd name="connsiteX10" fmla="*/ 11275503 w 11275503"/>
                <a:gd name="connsiteY10" fmla="*/ 638412 h 1813660"/>
                <a:gd name="connsiteX0" fmla="*/ 0 w 11354773"/>
                <a:gd name="connsiteY0" fmla="*/ 1813660 h 1813660"/>
                <a:gd name="connsiteX1" fmla="*/ 1098065 w 11354773"/>
                <a:gd name="connsiteY1" fmla="*/ 1041839 h 1813660"/>
                <a:gd name="connsiteX2" fmla="*/ 2204378 w 11354773"/>
                <a:gd name="connsiteY2" fmla="*/ 504152 h 1813660"/>
                <a:gd name="connsiteX3" fmla="*/ 3564398 w 11354773"/>
                <a:gd name="connsiteY3" fmla="*/ 77060 h 1813660"/>
                <a:gd name="connsiteX4" fmla="*/ 4904060 w 11354773"/>
                <a:gd name="connsiteY4" fmla="*/ 17715 h 1813660"/>
                <a:gd name="connsiteX5" fmla="*/ 6060873 w 11354773"/>
                <a:gd name="connsiteY5" fmla="*/ 280625 h 1813660"/>
                <a:gd name="connsiteX6" fmla="*/ 6935323 w 11354773"/>
                <a:gd name="connsiteY6" fmla="*/ 629732 h 1813660"/>
                <a:gd name="connsiteX7" fmla="*/ 8110553 w 11354773"/>
                <a:gd name="connsiteY7" fmla="*/ 972614 h 1813660"/>
                <a:gd name="connsiteX8" fmla="*/ 9288587 w 11354773"/>
                <a:gd name="connsiteY8" fmla="*/ 1104920 h 1813660"/>
                <a:gd name="connsiteX9" fmla="*/ 10151814 w 11354773"/>
                <a:gd name="connsiteY9" fmla="*/ 1064871 h 1813660"/>
                <a:gd name="connsiteX10" fmla="*/ 11354773 w 11354773"/>
                <a:gd name="connsiteY10" fmla="*/ 638412 h 1813660"/>
                <a:gd name="connsiteX0" fmla="*/ 0 w 11453860"/>
                <a:gd name="connsiteY0" fmla="*/ 1813660 h 1813660"/>
                <a:gd name="connsiteX1" fmla="*/ 1098065 w 11453860"/>
                <a:gd name="connsiteY1" fmla="*/ 1041839 h 1813660"/>
                <a:gd name="connsiteX2" fmla="*/ 2204378 w 11453860"/>
                <a:gd name="connsiteY2" fmla="*/ 504152 h 1813660"/>
                <a:gd name="connsiteX3" fmla="*/ 3564398 w 11453860"/>
                <a:gd name="connsiteY3" fmla="*/ 77060 h 1813660"/>
                <a:gd name="connsiteX4" fmla="*/ 4904060 w 11453860"/>
                <a:gd name="connsiteY4" fmla="*/ 17715 h 1813660"/>
                <a:gd name="connsiteX5" fmla="*/ 6060873 w 11453860"/>
                <a:gd name="connsiteY5" fmla="*/ 280625 h 1813660"/>
                <a:gd name="connsiteX6" fmla="*/ 6935323 w 11453860"/>
                <a:gd name="connsiteY6" fmla="*/ 629732 h 1813660"/>
                <a:gd name="connsiteX7" fmla="*/ 8110553 w 11453860"/>
                <a:gd name="connsiteY7" fmla="*/ 972614 h 1813660"/>
                <a:gd name="connsiteX8" fmla="*/ 9288587 w 11453860"/>
                <a:gd name="connsiteY8" fmla="*/ 1104920 h 1813660"/>
                <a:gd name="connsiteX9" fmla="*/ 10151814 w 11453860"/>
                <a:gd name="connsiteY9" fmla="*/ 1064871 h 1813660"/>
                <a:gd name="connsiteX10" fmla="*/ 11453860 w 11453860"/>
                <a:gd name="connsiteY10" fmla="*/ 583536 h 181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3860" h="1813660">
                  <a:moveTo>
                    <a:pt x="0" y="1813660"/>
                  </a:moveTo>
                  <a:cubicBezTo>
                    <a:pt x="113506" y="1713647"/>
                    <a:pt x="730669" y="1260090"/>
                    <a:pt x="1098065" y="1041839"/>
                  </a:cubicBezTo>
                  <a:cubicBezTo>
                    <a:pt x="1465461" y="823588"/>
                    <a:pt x="1793323" y="664948"/>
                    <a:pt x="2204378" y="504152"/>
                  </a:cubicBezTo>
                  <a:cubicBezTo>
                    <a:pt x="2615433" y="343356"/>
                    <a:pt x="3114451" y="158133"/>
                    <a:pt x="3564398" y="77060"/>
                  </a:cubicBezTo>
                  <a:cubicBezTo>
                    <a:pt x="4014345" y="-4013"/>
                    <a:pt x="4487981" y="-16212"/>
                    <a:pt x="4904060" y="17715"/>
                  </a:cubicBezTo>
                  <a:cubicBezTo>
                    <a:pt x="5320139" y="51642"/>
                    <a:pt x="5722329" y="178622"/>
                    <a:pt x="6060873" y="280625"/>
                  </a:cubicBezTo>
                  <a:cubicBezTo>
                    <a:pt x="6399417" y="382628"/>
                    <a:pt x="6593710" y="514401"/>
                    <a:pt x="6935323" y="629732"/>
                  </a:cubicBezTo>
                  <a:cubicBezTo>
                    <a:pt x="7276936" y="745064"/>
                    <a:pt x="7718342" y="893416"/>
                    <a:pt x="8110553" y="972614"/>
                  </a:cubicBezTo>
                  <a:cubicBezTo>
                    <a:pt x="8502764" y="1051812"/>
                    <a:pt x="8948377" y="1089544"/>
                    <a:pt x="9288587" y="1104920"/>
                  </a:cubicBezTo>
                  <a:cubicBezTo>
                    <a:pt x="9628797" y="1120296"/>
                    <a:pt x="10002589" y="1026771"/>
                    <a:pt x="10151814" y="1064871"/>
                  </a:cubicBezTo>
                  <a:cubicBezTo>
                    <a:pt x="10269289" y="1093446"/>
                    <a:pt x="11336385" y="554961"/>
                    <a:pt x="11453860" y="583536"/>
                  </a:cubicBezTo>
                </a:path>
              </a:pathLst>
            </a:custGeom>
            <a:noFill/>
            <a:ln w="50800">
              <a:solidFill>
                <a:schemeClr val="accent1"/>
              </a:solidFill>
              <a:prstDash val="sysDash"/>
              <a:headEnd type="triangle" w="lg" len="med"/>
              <a:tailEnd type="none"/>
            </a:ln>
            <a:effectLst>
              <a:glow rad="635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ED01A744-7BC4-437C-ABAA-4D433B26AF8C}"/>
                </a:ext>
              </a:extLst>
            </p:cNvPr>
            <p:cNvSpPr/>
            <p:nvPr/>
          </p:nvSpPr>
          <p:spPr>
            <a:xfrm>
              <a:off x="1172207" y="6588077"/>
              <a:ext cx="2016831" cy="36445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瀬戸内海・淡路島周遊</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111" name="円/楕円 306"/>
            <p:cNvSpPr/>
            <p:nvPr/>
          </p:nvSpPr>
          <p:spPr>
            <a:xfrm rot="20281290">
              <a:off x="8146527" y="5091824"/>
              <a:ext cx="259105" cy="201930"/>
            </a:xfrm>
            <a:prstGeom prst="ellipse">
              <a:avLst/>
            </a:prstGeom>
            <a:solidFill>
              <a:schemeClr val="accent6">
                <a:alpha val="5000"/>
              </a:schemeClr>
            </a:solidFill>
            <a:ln w="25400" cap="flat" cmpd="sng" algn="ctr">
              <a:noFill/>
              <a:prstDash val="solid"/>
            </a:ln>
            <a:effectLst>
              <a:glow rad="127000">
                <a:schemeClr val="accent6">
                  <a:alpha val="60000"/>
                </a:schemeClr>
              </a:glow>
            </a:effectLst>
          </p:spPr>
          <p:txBody>
            <a:bodyPr rtlCol="0" anchor="ctr"/>
            <a:lstStyle/>
            <a:p>
              <a:pPr algn="ctr" defTabSz="963112">
                <a:defRPr/>
              </a:pPr>
              <a:endParaRPr kumimoji="1" lang="ja-JP" altLang="en-US" sz="1900" kern="0">
                <a:solidFill>
                  <a:prstClr val="white"/>
                </a:solidFill>
                <a:latin typeface="Calibri"/>
                <a:ea typeface="ＭＳ Ｐゴシック" panose="020B0600070205080204" pitchFamily="50" charset="-128"/>
              </a:endParaRPr>
            </a:p>
          </p:txBody>
        </p:sp>
        <p:sp>
          <p:nvSpPr>
            <p:cNvPr id="112" name="円/楕円 306"/>
            <p:cNvSpPr/>
            <p:nvPr/>
          </p:nvSpPr>
          <p:spPr>
            <a:xfrm>
              <a:off x="8685843" y="5148906"/>
              <a:ext cx="252493" cy="235167"/>
            </a:xfrm>
            <a:prstGeom prst="ellipse">
              <a:avLst/>
            </a:prstGeom>
            <a:solidFill>
              <a:schemeClr val="accent6">
                <a:alpha val="4000"/>
              </a:schemeClr>
            </a:solidFill>
            <a:ln w="25400" cap="flat" cmpd="sng" algn="ctr">
              <a:noFill/>
              <a:prstDash val="solid"/>
            </a:ln>
            <a:effectLst>
              <a:glow rad="127000">
                <a:schemeClr val="accent6">
                  <a:alpha val="60000"/>
                </a:schemeClr>
              </a:glow>
            </a:effectLst>
          </p:spPr>
          <p:txBody>
            <a:bodyPr rtlCol="0" anchor="ctr"/>
            <a:lstStyle/>
            <a:p>
              <a:pPr algn="ctr" defTabSz="963112">
                <a:defRPr/>
              </a:pPr>
              <a:endParaRPr kumimoji="1" lang="ja-JP" altLang="en-US" sz="1900" kern="0">
                <a:solidFill>
                  <a:prstClr val="white"/>
                </a:solidFill>
                <a:latin typeface="Calibri"/>
                <a:ea typeface="ＭＳ Ｐゴシック" panose="020B0600070205080204" pitchFamily="50" charset="-128"/>
              </a:endParaRPr>
            </a:p>
          </p:txBody>
        </p:sp>
        <p:sp>
          <p:nvSpPr>
            <p:cNvPr id="113" name="円/楕円 306"/>
            <p:cNvSpPr/>
            <p:nvPr/>
          </p:nvSpPr>
          <p:spPr>
            <a:xfrm>
              <a:off x="8403877" y="7355674"/>
              <a:ext cx="490466" cy="327455"/>
            </a:xfrm>
            <a:prstGeom prst="ellipse">
              <a:avLst/>
            </a:prstGeom>
            <a:solidFill>
              <a:schemeClr val="accent2">
                <a:lumMod val="60000"/>
                <a:lumOff val="40000"/>
                <a:alpha val="1000"/>
              </a:schemeClr>
            </a:solidFill>
            <a:ln w="25400" cap="flat" cmpd="sng" algn="ctr">
              <a:noFill/>
              <a:prstDash val="solid"/>
            </a:ln>
            <a:effectLst>
              <a:glow rad="127000">
                <a:srgbClr val="C0504D">
                  <a:lumMod val="60000"/>
                  <a:lumOff val="40000"/>
                  <a:alpha val="60000"/>
                </a:srgbClr>
              </a:glow>
            </a:effectLst>
          </p:spPr>
          <p:txBody>
            <a:bodyPr rtlCol="0" anchor="ctr"/>
            <a:lstStyle/>
            <a:p>
              <a:pPr algn="ctr" defTabSz="963112">
                <a:defRPr/>
              </a:pPr>
              <a:endParaRPr kumimoji="1" lang="ja-JP" altLang="en-US" sz="1900" kern="0">
                <a:solidFill>
                  <a:prstClr val="white"/>
                </a:solidFill>
                <a:latin typeface="Calibri"/>
                <a:ea typeface="ＭＳ Ｐゴシック" panose="020B0600070205080204" pitchFamily="50" charset="-128"/>
              </a:endParaRPr>
            </a:p>
          </p:txBody>
        </p:sp>
        <p:sp>
          <p:nvSpPr>
            <p:cNvPr id="114" name="テキスト ボックス 113"/>
            <p:cNvSpPr txBox="1"/>
            <p:nvPr/>
          </p:nvSpPr>
          <p:spPr>
            <a:xfrm>
              <a:off x="2425822" y="4159063"/>
              <a:ext cx="1444780" cy="366264"/>
            </a:xfrm>
            <a:prstGeom prst="rect">
              <a:avLst/>
            </a:prstGeom>
            <a:noFill/>
          </p:spPr>
          <p:txBody>
            <a:bodyPr wrap="square" rtlCol="0">
              <a:spAutoFit/>
            </a:bodyPr>
            <a:lstStyle/>
            <a:p>
              <a:pPr defTabSz="913303"/>
              <a:r>
                <a:rPr lang="ja-JP" altLang="en-US"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（日本遺産）</a:t>
              </a:r>
              <a:endParaRPr lang="en-US" altLang="ja-JP"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北前船寄港地・船主集落</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フリーフォーム 114"/>
            <p:cNvSpPr/>
            <p:nvPr/>
          </p:nvSpPr>
          <p:spPr>
            <a:xfrm>
              <a:off x="5349488" y="3943010"/>
              <a:ext cx="2448870" cy="857491"/>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0" h="1334102">
                  <a:moveTo>
                    <a:pt x="3810000" y="280002"/>
                  </a:moveTo>
                  <a:cubicBezTo>
                    <a:pt x="3688291" y="182635"/>
                    <a:pt x="3566583" y="85269"/>
                    <a:pt x="3429000" y="38702"/>
                  </a:cubicBezTo>
                  <a:cubicBezTo>
                    <a:pt x="3291417" y="-7865"/>
                    <a:pt x="3139017" y="602"/>
                    <a:pt x="2984500" y="602"/>
                  </a:cubicBezTo>
                  <a:cubicBezTo>
                    <a:pt x="2829983" y="602"/>
                    <a:pt x="2660650" y="6952"/>
                    <a:pt x="2501900" y="38702"/>
                  </a:cubicBezTo>
                  <a:cubicBezTo>
                    <a:pt x="2343150" y="70452"/>
                    <a:pt x="2178050" y="125485"/>
                    <a:pt x="2032000" y="191102"/>
                  </a:cubicBezTo>
                  <a:cubicBezTo>
                    <a:pt x="1885950" y="256719"/>
                    <a:pt x="1725083" y="339269"/>
                    <a:pt x="1625600" y="432402"/>
                  </a:cubicBezTo>
                  <a:cubicBezTo>
                    <a:pt x="1526117" y="525535"/>
                    <a:pt x="1543050" y="669469"/>
                    <a:pt x="1435100" y="749902"/>
                  </a:cubicBezTo>
                  <a:cubicBezTo>
                    <a:pt x="1327150" y="830335"/>
                    <a:pt x="1111250" y="870552"/>
                    <a:pt x="977900" y="915002"/>
                  </a:cubicBezTo>
                  <a:cubicBezTo>
                    <a:pt x="844550" y="959452"/>
                    <a:pt x="736600" y="993319"/>
                    <a:pt x="635000" y="1016602"/>
                  </a:cubicBezTo>
                  <a:cubicBezTo>
                    <a:pt x="533400" y="1039885"/>
                    <a:pt x="429683" y="1048352"/>
                    <a:pt x="368300" y="1054702"/>
                  </a:cubicBezTo>
                  <a:cubicBezTo>
                    <a:pt x="306917" y="1061052"/>
                    <a:pt x="328083" y="1008135"/>
                    <a:pt x="266700" y="1054702"/>
                  </a:cubicBezTo>
                  <a:cubicBezTo>
                    <a:pt x="205317" y="1101269"/>
                    <a:pt x="102658" y="1217685"/>
                    <a:pt x="0" y="1334102"/>
                  </a:cubicBez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115"/>
            <p:cNvSpPr/>
            <p:nvPr/>
          </p:nvSpPr>
          <p:spPr>
            <a:xfrm>
              <a:off x="6291363" y="6867282"/>
              <a:ext cx="2962076" cy="727164"/>
            </a:xfrm>
            <a:custGeom>
              <a:avLst/>
              <a:gdLst>
                <a:gd name="connsiteX0" fmla="*/ 0 w 3176588"/>
                <a:gd name="connsiteY0" fmla="*/ 585788 h 585788"/>
                <a:gd name="connsiteX1" fmla="*/ 557213 w 3176588"/>
                <a:gd name="connsiteY1" fmla="*/ 552450 h 585788"/>
                <a:gd name="connsiteX2" fmla="*/ 823913 w 3176588"/>
                <a:gd name="connsiteY2" fmla="*/ 471488 h 585788"/>
                <a:gd name="connsiteX3" fmla="*/ 1223963 w 3176588"/>
                <a:gd name="connsiteY3" fmla="*/ 433388 h 585788"/>
                <a:gd name="connsiteX4" fmla="*/ 1438275 w 3176588"/>
                <a:gd name="connsiteY4" fmla="*/ 414338 h 585788"/>
                <a:gd name="connsiteX5" fmla="*/ 1624013 w 3176588"/>
                <a:gd name="connsiteY5" fmla="*/ 414338 h 585788"/>
                <a:gd name="connsiteX6" fmla="*/ 1800225 w 3176588"/>
                <a:gd name="connsiteY6" fmla="*/ 457200 h 585788"/>
                <a:gd name="connsiteX7" fmla="*/ 2038350 w 3176588"/>
                <a:gd name="connsiteY7" fmla="*/ 390525 h 585788"/>
                <a:gd name="connsiteX8" fmla="*/ 2328863 w 3176588"/>
                <a:gd name="connsiteY8" fmla="*/ 314325 h 585788"/>
                <a:gd name="connsiteX9" fmla="*/ 2647950 w 3176588"/>
                <a:gd name="connsiteY9" fmla="*/ 228600 h 585788"/>
                <a:gd name="connsiteX10" fmla="*/ 2857500 w 3176588"/>
                <a:gd name="connsiteY10" fmla="*/ 128588 h 585788"/>
                <a:gd name="connsiteX11" fmla="*/ 3176588 w 3176588"/>
                <a:gd name="connsiteY11" fmla="*/ 0 h 585788"/>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857500 w 5919788"/>
                <a:gd name="connsiteY10" fmla="*/ 1257301 h 1714501"/>
                <a:gd name="connsiteX11" fmla="*/ 5919788 w 5919788"/>
                <a:gd name="connsiteY11"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857500 w 5919788"/>
                <a:gd name="connsiteY10" fmla="*/ 1257301 h 1714501"/>
                <a:gd name="connsiteX11" fmla="*/ 5568805 w 5919788"/>
                <a:gd name="connsiteY11" fmla="*/ 194812 h 1714501"/>
                <a:gd name="connsiteX12" fmla="*/ 5919788 w 5919788"/>
                <a:gd name="connsiteY12"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857500 w 5919788"/>
                <a:gd name="connsiteY10" fmla="*/ 1257301 h 1714501"/>
                <a:gd name="connsiteX11" fmla="*/ 4282930 w 5919788"/>
                <a:gd name="connsiteY11" fmla="*/ 785362 h 1714501"/>
                <a:gd name="connsiteX12" fmla="*/ 5568805 w 5919788"/>
                <a:gd name="connsiteY12" fmla="*/ 194812 h 1714501"/>
                <a:gd name="connsiteX13" fmla="*/ 5919788 w 5919788"/>
                <a:gd name="connsiteY13"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857500 w 5919788"/>
                <a:gd name="connsiteY10" fmla="*/ 1257301 h 1714501"/>
                <a:gd name="connsiteX11" fmla="*/ 3416155 w 5919788"/>
                <a:gd name="connsiteY11" fmla="*/ 1028250 h 1714501"/>
                <a:gd name="connsiteX12" fmla="*/ 4282930 w 5919788"/>
                <a:gd name="connsiteY12" fmla="*/ 785362 h 1714501"/>
                <a:gd name="connsiteX13" fmla="*/ 5568805 w 5919788"/>
                <a:gd name="connsiteY13" fmla="*/ 194812 h 1714501"/>
                <a:gd name="connsiteX14" fmla="*/ 5919788 w 5919788"/>
                <a:gd name="connsiteY14"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995612 w 5919788"/>
                <a:gd name="connsiteY10" fmla="*/ 1185863 h 1714501"/>
                <a:gd name="connsiteX11" fmla="*/ 3416155 w 5919788"/>
                <a:gd name="connsiteY11" fmla="*/ 1028250 h 1714501"/>
                <a:gd name="connsiteX12" fmla="*/ 4282930 w 5919788"/>
                <a:gd name="connsiteY12" fmla="*/ 785362 h 1714501"/>
                <a:gd name="connsiteX13" fmla="*/ 5568805 w 5919788"/>
                <a:gd name="connsiteY13" fmla="*/ 194812 h 1714501"/>
                <a:gd name="connsiteX14" fmla="*/ 5919788 w 5919788"/>
                <a:gd name="connsiteY14"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995612 w 5919788"/>
                <a:gd name="connsiteY10" fmla="*/ 1185863 h 1714501"/>
                <a:gd name="connsiteX11" fmla="*/ 3416155 w 5919788"/>
                <a:gd name="connsiteY11" fmla="*/ 1028250 h 1714501"/>
                <a:gd name="connsiteX12" fmla="*/ 4902055 w 5919788"/>
                <a:gd name="connsiteY12" fmla="*/ 556762 h 1714501"/>
                <a:gd name="connsiteX13" fmla="*/ 5568805 w 5919788"/>
                <a:gd name="connsiteY13" fmla="*/ 194812 h 1714501"/>
                <a:gd name="connsiteX14" fmla="*/ 5919788 w 5919788"/>
                <a:gd name="connsiteY14"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995612 w 5919788"/>
                <a:gd name="connsiteY10" fmla="*/ 1185863 h 1714501"/>
                <a:gd name="connsiteX11" fmla="*/ 3416155 w 5919788"/>
                <a:gd name="connsiteY11" fmla="*/ 1028250 h 1714501"/>
                <a:gd name="connsiteX12" fmla="*/ 4097192 w 5919788"/>
                <a:gd name="connsiteY12" fmla="*/ 909187 h 1714501"/>
                <a:gd name="connsiteX13" fmla="*/ 4902055 w 5919788"/>
                <a:gd name="connsiteY13" fmla="*/ 556762 h 1714501"/>
                <a:gd name="connsiteX14" fmla="*/ 5568805 w 5919788"/>
                <a:gd name="connsiteY14" fmla="*/ 194812 h 1714501"/>
                <a:gd name="connsiteX15" fmla="*/ 5919788 w 5919788"/>
                <a:gd name="connsiteY15" fmla="*/ 0 h 1714501"/>
                <a:gd name="connsiteX0" fmla="*/ 0 w 5929313"/>
                <a:gd name="connsiteY0" fmla="*/ 1771651 h 1771651"/>
                <a:gd name="connsiteX1" fmla="*/ 557213 w 5929313"/>
                <a:gd name="connsiteY1" fmla="*/ 1738313 h 1771651"/>
                <a:gd name="connsiteX2" fmla="*/ 823913 w 5929313"/>
                <a:gd name="connsiteY2" fmla="*/ 1657351 h 1771651"/>
                <a:gd name="connsiteX3" fmla="*/ 1223963 w 5929313"/>
                <a:gd name="connsiteY3" fmla="*/ 1619251 h 1771651"/>
                <a:gd name="connsiteX4" fmla="*/ 1438275 w 5929313"/>
                <a:gd name="connsiteY4" fmla="*/ 1600201 h 1771651"/>
                <a:gd name="connsiteX5" fmla="*/ 1624013 w 5929313"/>
                <a:gd name="connsiteY5" fmla="*/ 1600201 h 1771651"/>
                <a:gd name="connsiteX6" fmla="*/ 1800225 w 5929313"/>
                <a:gd name="connsiteY6" fmla="*/ 1643063 h 1771651"/>
                <a:gd name="connsiteX7" fmla="*/ 2038350 w 5929313"/>
                <a:gd name="connsiteY7" fmla="*/ 1576388 h 1771651"/>
                <a:gd name="connsiteX8" fmla="*/ 2328863 w 5929313"/>
                <a:gd name="connsiteY8" fmla="*/ 1500188 h 1771651"/>
                <a:gd name="connsiteX9" fmla="*/ 2647950 w 5929313"/>
                <a:gd name="connsiteY9" fmla="*/ 1414463 h 1771651"/>
                <a:gd name="connsiteX10" fmla="*/ 2995612 w 5929313"/>
                <a:gd name="connsiteY10" fmla="*/ 1243013 h 1771651"/>
                <a:gd name="connsiteX11" fmla="*/ 3416155 w 5929313"/>
                <a:gd name="connsiteY11" fmla="*/ 1085400 h 1771651"/>
                <a:gd name="connsiteX12" fmla="*/ 4097192 w 5929313"/>
                <a:gd name="connsiteY12" fmla="*/ 966337 h 1771651"/>
                <a:gd name="connsiteX13" fmla="*/ 4902055 w 5929313"/>
                <a:gd name="connsiteY13" fmla="*/ 613912 h 1771651"/>
                <a:gd name="connsiteX14" fmla="*/ 5568805 w 5929313"/>
                <a:gd name="connsiteY14" fmla="*/ 251962 h 1771651"/>
                <a:gd name="connsiteX15" fmla="*/ 5929313 w 5929313"/>
                <a:gd name="connsiteY15" fmla="*/ 0 h 1771651"/>
                <a:gd name="connsiteX0" fmla="*/ 0 w 9485916"/>
                <a:gd name="connsiteY0" fmla="*/ 5268979 h 5268979"/>
                <a:gd name="connsiteX1" fmla="*/ 557213 w 9485916"/>
                <a:gd name="connsiteY1" fmla="*/ 5235641 h 5268979"/>
                <a:gd name="connsiteX2" fmla="*/ 823913 w 9485916"/>
                <a:gd name="connsiteY2" fmla="*/ 5154679 h 5268979"/>
                <a:gd name="connsiteX3" fmla="*/ 1223963 w 9485916"/>
                <a:gd name="connsiteY3" fmla="*/ 5116579 h 5268979"/>
                <a:gd name="connsiteX4" fmla="*/ 1438275 w 9485916"/>
                <a:gd name="connsiteY4" fmla="*/ 5097529 h 5268979"/>
                <a:gd name="connsiteX5" fmla="*/ 1624013 w 9485916"/>
                <a:gd name="connsiteY5" fmla="*/ 5097529 h 5268979"/>
                <a:gd name="connsiteX6" fmla="*/ 1800225 w 9485916"/>
                <a:gd name="connsiteY6" fmla="*/ 5140391 h 5268979"/>
                <a:gd name="connsiteX7" fmla="*/ 2038350 w 9485916"/>
                <a:gd name="connsiteY7" fmla="*/ 5073716 h 5268979"/>
                <a:gd name="connsiteX8" fmla="*/ 2328863 w 9485916"/>
                <a:gd name="connsiteY8" fmla="*/ 4997516 h 5268979"/>
                <a:gd name="connsiteX9" fmla="*/ 2647950 w 9485916"/>
                <a:gd name="connsiteY9" fmla="*/ 4911791 h 5268979"/>
                <a:gd name="connsiteX10" fmla="*/ 2995612 w 9485916"/>
                <a:gd name="connsiteY10" fmla="*/ 4740341 h 5268979"/>
                <a:gd name="connsiteX11" fmla="*/ 3416155 w 9485916"/>
                <a:gd name="connsiteY11" fmla="*/ 4582728 h 5268979"/>
                <a:gd name="connsiteX12" fmla="*/ 4097192 w 9485916"/>
                <a:gd name="connsiteY12" fmla="*/ 4463665 h 5268979"/>
                <a:gd name="connsiteX13" fmla="*/ 4902055 w 9485916"/>
                <a:gd name="connsiteY13" fmla="*/ 4111240 h 5268979"/>
                <a:gd name="connsiteX14" fmla="*/ 5568805 w 9485916"/>
                <a:gd name="connsiteY14" fmla="*/ 3749290 h 5268979"/>
                <a:gd name="connsiteX15" fmla="*/ 9485916 w 9485916"/>
                <a:gd name="connsiteY15" fmla="*/ 0 h 5268979"/>
                <a:gd name="connsiteX0" fmla="*/ 0 w 9485916"/>
                <a:gd name="connsiteY0" fmla="*/ 5268979 h 5268979"/>
                <a:gd name="connsiteX1" fmla="*/ 557213 w 9485916"/>
                <a:gd name="connsiteY1" fmla="*/ 5235641 h 5268979"/>
                <a:gd name="connsiteX2" fmla="*/ 823913 w 9485916"/>
                <a:gd name="connsiteY2" fmla="*/ 5154679 h 5268979"/>
                <a:gd name="connsiteX3" fmla="*/ 1223963 w 9485916"/>
                <a:gd name="connsiteY3" fmla="*/ 5116579 h 5268979"/>
                <a:gd name="connsiteX4" fmla="*/ 1438275 w 9485916"/>
                <a:gd name="connsiteY4" fmla="*/ 5097529 h 5268979"/>
                <a:gd name="connsiteX5" fmla="*/ 1624013 w 9485916"/>
                <a:gd name="connsiteY5" fmla="*/ 5097529 h 5268979"/>
                <a:gd name="connsiteX6" fmla="*/ 1800225 w 9485916"/>
                <a:gd name="connsiteY6" fmla="*/ 5140391 h 5268979"/>
                <a:gd name="connsiteX7" fmla="*/ 2038350 w 9485916"/>
                <a:gd name="connsiteY7" fmla="*/ 5073716 h 5268979"/>
                <a:gd name="connsiteX8" fmla="*/ 2328863 w 9485916"/>
                <a:gd name="connsiteY8" fmla="*/ 4997516 h 5268979"/>
                <a:gd name="connsiteX9" fmla="*/ 2647950 w 9485916"/>
                <a:gd name="connsiteY9" fmla="*/ 4911791 h 5268979"/>
                <a:gd name="connsiteX10" fmla="*/ 2995612 w 9485916"/>
                <a:gd name="connsiteY10" fmla="*/ 4740341 h 5268979"/>
                <a:gd name="connsiteX11" fmla="*/ 3416155 w 9485916"/>
                <a:gd name="connsiteY11" fmla="*/ 4582728 h 5268979"/>
                <a:gd name="connsiteX12" fmla="*/ 4097192 w 9485916"/>
                <a:gd name="connsiteY12" fmla="*/ 4463665 h 5268979"/>
                <a:gd name="connsiteX13" fmla="*/ 4902055 w 9485916"/>
                <a:gd name="connsiteY13" fmla="*/ 4111240 h 5268979"/>
                <a:gd name="connsiteX14" fmla="*/ 5568805 w 9485916"/>
                <a:gd name="connsiteY14" fmla="*/ 3749290 h 5268979"/>
                <a:gd name="connsiteX15" fmla="*/ 6326206 w 9485916"/>
                <a:gd name="connsiteY15" fmla="*/ 3014653 h 5268979"/>
                <a:gd name="connsiteX16" fmla="*/ 9485916 w 9485916"/>
                <a:gd name="connsiteY16" fmla="*/ 0 h 5268979"/>
                <a:gd name="connsiteX0" fmla="*/ 0 w 9485916"/>
                <a:gd name="connsiteY0" fmla="*/ 5268979 h 5268979"/>
                <a:gd name="connsiteX1" fmla="*/ 557213 w 9485916"/>
                <a:gd name="connsiteY1" fmla="*/ 5235641 h 5268979"/>
                <a:gd name="connsiteX2" fmla="*/ 823913 w 9485916"/>
                <a:gd name="connsiteY2" fmla="*/ 5154679 h 5268979"/>
                <a:gd name="connsiteX3" fmla="*/ 1223963 w 9485916"/>
                <a:gd name="connsiteY3" fmla="*/ 5116579 h 5268979"/>
                <a:gd name="connsiteX4" fmla="*/ 1438275 w 9485916"/>
                <a:gd name="connsiteY4" fmla="*/ 5097529 h 5268979"/>
                <a:gd name="connsiteX5" fmla="*/ 1624013 w 9485916"/>
                <a:gd name="connsiteY5" fmla="*/ 5097529 h 5268979"/>
                <a:gd name="connsiteX6" fmla="*/ 1800225 w 9485916"/>
                <a:gd name="connsiteY6" fmla="*/ 5140391 h 5268979"/>
                <a:gd name="connsiteX7" fmla="*/ 2038350 w 9485916"/>
                <a:gd name="connsiteY7" fmla="*/ 5073716 h 5268979"/>
                <a:gd name="connsiteX8" fmla="*/ 2328863 w 9485916"/>
                <a:gd name="connsiteY8" fmla="*/ 4997516 h 5268979"/>
                <a:gd name="connsiteX9" fmla="*/ 2647950 w 9485916"/>
                <a:gd name="connsiteY9" fmla="*/ 4911791 h 5268979"/>
                <a:gd name="connsiteX10" fmla="*/ 2995612 w 9485916"/>
                <a:gd name="connsiteY10" fmla="*/ 4740341 h 5268979"/>
                <a:gd name="connsiteX11" fmla="*/ 3416155 w 9485916"/>
                <a:gd name="connsiteY11" fmla="*/ 4582728 h 5268979"/>
                <a:gd name="connsiteX12" fmla="*/ 4097192 w 9485916"/>
                <a:gd name="connsiteY12" fmla="*/ 4463665 h 5268979"/>
                <a:gd name="connsiteX13" fmla="*/ 4902055 w 9485916"/>
                <a:gd name="connsiteY13" fmla="*/ 4111240 h 5268979"/>
                <a:gd name="connsiteX14" fmla="*/ 5568805 w 9485916"/>
                <a:gd name="connsiteY14" fmla="*/ 3749290 h 5268979"/>
                <a:gd name="connsiteX15" fmla="*/ 6326206 w 9485916"/>
                <a:gd name="connsiteY15" fmla="*/ 3014653 h 5268979"/>
                <a:gd name="connsiteX16" fmla="*/ 6978250 w 9485916"/>
                <a:gd name="connsiteY16" fmla="*/ 2165020 h 5268979"/>
                <a:gd name="connsiteX17" fmla="*/ 9485916 w 9485916"/>
                <a:gd name="connsiteY17" fmla="*/ 0 h 5268979"/>
                <a:gd name="connsiteX0" fmla="*/ 0 w 9485916"/>
                <a:gd name="connsiteY0" fmla="*/ 5268979 h 5268979"/>
                <a:gd name="connsiteX1" fmla="*/ 557213 w 9485916"/>
                <a:gd name="connsiteY1" fmla="*/ 5235641 h 5268979"/>
                <a:gd name="connsiteX2" fmla="*/ 823913 w 9485916"/>
                <a:gd name="connsiteY2" fmla="*/ 5154679 h 5268979"/>
                <a:gd name="connsiteX3" fmla="*/ 1223963 w 9485916"/>
                <a:gd name="connsiteY3" fmla="*/ 5116579 h 5268979"/>
                <a:gd name="connsiteX4" fmla="*/ 1438275 w 9485916"/>
                <a:gd name="connsiteY4" fmla="*/ 5097529 h 5268979"/>
                <a:gd name="connsiteX5" fmla="*/ 1624013 w 9485916"/>
                <a:gd name="connsiteY5" fmla="*/ 5097529 h 5268979"/>
                <a:gd name="connsiteX6" fmla="*/ 1800225 w 9485916"/>
                <a:gd name="connsiteY6" fmla="*/ 5140391 h 5268979"/>
                <a:gd name="connsiteX7" fmla="*/ 2038350 w 9485916"/>
                <a:gd name="connsiteY7" fmla="*/ 5073716 h 5268979"/>
                <a:gd name="connsiteX8" fmla="*/ 2328863 w 9485916"/>
                <a:gd name="connsiteY8" fmla="*/ 4997516 h 5268979"/>
                <a:gd name="connsiteX9" fmla="*/ 2647950 w 9485916"/>
                <a:gd name="connsiteY9" fmla="*/ 4911791 h 5268979"/>
                <a:gd name="connsiteX10" fmla="*/ 2995612 w 9485916"/>
                <a:gd name="connsiteY10" fmla="*/ 4740341 h 5268979"/>
                <a:gd name="connsiteX11" fmla="*/ 3416155 w 9485916"/>
                <a:gd name="connsiteY11" fmla="*/ 4582728 h 5268979"/>
                <a:gd name="connsiteX12" fmla="*/ 4097192 w 9485916"/>
                <a:gd name="connsiteY12" fmla="*/ 4463665 h 5268979"/>
                <a:gd name="connsiteX13" fmla="*/ 4902055 w 9485916"/>
                <a:gd name="connsiteY13" fmla="*/ 4111240 h 5268979"/>
                <a:gd name="connsiteX14" fmla="*/ 5568805 w 9485916"/>
                <a:gd name="connsiteY14" fmla="*/ 3749290 h 5268979"/>
                <a:gd name="connsiteX15" fmla="*/ 6326206 w 9485916"/>
                <a:gd name="connsiteY15" fmla="*/ 3014653 h 5268979"/>
                <a:gd name="connsiteX16" fmla="*/ 6978250 w 9485916"/>
                <a:gd name="connsiteY16" fmla="*/ 2165020 h 5268979"/>
                <a:gd name="connsiteX17" fmla="*/ 6958491 w 9485916"/>
                <a:gd name="connsiteY17" fmla="*/ 1354905 h 5268979"/>
                <a:gd name="connsiteX18" fmla="*/ 9485916 w 9485916"/>
                <a:gd name="connsiteY18" fmla="*/ 0 h 5268979"/>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6958491 w 7351954"/>
                <a:gd name="connsiteY17" fmla="*/ 2342851 h 6256925"/>
                <a:gd name="connsiteX18" fmla="*/ 7351954 w 7351954"/>
                <a:gd name="connsiteY18" fmla="*/ 0 h 6256925"/>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7057286 w 7351954"/>
                <a:gd name="connsiteY17" fmla="*/ 2165020 h 6256925"/>
                <a:gd name="connsiteX18" fmla="*/ 7351954 w 7351954"/>
                <a:gd name="connsiteY18" fmla="*/ 0 h 6256925"/>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7057286 w 7351954"/>
                <a:gd name="connsiteY17" fmla="*/ 2165020 h 6256925"/>
                <a:gd name="connsiteX18" fmla="*/ 7351954 w 7351954"/>
                <a:gd name="connsiteY18" fmla="*/ 0 h 6256925"/>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7057286 w 7351954"/>
                <a:gd name="connsiteY17" fmla="*/ 2165020 h 6256925"/>
                <a:gd name="connsiteX18" fmla="*/ 7351954 w 7351954"/>
                <a:gd name="connsiteY18" fmla="*/ 0 h 6256925"/>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7057286 w 7351954"/>
                <a:gd name="connsiteY17" fmla="*/ 2165020 h 6256925"/>
                <a:gd name="connsiteX18" fmla="*/ 7351954 w 7351954"/>
                <a:gd name="connsiteY18" fmla="*/ 0 h 6256925"/>
                <a:gd name="connsiteX0" fmla="*/ 0 w 7092204"/>
                <a:gd name="connsiteY0" fmla="*/ 6316202 h 6316202"/>
                <a:gd name="connsiteX1" fmla="*/ 557213 w 7092204"/>
                <a:gd name="connsiteY1" fmla="*/ 6282864 h 6316202"/>
                <a:gd name="connsiteX2" fmla="*/ 823913 w 7092204"/>
                <a:gd name="connsiteY2" fmla="*/ 6201902 h 6316202"/>
                <a:gd name="connsiteX3" fmla="*/ 1223963 w 7092204"/>
                <a:gd name="connsiteY3" fmla="*/ 6163802 h 6316202"/>
                <a:gd name="connsiteX4" fmla="*/ 1438275 w 7092204"/>
                <a:gd name="connsiteY4" fmla="*/ 6144752 h 6316202"/>
                <a:gd name="connsiteX5" fmla="*/ 1624013 w 7092204"/>
                <a:gd name="connsiteY5" fmla="*/ 6144752 h 6316202"/>
                <a:gd name="connsiteX6" fmla="*/ 1800225 w 7092204"/>
                <a:gd name="connsiteY6" fmla="*/ 6187614 h 6316202"/>
                <a:gd name="connsiteX7" fmla="*/ 2038350 w 7092204"/>
                <a:gd name="connsiteY7" fmla="*/ 6120939 h 6316202"/>
                <a:gd name="connsiteX8" fmla="*/ 2328863 w 7092204"/>
                <a:gd name="connsiteY8" fmla="*/ 6044739 h 6316202"/>
                <a:gd name="connsiteX9" fmla="*/ 2647950 w 7092204"/>
                <a:gd name="connsiteY9" fmla="*/ 5959014 h 6316202"/>
                <a:gd name="connsiteX10" fmla="*/ 2995612 w 7092204"/>
                <a:gd name="connsiteY10" fmla="*/ 5787564 h 6316202"/>
                <a:gd name="connsiteX11" fmla="*/ 3416155 w 7092204"/>
                <a:gd name="connsiteY11" fmla="*/ 5629951 h 6316202"/>
                <a:gd name="connsiteX12" fmla="*/ 4097192 w 7092204"/>
                <a:gd name="connsiteY12" fmla="*/ 5510888 h 6316202"/>
                <a:gd name="connsiteX13" fmla="*/ 4902055 w 7092204"/>
                <a:gd name="connsiteY13" fmla="*/ 5158463 h 6316202"/>
                <a:gd name="connsiteX14" fmla="*/ 5568805 w 7092204"/>
                <a:gd name="connsiteY14" fmla="*/ 4796513 h 6316202"/>
                <a:gd name="connsiteX15" fmla="*/ 6326206 w 7092204"/>
                <a:gd name="connsiteY15" fmla="*/ 4061876 h 6316202"/>
                <a:gd name="connsiteX16" fmla="*/ 6978250 w 7092204"/>
                <a:gd name="connsiteY16" fmla="*/ 3212243 h 6316202"/>
                <a:gd name="connsiteX17" fmla="*/ 7057286 w 7092204"/>
                <a:gd name="connsiteY17" fmla="*/ 2224297 h 6316202"/>
                <a:gd name="connsiteX18" fmla="*/ 7075329 w 7092204"/>
                <a:gd name="connsiteY18" fmla="*/ 0 h 6316202"/>
                <a:gd name="connsiteX0" fmla="*/ 0 w 7136321"/>
                <a:gd name="connsiteY0" fmla="*/ 6316202 h 6316202"/>
                <a:gd name="connsiteX1" fmla="*/ 557213 w 7136321"/>
                <a:gd name="connsiteY1" fmla="*/ 6282864 h 6316202"/>
                <a:gd name="connsiteX2" fmla="*/ 823913 w 7136321"/>
                <a:gd name="connsiteY2" fmla="*/ 6201902 h 6316202"/>
                <a:gd name="connsiteX3" fmla="*/ 1223963 w 7136321"/>
                <a:gd name="connsiteY3" fmla="*/ 6163802 h 6316202"/>
                <a:gd name="connsiteX4" fmla="*/ 1438275 w 7136321"/>
                <a:gd name="connsiteY4" fmla="*/ 6144752 h 6316202"/>
                <a:gd name="connsiteX5" fmla="*/ 1624013 w 7136321"/>
                <a:gd name="connsiteY5" fmla="*/ 6144752 h 6316202"/>
                <a:gd name="connsiteX6" fmla="*/ 1800225 w 7136321"/>
                <a:gd name="connsiteY6" fmla="*/ 6187614 h 6316202"/>
                <a:gd name="connsiteX7" fmla="*/ 2038350 w 7136321"/>
                <a:gd name="connsiteY7" fmla="*/ 6120939 h 6316202"/>
                <a:gd name="connsiteX8" fmla="*/ 2328863 w 7136321"/>
                <a:gd name="connsiteY8" fmla="*/ 6044739 h 6316202"/>
                <a:gd name="connsiteX9" fmla="*/ 2647950 w 7136321"/>
                <a:gd name="connsiteY9" fmla="*/ 5959014 h 6316202"/>
                <a:gd name="connsiteX10" fmla="*/ 2995612 w 7136321"/>
                <a:gd name="connsiteY10" fmla="*/ 5787564 h 6316202"/>
                <a:gd name="connsiteX11" fmla="*/ 3416155 w 7136321"/>
                <a:gd name="connsiteY11" fmla="*/ 5629951 h 6316202"/>
                <a:gd name="connsiteX12" fmla="*/ 4097192 w 7136321"/>
                <a:gd name="connsiteY12" fmla="*/ 5510888 h 6316202"/>
                <a:gd name="connsiteX13" fmla="*/ 4902055 w 7136321"/>
                <a:gd name="connsiteY13" fmla="*/ 5158463 h 6316202"/>
                <a:gd name="connsiteX14" fmla="*/ 5568805 w 7136321"/>
                <a:gd name="connsiteY14" fmla="*/ 4796513 h 6316202"/>
                <a:gd name="connsiteX15" fmla="*/ 6326206 w 7136321"/>
                <a:gd name="connsiteY15" fmla="*/ 4061876 h 6316202"/>
                <a:gd name="connsiteX16" fmla="*/ 6978250 w 7136321"/>
                <a:gd name="connsiteY16" fmla="*/ 3212243 h 6316202"/>
                <a:gd name="connsiteX17" fmla="*/ 7057286 w 7136321"/>
                <a:gd name="connsiteY17" fmla="*/ 2224297 h 6316202"/>
                <a:gd name="connsiteX18" fmla="*/ 7136321 w 7136321"/>
                <a:gd name="connsiteY18" fmla="*/ 1137557 h 6316202"/>
                <a:gd name="connsiteX19" fmla="*/ 7075329 w 7136321"/>
                <a:gd name="connsiteY19" fmla="*/ 0 h 6316202"/>
                <a:gd name="connsiteX0" fmla="*/ 0 w 7166040"/>
                <a:gd name="connsiteY0" fmla="*/ 6316202 h 6316202"/>
                <a:gd name="connsiteX1" fmla="*/ 557213 w 7166040"/>
                <a:gd name="connsiteY1" fmla="*/ 6282864 h 6316202"/>
                <a:gd name="connsiteX2" fmla="*/ 823913 w 7166040"/>
                <a:gd name="connsiteY2" fmla="*/ 6201902 h 6316202"/>
                <a:gd name="connsiteX3" fmla="*/ 1223963 w 7166040"/>
                <a:gd name="connsiteY3" fmla="*/ 6163802 h 6316202"/>
                <a:gd name="connsiteX4" fmla="*/ 1438275 w 7166040"/>
                <a:gd name="connsiteY4" fmla="*/ 6144752 h 6316202"/>
                <a:gd name="connsiteX5" fmla="*/ 1624013 w 7166040"/>
                <a:gd name="connsiteY5" fmla="*/ 6144752 h 6316202"/>
                <a:gd name="connsiteX6" fmla="*/ 1800225 w 7166040"/>
                <a:gd name="connsiteY6" fmla="*/ 6187614 h 6316202"/>
                <a:gd name="connsiteX7" fmla="*/ 2038350 w 7166040"/>
                <a:gd name="connsiteY7" fmla="*/ 6120939 h 6316202"/>
                <a:gd name="connsiteX8" fmla="*/ 2328863 w 7166040"/>
                <a:gd name="connsiteY8" fmla="*/ 6044739 h 6316202"/>
                <a:gd name="connsiteX9" fmla="*/ 2647950 w 7166040"/>
                <a:gd name="connsiteY9" fmla="*/ 5959014 h 6316202"/>
                <a:gd name="connsiteX10" fmla="*/ 2995612 w 7166040"/>
                <a:gd name="connsiteY10" fmla="*/ 5787564 h 6316202"/>
                <a:gd name="connsiteX11" fmla="*/ 3416155 w 7166040"/>
                <a:gd name="connsiteY11" fmla="*/ 5629951 h 6316202"/>
                <a:gd name="connsiteX12" fmla="*/ 4097192 w 7166040"/>
                <a:gd name="connsiteY12" fmla="*/ 5510888 h 6316202"/>
                <a:gd name="connsiteX13" fmla="*/ 4902055 w 7166040"/>
                <a:gd name="connsiteY13" fmla="*/ 5158463 h 6316202"/>
                <a:gd name="connsiteX14" fmla="*/ 5568805 w 7166040"/>
                <a:gd name="connsiteY14" fmla="*/ 4796513 h 6316202"/>
                <a:gd name="connsiteX15" fmla="*/ 6326206 w 7166040"/>
                <a:gd name="connsiteY15" fmla="*/ 4061876 h 6316202"/>
                <a:gd name="connsiteX16" fmla="*/ 6978250 w 7166040"/>
                <a:gd name="connsiteY16" fmla="*/ 3212243 h 6316202"/>
                <a:gd name="connsiteX17" fmla="*/ 7156081 w 7166040"/>
                <a:gd name="connsiteY17" fmla="*/ 1967431 h 6316202"/>
                <a:gd name="connsiteX18" fmla="*/ 7136321 w 7166040"/>
                <a:gd name="connsiteY18" fmla="*/ 1137557 h 6316202"/>
                <a:gd name="connsiteX19" fmla="*/ 7075329 w 7166040"/>
                <a:gd name="connsiteY19" fmla="*/ 0 h 6316202"/>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438275 w 7166040"/>
                <a:gd name="connsiteY4" fmla="*/ 6737519 h 6908969"/>
                <a:gd name="connsiteX5" fmla="*/ 1624013 w 7166040"/>
                <a:gd name="connsiteY5" fmla="*/ 6737519 h 6908969"/>
                <a:gd name="connsiteX6" fmla="*/ 1800225 w 7166040"/>
                <a:gd name="connsiteY6" fmla="*/ 6780381 h 6908969"/>
                <a:gd name="connsiteX7" fmla="*/ 2038350 w 7166040"/>
                <a:gd name="connsiteY7" fmla="*/ 6713706 h 6908969"/>
                <a:gd name="connsiteX8" fmla="*/ 2328863 w 7166040"/>
                <a:gd name="connsiteY8" fmla="*/ 6637506 h 6908969"/>
                <a:gd name="connsiteX9" fmla="*/ 2647950 w 7166040"/>
                <a:gd name="connsiteY9" fmla="*/ 6551781 h 6908969"/>
                <a:gd name="connsiteX10" fmla="*/ 2995612 w 7166040"/>
                <a:gd name="connsiteY10" fmla="*/ 6380331 h 6908969"/>
                <a:gd name="connsiteX11" fmla="*/ 3416155 w 7166040"/>
                <a:gd name="connsiteY11" fmla="*/ 6222718 h 6908969"/>
                <a:gd name="connsiteX12" fmla="*/ 4097192 w 7166040"/>
                <a:gd name="connsiteY12" fmla="*/ 6103655 h 6908969"/>
                <a:gd name="connsiteX13" fmla="*/ 4902055 w 7166040"/>
                <a:gd name="connsiteY13" fmla="*/ 5751230 h 6908969"/>
                <a:gd name="connsiteX14" fmla="*/ 5568805 w 7166040"/>
                <a:gd name="connsiteY14" fmla="*/ 5389280 h 6908969"/>
                <a:gd name="connsiteX15" fmla="*/ 6326206 w 7166040"/>
                <a:gd name="connsiteY15" fmla="*/ 4654643 h 6908969"/>
                <a:gd name="connsiteX16" fmla="*/ 6978250 w 7166040"/>
                <a:gd name="connsiteY16" fmla="*/ 3805010 h 6908969"/>
                <a:gd name="connsiteX17" fmla="*/ 7156081 w 7166040"/>
                <a:gd name="connsiteY17" fmla="*/ 2560198 h 6908969"/>
                <a:gd name="connsiteX18" fmla="*/ 7136321 w 7166040"/>
                <a:gd name="connsiteY18" fmla="*/ 1730324 h 6908969"/>
                <a:gd name="connsiteX19" fmla="*/ 7075330 w 7166040"/>
                <a:gd name="connsiteY19" fmla="*/ 0 h 6908969"/>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438275 w 7166040"/>
                <a:gd name="connsiteY4" fmla="*/ 6737519 h 6908969"/>
                <a:gd name="connsiteX5" fmla="*/ 1624013 w 7166040"/>
                <a:gd name="connsiteY5" fmla="*/ 6737519 h 6908969"/>
                <a:gd name="connsiteX6" fmla="*/ 1800225 w 7166040"/>
                <a:gd name="connsiteY6" fmla="*/ 6780381 h 6908969"/>
                <a:gd name="connsiteX7" fmla="*/ 2038350 w 7166040"/>
                <a:gd name="connsiteY7" fmla="*/ 6713706 h 6908969"/>
                <a:gd name="connsiteX8" fmla="*/ 2328863 w 7166040"/>
                <a:gd name="connsiteY8" fmla="*/ 6637506 h 6908969"/>
                <a:gd name="connsiteX9" fmla="*/ 2647950 w 7166040"/>
                <a:gd name="connsiteY9" fmla="*/ 6551781 h 6908969"/>
                <a:gd name="connsiteX10" fmla="*/ 2995612 w 7166040"/>
                <a:gd name="connsiteY10" fmla="*/ 6380331 h 6908969"/>
                <a:gd name="connsiteX11" fmla="*/ 4097192 w 7166040"/>
                <a:gd name="connsiteY11" fmla="*/ 6103655 h 6908969"/>
                <a:gd name="connsiteX12" fmla="*/ 4902055 w 7166040"/>
                <a:gd name="connsiteY12" fmla="*/ 5751230 h 6908969"/>
                <a:gd name="connsiteX13" fmla="*/ 5568805 w 7166040"/>
                <a:gd name="connsiteY13" fmla="*/ 5389280 h 6908969"/>
                <a:gd name="connsiteX14" fmla="*/ 6326206 w 7166040"/>
                <a:gd name="connsiteY14" fmla="*/ 4654643 h 6908969"/>
                <a:gd name="connsiteX15" fmla="*/ 6978250 w 7166040"/>
                <a:gd name="connsiteY15" fmla="*/ 3805010 h 6908969"/>
                <a:gd name="connsiteX16" fmla="*/ 7156081 w 7166040"/>
                <a:gd name="connsiteY16" fmla="*/ 2560198 h 6908969"/>
                <a:gd name="connsiteX17" fmla="*/ 7136321 w 7166040"/>
                <a:gd name="connsiteY17" fmla="*/ 1730324 h 6908969"/>
                <a:gd name="connsiteX18" fmla="*/ 7075330 w 7166040"/>
                <a:gd name="connsiteY18" fmla="*/ 0 h 6908969"/>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438275 w 7166040"/>
                <a:gd name="connsiteY4" fmla="*/ 6737519 h 6908969"/>
                <a:gd name="connsiteX5" fmla="*/ 1624013 w 7166040"/>
                <a:gd name="connsiteY5" fmla="*/ 6737519 h 6908969"/>
                <a:gd name="connsiteX6" fmla="*/ 1800225 w 7166040"/>
                <a:gd name="connsiteY6" fmla="*/ 6780381 h 6908969"/>
                <a:gd name="connsiteX7" fmla="*/ 2038350 w 7166040"/>
                <a:gd name="connsiteY7" fmla="*/ 6713706 h 6908969"/>
                <a:gd name="connsiteX8" fmla="*/ 2328863 w 7166040"/>
                <a:gd name="connsiteY8" fmla="*/ 6637506 h 6908969"/>
                <a:gd name="connsiteX9" fmla="*/ 2647950 w 7166040"/>
                <a:gd name="connsiteY9" fmla="*/ 6551781 h 6908969"/>
                <a:gd name="connsiteX10" fmla="*/ 3371031 w 7166040"/>
                <a:gd name="connsiteY10" fmla="*/ 6380331 h 6908969"/>
                <a:gd name="connsiteX11" fmla="*/ 4097192 w 7166040"/>
                <a:gd name="connsiteY11" fmla="*/ 6103655 h 6908969"/>
                <a:gd name="connsiteX12" fmla="*/ 4902055 w 7166040"/>
                <a:gd name="connsiteY12" fmla="*/ 5751230 h 6908969"/>
                <a:gd name="connsiteX13" fmla="*/ 5568805 w 7166040"/>
                <a:gd name="connsiteY13" fmla="*/ 5389280 h 6908969"/>
                <a:gd name="connsiteX14" fmla="*/ 6326206 w 7166040"/>
                <a:gd name="connsiteY14" fmla="*/ 4654643 h 6908969"/>
                <a:gd name="connsiteX15" fmla="*/ 6978250 w 7166040"/>
                <a:gd name="connsiteY15" fmla="*/ 3805010 h 6908969"/>
                <a:gd name="connsiteX16" fmla="*/ 7156081 w 7166040"/>
                <a:gd name="connsiteY16" fmla="*/ 2560198 h 6908969"/>
                <a:gd name="connsiteX17" fmla="*/ 7136321 w 7166040"/>
                <a:gd name="connsiteY17" fmla="*/ 1730324 h 6908969"/>
                <a:gd name="connsiteX18" fmla="*/ 7075330 w 7166040"/>
                <a:gd name="connsiteY18" fmla="*/ 0 h 6908969"/>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438275 w 7166040"/>
                <a:gd name="connsiteY4" fmla="*/ 6737519 h 6908969"/>
                <a:gd name="connsiteX5" fmla="*/ 1624013 w 7166040"/>
                <a:gd name="connsiteY5" fmla="*/ 6737519 h 6908969"/>
                <a:gd name="connsiteX6" fmla="*/ 2038350 w 7166040"/>
                <a:gd name="connsiteY6" fmla="*/ 6713706 h 6908969"/>
                <a:gd name="connsiteX7" fmla="*/ 2328863 w 7166040"/>
                <a:gd name="connsiteY7" fmla="*/ 6637506 h 6908969"/>
                <a:gd name="connsiteX8" fmla="*/ 2647950 w 7166040"/>
                <a:gd name="connsiteY8" fmla="*/ 6551781 h 6908969"/>
                <a:gd name="connsiteX9" fmla="*/ 3371031 w 7166040"/>
                <a:gd name="connsiteY9" fmla="*/ 6380331 h 6908969"/>
                <a:gd name="connsiteX10" fmla="*/ 4097192 w 7166040"/>
                <a:gd name="connsiteY10" fmla="*/ 6103655 h 6908969"/>
                <a:gd name="connsiteX11" fmla="*/ 4902055 w 7166040"/>
                <a:gd name="connsiteY11" fmla="*/ 5751230 h 6908969"/>
                <a:gd name="connsiteX12" fmla="*/ 5568805 w 7166040"/>
                <a:gd name="connsiteY12" fmla="*/ 5389280 h 6908969"/>
                <a:gd name="connsiteX13" fmla="*/ 6326206 w 7166040"/>
                <a:gd name="connsiteY13" fmla="*/ 4654643 h 6908969"/>
                <a:gd name="connsiteX14" fmla="*/ 6978250 w 7166040"/>
                <a:gd name="connsiteY14" fmla="*/ 3805010 h 6908969"/>
                <a:gd name="connsiteX15" fmla="*/ 7156081 w 7166040"/>
                <a:gd name="connsiteY15" fmla="*/ 2560198 h 6908969"/>
                <a:gd name="connsiteX16" fmla="*/ 7136321 w 7166040"/>
                <a:gd name="connsiteY16" fmla="*/ 1730324 h 6908969"/>
                <a:gd name="connsiteX17" fmla="*/ 7075330 w 7166040"/>
                <a:gd name="connsiteY17" fmla="*/ 0 h 6908969"/>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624013 w 7166040"/>
                <a:gd name="connsiteY4" fmla="*/ 6737519 h 6908969"/>
                <a:gd name="connsiteX5" fmla="*/ 2038350 w 7166040"/>
                <a:gd name="connsiteY5" fmla="*/ 6713706 h 6908969"/>
                <a:gd name="connsiteX6" fmla="*/ 2328863 w 7166040"/>
                <a:gd name="connsiteY6" fmla="*/ 6637506 h 6908969"/>
                <a:gd name="connsiteX7" fmla="*/ 2647950 w 7166040"/>
                <a:gd name="connsiteY7" fmla="*/ 6551781 h 6908969"/>
                <a:gd name="connsiteX8" fmla="*/ 3371031 w 7166040"/>
                <a:gd name="connsiteY8" fmla="*/ 6380331 h 6908969"/>
                <a:gd name="connsiteX9" fmla="*/ 4097192 w 7166040"/>
                <a:gd name="connsiteY9" fmla="*/ 6103655 h 6908969"/>
                <a:gd name="connsiteX10" fmla="*/ 4902055 w 7166040"/>
                <a:gd name="connsiteY10" fmla="*/ 5751230 h 6908969"/>
                <a:gd name="connsiteX11" fmla="*/ 5568805 w 7166040"/>
                <a:gd name="connsiteY11" fmla="*/ 5389280 h 6908969"/>
                <a:gd name="connsiteX12" fmla="*/ 6326206 w 7166040"/>
                <a:gd name="connsiteY12" fmla="*/ 4654643 h 6908969"/>
                <a:gd name="connsiteX13" fmla="*/ 6978250 w 7166040"/>
                <a:gd name="connsiteY13" fmla="*/ 3805010 h 6908969"/>
                <a:gd name="connsiteX14" fmla="*/ 7156081 w 7166040"/>
                <a:gd name="connsiteY14" fmla="*/ 2560198 h 6908969"/>
                <a:gd name="connsiteX15" fmla="*/ 7136321 w 7166040"/>
                <a:gd name="connsiteY15" fmla="*/ 1730324 h 6908969"/>
                <a:gd name="connsiteX16" fmla="*/ 7075330 w 7166040"/>
                <a:gd name="connsiteY16" fmla="*/ 0 h 6908969"/>
                <a:gd name="connsiteX0" fmla="*/ 0 w 7166040"/>
                <a:gd name="connsiteY0" fmla="*/ 6908969 h 6908969"/>
                <a:gd name="connsiteX1" fmla="*/ 557213 w 7166040"/>
                <a:gd name="connsiteY1" fmla="*/ 6875631 h 6908969"/>
                <a:gd name="connsiteX2" fmla="*/ 1223963 w 7166040"/>
                <a:gd name="connsiteY2" fmla="*/ 6756569 h 6908969"/>
                <a:gd name="connsiteX3" fmla="*/ 1624013 w 7166040"/>
                <a:gd name="connsiteY3" fmla="*/ 6737519 h 6908969"/>
                <a:gd name="connsiteX4" fmla="*/ 2038350 w 7166040"/>
                <a:gd name="connsiteY4" fmla="*/ 6713706 h 6908969"/>
                <a:gd name="connsiteX5" fmla="*/ 2328863 w 7166040"/>
                <a:gd name="connsiteY5" fmla="*/ 6637506 h 6908969"/>
                <a:gd name="connsiteX6" fmla="*/ 2647950 w 7166040"/>
                <a:gd name="connsiteY6" fmla="*/ 6551781 h 6908969"/>
                <a:gd name="connsiteX7" fmla="*/ 3371031 w 7166040"/>
                <a:gd name="connsiteY7" fmla="*/ 6380331 h 6908969"/>
                <a:gd name="connsiteX8" fmla="*/ 4097192 w 7166040"/>
                <a:gd name="connsiteY8" fmla="*/ 6103655 h 6908969"/>
                <a:gd name="connsiteX9" fmla="*/ 4902055 w 7166040"/>
                <a:gd name="connsiteY9" fmla="*/ 5751230 h 6908969"/>
                <a:gd name="connsiteX10" fmla="*/ 5568805 w 7166040"/>
                <a:gd name="connsiteY10" fmla="*/ 5389280 h 6908969"/>
                <a:gd name="connsiteX11" fmla="*/ 6326206 w 7166040"/>
                <a:gd name="connsiteY11" fmla="*/ 4654643 h 6908969"/>
                <a:gd name="connsiteX12" fmla="*/ 6978250 w 7166040"/>
                <a:gd name="connsiteY12" fmla="*/ 3805010 h 6908969"/>
                <a:gd name="connsiteX13" fmla="*/ 7156081 w 7166040"/>
                <a:gd name="connsiteY13" fmla="*/ 2560198 h 6908969"/>
                <a:gd name="connsiteX14" fmla="*/ 7136321 w 7166040"/>
                <a:gd name="connsiteY14" fmla="*/ 1730324 h 6908969"/>
                <a:gd name="connsiteX15" fmla="*/ 7075330 w 7166040"/>
                <a:gd name="connsiteY15" fmla="*/ 0 h 6908969"/>
                <a:gd name="connsiteX0" fmla="*/ 0 w 7166040"/>
                <a:gd name="connsiteY0" fmla="*/ 6908969 h 6908969"/>
                <a:gd name="connsiteX1" fmla="*/ 557213 w 7166040"/>
                <a:gd name="connsiteY1" fmla="*/ 6875631 h 6908969"/>
                <a:gd name="connsiteX2" fmla="*/ 1223963 w 7166040"/>
                <a:gd name="connsiteY2" fmla="*/ 6756569 h 6908969"/>
                <a:gd name="connsiteX3" fmla="*/ 1624013 w 7166040"/>
                <a:gd name="connsiteY3" fmla="*/ 6737519 h 6908969"/>
                <a:gd name="connsiteX4" fmla="*/ 2038350 w 7166040"/>
                <a:gd name="connsiteY4" fmla="*/ 6713706 h 6908969"/>
                <a:gd name="connsiteX5" fmla="*/ 2328863 w 7166040"/>
                <a:gd name="connsiteY5" fmla="*/ 6637506 h 6908969"/>
                <a:gd name="connsiteX6" fmla="*/ 2944334 w 7166040"/>
                <a:gd name="connsiteY6" fmla="*/ 6532022 h 6908969"/>
                <a:gd name="connsiteX7" fmla="*/ 3371031 w 7166040"/>
                <a:gd name="connsiteY7" fmla="*/ 6380331 h 6908969"/>
                <a:gd name="connsiteX8" fmla="*/ 4097192 w 7166040"/>
                <a:gd name="connsiteY8" fmla="*/ 6103655 h 6908969"/>
                <a:gd name="connsiteX9" fmla="*/ 4902055 w 7166040"/>
                <a:gd name="connsiteY9" fmla="*/ 5751230 h 6908969"/>
                <a:gd name="connsiteX10" fmla="*/ 5568805 w 7166040"/>
                <a:gd name="connsiteY10" fmla="*/ 5389280 h 6908969"/>
                <a:gd name="connsiteX11" fmla="*/ 6326206 w 7166040"/>
                <a:gd name="connsiteY11" fmla="*/ 4654643 h 6908969"/>
                <a:gd name="connsiteX12" fmla="*/ 6978250 w 7166040"/>
                <a:gd name="connsiteY12" fmla="*/ 3805010 h 6908969"/>
                <a:gd name="connsiteX13" fmla="*/ 7156081 w 7166040"/>
                <a:gd name="connsiteY13" fmla="*/ 2560198 h 6908969"/>
                <a:gd name="connsiteX14" fmla="*/ 7136321 w 7166040"/>
                <a:gd name="connsiteY14" fmla="*/ 1730324 h 6908969"/>
                <a:gd name="connsiteX15" fmla="*/ 7075330 w 7166040"/>
                <a:gd name="connsiteY15" fmla="*/ 0 h 6908969"/>
                <a:gd name="connsiteX0" fmla="*/ 0 w 7166040"/>
                <a:gd name="connsiteY0" fmla="*/ 6908969 h 6908969"/>
                <a:gd name="connsiteX1" fmla="*/ 557213 w 7166040"/>
                <a:gd name="connsiteY1" fmla="*/ 6875631 h 6908969"/>
                <a:gd name="connsiteX2" fmla="*/ 1223963 w 7166040"/>
                <a:gd name="connsiteY2" fmla="*/ 6756569 h 6908969"/>
                <a:gd name="connsiteX3" fmla="*/ 1624013 w 7166040"/>
                <a:gd name="connsiteY3" fmla="*/ 6737519 h 6908969"/>
                <a:gd name="connsiteX4" fmla="*/ 2038350 w 7166040"/>
                <a:gd name="connsiteY4" fmla="*/ 6713706 h 6908969"/>
                <a:gd name="connsiteX5" fmla="*/ 2427657 w 7166040"/>
                <a:gd name="connsiteY5" fmla="*/ 6637506 h 6908969"/>
                <a:gd name="connsiteX6" fmla="*/ 2944334 w 7166040"/>
                <a:gd name="connsiteY6" fmla="*/ 6532022 h 6908969"/>
                <a:gd name="connsiteX7" fmla="*/ 3371031 w 7166040"/>
                <a:gd name="connsiteY7" fmla="*/ 6380331 h 6908969"/>
                <a:gd name="connsiteX8" fmla="*/ 4097192 w 7166040"/>
                <a:gd name="connsiteY8" fmla="*/ 6103655 h 6908969"/>
                <a:gd name="connsiteX9" fmla="*/ 4902055 w 7166040"/>
                <a:gd name="connsiteY9" fmla="*/ 5751230 h 6908969"/>
                <a:gd name="connsiteX10" fmla="*/ 5568805 w 7166040"/>
                <a:gd name="connsiteY10" fmla="*/ 5389280 h 6908969"/>
                <a:gd name="connsiteX11" fmla="*/ 6326206 w 7166040"/>
                <a:gd name="connsiteY11" fmla="*/ 4654643 h 6908969"/>
                <a:gd name="connsiteX12" fmla="*/ 6978250 w 7166040"/>
                <a:gd name="connsiteY12" fmla="*/ 3805010 h 6908969"/>
                <a:gd name="connsiteX13" fmla="*/ 7156081 w 7166040"/>
                <a:gd name="connsiteY13" fmla="*/ 2560198 h 6908969"/>
                <a:gd name="connsiteX14" fmla="*/ 7136321 w 7166040"/>
                <a:gd name="connsiteY14" fmla="*/ 1730324 h 6908969"/>
                <a:gd name="connsiteX15" fmla="*/ 7075330 w 7166040"/>
                <a:gd name="connsiteY15" fmla="*/ 0 h 6908969"/>
                <a:gd name="connsiteX0" fmla="*/ 0 w 7166040"/>
                <a:gd name="connsiteY0" fmla="*/ 6908969 h 6908969"/>
                <a:gd name="connsiteX1" fmla="*/ 557213 w 7166040"/>
                <a:gd name="connsiteY1" fmla="*/ 6875631 h 6908969"/>
                <a:gd name="connsiteX2" fmla="*/ 1223963 w 7166040"/>
                <a:gd name="connsiteY2" fmla="*/ 6756569 h 6908969"/>
                <a:gd name="connsiteX3" fmla="*/ 1624013 w 7166040"/>
                <a:gd name="connsiteY3" fmla="*/ 6737519 h 6908969"/>
                <a:gd name="connsiteX4" fmla="*/ 2427657 w 7166040"/>
                <a:gd name="connsiteY4" fmla="*/ 6637506 h 6908969"/>
                <a:gd name="connsiteX5" fmla="*/ 2944334 w 7166040"/>
                <a:gd name="connsiteY5" fmla="*/ 6532022 h 6908969"/>
                <a:gd name="connsiteX6" fmla="*/ 3371031 w 7166040"/>
                <a:gd name="connsiteY6" fmla="*/ 6380331 h 6908969"/>
                <a:gd name="connsiteX7" fmla="*/ 4097192 w 7166040"/>
                <a:gd name="connsiteY7" fmla="*/ 6103655 h 6908969"/>
                <a:gd name="connsiteX8" fmla="*/ 4902055 w 7166040"/>
                <a:gd name="connsiteY8" fmla="*/ 5751230 h 6908969"/>
                <a:gd name="connsiteX9" fmla="*/ 5568805 w 7166040"/>
                <a:gd name="connsiteY9" fmla="*/ 5389280 h 6908969"/>
                <a:gd name="connsiteX10" fmla="*/ 6326206 w 7166040"/>
                <a:gd name="connsiteY10" fmla="*/ 4654643 h 6908969"/>
                <a:gd name="connsiteX11" fmla="*/ 6978250 w 7166040"/>
                <a:gd name="connsiteY11" fmla="*/ 3805010 h 6908969"/>
                <a:gd name="connsiteX12" fmla="*/ 7156081 w 7166040"/>
                <a:gd name="connsiteY12" fmla="*/ 2560198 h 6908969"/>
                <a:gd name="connsiteX13" fmla="*/ 7136321 w 7166040"/>
                <a:gd name="connsiteY13" fmla="*/ 1730324 h 6908969"/>
                <a:gd name="connsiteX14" fmla="*/ 7075330 w 7166040"/>
                <a:gd name="connsiteY14" fmla="*/ 0 h 6908969"/>
                <a:gd name="connsiteX0" fmla="*/ 0 w 7166040"/>
                <a:gd name="connsiteY0" fmla="*/ 6908969 h 6908969"/>
                <a:gd name="connsiteX1" fmla="*/ 557213 w 7166040"/>
                <a:gd name="connsiteY1" fmla="*/ 6875631 h 6908969"/>
                <a:gd name="connsiteX2" fmla="*/ 1624013 w 7166040"/>
                <a:gd name="connsiteY2" fmla="*/ 6737519 h 6908969"/>
                <a:gd name="connsiteX3" fmla="*/ 2427657 w 7166040"/>
                <a:gd name="connsiteY3" fmla="*/ 6637506 h 6908969"/>
                <a:gd name="connsiteX4" fmla="*/ 2944334 w 7166040"/>
                <a:gd name="connsiteY4" fmla="*/ 6532022 h 6908969"/>
                <a:gd name="connsiteX5" fmla="*/ 3371031 w 7166040"/>
                <a:gd name="connsiteY5" fmla="*/ 6380331 h 6908969"/>
                <a:gd name="connsiteX6" fmla="*/ 4097192 w 7166040"/>
                <a:gd name="connsiteY6" fmla="*/ 6103655 h 6908969"/>
                <a:gd name="connsiteX7" fmla="*/ 4902055 w 7166040"/>
                <a:gd name="connsiteY7" fmla="*/ 5751230 h 6908969"/>
                <a:gd name="connsiteX8" fmla="*/ 5568805 w 7166040"/>
                <a:gd name="connsiteY8" fmla="*/ 5389280 h 6908969"/>
                <a:gd name="connsiteX9" fmla="*/ 6326206 w 7166040"/>
                <a:gd name="connsiteY9" fmla="*/ 4654643 h 6908969"/>
                <a:gd name="connsiteX10" fmla="*/ 6978250 w 7166040"/>
                <a:gd name="connsiteY10" fmla="*/ 3805010 h 6908969"/>
                <a:gd name="connsiteX11" fmla="*/ 7156081 w 7166040"/>
                <a:gd name="connsiteY11" fmla="*/ 2560198 h 6908969"/>
                <a:gd name="connsiteX12" fmla="*/ 7136321 w 7166040"/>
                <a:gd name="connsiteY12" fmla="*/ 1730324 h 6908969"/>
                <a:gd name="connsiteX13" fmla="*/ 7075330 w 7166040"/>
                <a:gd name="connsiteY13" fmla="*/ 0 h 6908969"/>
                <a:gd name="connsiteX0" fmla="*/ 0 w 7195597"/>
                <a:gd name="connsiteY0" fmla="*/ 6908969 h 6908969"/>
                <a:gd name="connsiteX1" fmla="*/ 557213 w 7195597"/>
                <a:gd name="connsiteY1" fmla="*/ 6875631 h 6908969"/>
                <a:gd name="connsiteX2" fmla="*/ 1624013 w 7195597"/>
                <a:gd name="connsiteY2" fmla="*/ 6737519 h 6908969"/>
                <a:gd name="connsiteX3" fmla="*/ 2427657 w 7195597"/>
                <a:gd name="connsiteY3" fmla="*/ 6637506 h 6908969"/>
                <a:gd name="connsiteX4" fmla="*/ 2944334 w 7195597"/>
                <a:gd name="connsiteY4" fmla="*/ 6532022 h 6908969"/>
                <a:gd name="connsiteX5" fmla="*/ 3371031 w 7195597"/>
                <a:gd name="connsiteY5" fmla="*/ 6380331 h 6908969"/>
                <a:gd name="connsiteX6" fmla="*/ 4097192 w 7195597"/>
                <a:gd name="connsiteY6" fmla="*/ 6103655 h 6908969"/>
                <a:gd name="connsiteX7" fmla="*/ 4902055 w 7195597"/>
                <a:gd name="connsiteY7" fmla="*/ 5751230 h 6908969"/>
                <a:gd name="connsiteX8" fmla="*/ 5568805 w 7195597"/>
                <a:gd name="connsiteY8" fmla="*/ 5389280 h 6908969"/>
                <a:gd name="connsiteX9" fmla="*/ 6326206 w 7195597"/>
                <a:gd name="connsiteY9" fmla="*/ 4654643 h 6908969"/>
                <a:gd name="connsiteX10" fmla="*/ 6978250 w 7195597"/>
                <a:gd name="connsiteY10" fmla="*/ 3805010 h 6908969"/>
                <a:gd name="connsiteX11" fmla="*/ 7156081 w 7195597"/>
                <a:gd name="connsiteY11" fmla="*/ 2560198 h 6908969"/>
                <a:gd name="connsiteX12" fmla="*/ 7195597 w 7195597"/>
                <a:gd name="connsiteY12" fmla="*/ 1275869 h 6908969"/>
                <a:gd name="connsiteX13" fmla="*/ 7075330 w 7195597"/>
                <a:gd name="connsiteY13" fmla="*/ 0 h 6908969"/>
                <a:gd name="connsiteX0" fmla="*/ 0 w 7202569"/>
                <a:gd name="connsiteY0" fmla="*/ 6908969 h 6908969"/>
                <a:gd name="connsiteX1" fmla="*/ 557213 w 7202569"/>
                <a:gd name="connsiteY1" fmla="*/ 6875631 h 6908969"/>
                <a:gd name="connsiteX2" fmla="*/ 1624013 w 7202569"/>
                <a:gd name="connsiteY2" fmla="*/ 6737519 h 6908969"/>
                <a:gd name="connsiteX3" fmla="*/ 2427657 w 7202569"/>
                <a:gd name="connsiteY3" fmla="*/ 6637506 h 6908969"/>
                <a:gd name="connsiteX4" fmla="*/ 2944334 w 7202569"/>
                <a:gd name="connsiteY4" fmla="*/ 6532022 h 6908969"/>
                <a:gd name="connsiteX5" fmla="*/ 3371031 w 7202569"/>
                <a:gd name="connsiteY5" fmla="*/ 6380331 h 6908969"/>
                <a:gd name="connsiteX6" fmla="*/ 4097192 w 7202569"/>
                <a:gd name="connsiteY6" fmla="*/ 6103655 h 6908969"/>
                <a:gd name="connsiteX7" fmla="*/ 4902055 w 7202569"/>
                <a:gd name="connsiteY7" fmla="*/ 5751230 h 6908969"/>
                <a:gd name="connsiteX8" fmla="*/ 5568805 w 7202569"/>
                <a:gd name="connsiteY8" fmla="*/ 5389280 h 6908969"/>
                <a:gd name="connsiteX9" fmla="*/ 6326206 w 7202569"/>
                <a:gd name="connsiteY9" fmla="*/ 4654643 h 6908969"/>
                <a:gd name="connsiteX10" fmla="*/ 6978250 w 7202569"/>
                <a:gd name="connsiteY10" fmla="*/ 3805010 h 6908969"/>
                <a:gd name="connsiteX11" fmla="*/ 7195599 w 7202569"/>
                <a:gd name="connsiteY11" fmla="*/ 2540439 h 6908969"/>
                <a:gd name="connsiteX12" fmla="*/ 7195597 w 7202569"/>
                <a:gd name="connsiteY12" fmla="*/ 1275869 h 6908969"/>
                <a:gd name="connsiteX13" fmla="*/ 7075330 w 7202569"/>
                <a:gd name="connsiteY13" fmla="*/ 0 h 6908969"/>
                <a:gd name="connsiteX0" fmla="*/ 0 w 7202569"/>
                <a:gd name="connsiteY0" fmla="*/ 6908969 h 6908969"/>
                <a:gd name="connsiteX1" fmla="*/ 557213 w 7202569"/>
                <a:gd name="connsiteY1" fmla="*/ 6875631 h 6908969"/>
                <a:gd name="connsiteX2" fmla="*/ 1624013 w 7202569"/>
                <a:gd name="connsiteY2" fmla="*/ 6737519 h 6908969"/>
                <a:gd name="connsiteX3" fmla="*/ 2427657 w 7202569"/>
                <a:gd name="connsiteY3" fmla="*/ 6637506 h 6908969"/>
                <a:gd name="connsiteX4" fmla="*/ 2944334 w 7202569"/>
                <a:gd name="connsiteY4" fmla="*/ 6532022 h 6908969"/>
                <a:gd name="connsiteX5" fmla="*/ 3371031 w 7202569"/>
                <a:gd name="connsiteY5" fmla="*/ 6380331 h 6908969"/>
                <a:gd name="connsiteX6" fmla="*/ 4097192 w 7202569"/>
                <a:gd name="connsiteY6" fmla="*/ 6103655 h 6908969"/>
                <a:gd name="connsiteX7" fmla="*/ 4902055 w 7202569"/>
                <a:gd name="connsiteY7" fmla="*/ 5751230 h 6908969"/>
                <a:gd name="connsiteX8" fmla="*/ 6326206 w 7202569"/>
                <a:gd name="connsiteY8" fmla="*/ 4654643 h 6908969"/>
                <a:gd name="connsiteX9" fmla="*/ 6978250 w 7202569"/>
                <a:gd name="connsiteY9" fmla="*/ 3805010 h 6908969"/>
                <a:gd name="connsiteX10" fmla="*/ 7195599 w 7202569"/>
                <a:gd name="connsiteY10" fmla="*/ 2540439 h 6908969"/>
                <a:gd name="connsiteX11" fmla="*/ 7195597 w 7202569"/>
                <a:gd name="connsiteY11" fmla="*/ 1275869 h 6908969"/>
                <a:gd name="connsiteX12" fmla="*/ 7075330 w 7202569"/>
                <a:gd name="connsiteY12" fmla="*/ 0 h 6908969"/>
                <a:gd name="connsiteX0" fmla="*/ 0 w 7202569"/>
                <a:gd name="connsiteY0" fmla="*/ 6908969 h 6908969"/>
                <a:gd name="connsiteX1" fmla="*/ 557213 w 7202569"/>
                <a:gd name="connsiteY1" fmla="*/ 6875631 h 6908969"/>
                <a:gd name="connsiteX2" fmla="*/ 1624013 w 7202569"/>
                <a:gd name="connsiteY2" fmla="*/ 6737519 h 6908969"/>
                <a:gd name="connsiteX3" fmla="*/ 2427657 w 7202569"/>
                <a:gd name="connsiteY3" fmla="*/ 6637506 h 6908969"/>
                <a:gd name="connsiteX4" fmla="*/ 2944334 w 7202569"/>
                <a:gd name="connsiteY4" fmla="*/ 6532022 h 6908969"/>
                <a:gd name="connsiteX5" fmla="*/ 3371031 w 7202569"/>
                <a:gd name="connsiteY5" fmla="*/ 6380331 h 6908969"/>
                <a:gd name="connsiteX6" fmla="*/ 4097192 w 7202569"/>
                <a:gd name="connsiteY6" fmla="*/ 6103655 h 6908969"/>
                <a:gd name="connsiteX7" fmla="*/ 4902055 w 7202569"/>
                <a:gd name="connsiteY7" fmla="*/ 5751230 h 6908969"/>
                <a:gd name="connsiteX8" fmla="*/ 6978250 w 7202569"/>
                <a:gd name="connsiteY8" fmla="*/ 3805010 h 6908969"/>
                <a:gd name="connsiteX9" fmla="*/ 7195599 w 7202569"/>
                <a:gd name="connsiteY9" fmla="*/ 2540439 h 6908969"/>
                <a:gd name="connsiteX10" fmla="*/ 7195597 w 7202569"/>
                <a:gd name="connsiteY10" fmla="*/ 1275869 h 6908969"/>
                <a:gd name="connsiteX11" fmla="*/ 7075330 w 7202569"/>
                <a:gd name="connsiteY11" fmla="*/ 0 h 6908969"/>
                <a:gd name="connsiteX0" fmla="*/ 0 w 7202569"/>
                <a:gd name="connsiteY0" fmla="*/ 5633100 h 5633100"/>
                <a:gd name="connsiteX1" fmla="*/ 557213 w 7202569"/>
                <a:gd name="connsiteY1" fmla="*/ 5599762 h 5633100"/>
                <a:gd name="connsiteX2" fmla="*/ 1624013 w 7202569"/>
                <a:gd name="connsiteY2" fmla="*/ 5461650 h 5633100"/>
                <a:gd name="connsiteX3" fmla="*/ 2427657 w 7202569"/>
                <a:gd name="connsiteY3" fmla="*/ 5361637 h 5633100"/>
                <a:gd name="connsiteX4" fmla="*/ 2944334 w 7202569"/>
                <a:gd name="connsiteY4" fmla="*/ 5256153 h 5633100"/>
                <a:gd name="connsiteX5" fmla="*/ 3371031 w 7202569"/>
                <a:gd name="connsiteY5" fmla="*/ 5104462 h 5633100"/>
                <a:gd name="connsiteX6" fmla="*/ 4097192 w 7202569"/>
                <a:gd name="connsiteY6" fmla="*/ 4827786 h 5633100"/>
                <a:gd name="connsiteX7" fmla="*/ 4902055 w 7202569"/>
                <a:gd name="connsiteY7" fmla="*/ 4475361 h 5633100"/>
                <a:gd name="connsiteX8" fmla="*/ 6978250 w 7202569"/>
                <a:gd name="connsiteY8" fmla="*/ 2529141 h 5633100"/>
                <a:gd name="connsiteX9" fmla="*/ 7195599 w 7202569"/>
                <a:gd name="connsiteY9" fmla="*/ 1264570 h 5633100"/>
                <a:gd name="connsiteX10" fmla="*/ 7195597 w 7202569"/>
                <a:gd name="connsiteY10" fmla="*/ 0 h 5633100"/>
                <a:gd name="connsiteX0" fmla="*/ 0 w 7202569"/>
                <a:gd name="connsiteY0" fmla="*/ 4368529 h 4368529"/>
                <a:gd name="connsiteX1" fmla="*/ 557213 w 7202569"/>
                <a:gd name="connsiteY1" fmla="*/ 4335191 h 4368529"/>
                <a:gd name="connsiteX2" fmla="*/ 1624013 w 7202569"/>
                <a:gd name="connsiteY2" fmla="*/ 4197079 h 4368529"/>
                <a:gd name="connsiteX3" fmla="*/ 2427657 w 7202569"/>
                <a:gd name="connsiteY3" fmla="*/ 4097066 h 4368529"/>
                <a:gd name="connsiteX4" fmla="*/ 2944334 w 7202569"/>
                <a:gd name="connsiteY4" fmla="*/ 3991582 h 4368529"/>
                <a:gd name="connsiteX5" fmla="*/ 3371031 w 7202569"/>
                <a:gd name="connsiteY5" fmla="*/ 3839891 h 4368529"/>
                <a:gd name="connsiteX6" fmla="*/ 4097192 w 7202569"/>
                <a:gd name="connsiteY6" fmla="*/ 3563215 h 4368529"/>
                <a:gd name="connsiteX7" fmla="*/ 4902055 w 7202569"/>
                <a:gd name="connsiteY7" fmla="*/ 3210790 h 4368529"/>
                <a:gd name="connsiteX8" fmla="*/ 6978250 w 7202569"/>
                <a:gd name="connsiteY8" fmla="*/ 1264570 h 4368529"/>
                <a:gd name="connsiteX9" fmla="*/ 7195599 w 7202569"/>
                <a:gd name="connsiteY9" fmla="*/ -1 h 4368529"/>
                <a:gd name="connsiteX0" fmla="*/ 0 w 6978249"/>
                <a:gd name="connsiteY0" fmla="*/ 3103959 h 3103959"/>
                <a:gd name="connsiteX1" fmla="*/ 557213 w 6978249"/>
                <a:gd name="connsiteY1" fmla="*/ 3070621 h 3103959"/>
                <a:gd name="connsiteX2" fmla="*/ 1624013 w 6978249"/>
                <a:gd name="connsiteY2" fmla="*/ 2932509 h 3103959"/>
                <a:gd name="connsiteX3" fmla="*/ 2427657 w 6978249"/>
                <a:gd name="connsiteY3" fmla="*/ 2832496 h 3103959"/>
                <a:gd name="connsiteX4" fmla="*/ 2944334 w 6978249"/>
                <a:gd name="connsiteY4" fmla="*/ 2727012 h 3103959"/>
                <a:gd name="connsiteX5" fmla="*/ 3371031 w 6978249"/>
                <a:gd name="connsiteY5" fmla="*/ 2575321 h 3103959"/>
                <a:gd name="connsiteX6" fmla="*/ 4097192 w 6978249"/>
                <a:gd name="connsiteY6" fmla="*/ 2298645 h 3103959"/>
                <a:gd name="connsiteX7" fmla="*/ 4902055 w 6978249"/>
                <a:gd name="connsiteY7" fmla="*/ 1946220 h 3103959"/>
                <a:gd name="connsiteX8" fmla="*/ 6978250 w 6978249"/>
                <a:gd name="connsiteY8" fmla="*/ 0 h 3103959"/>
                <a:gd name="connsiteX0" fmla="*/ 0 w 4902055"/>
                <a:gd name="connsiteY0" fmla="*/ 1157739 h 1157739"/>
                <a:gd name="connsiteX1" fmla="*/ 557213 w 4902055"/>
                <a:gd name="connsiteY1" fmla="*/ 1124401 h 1157739"/>
                <a:gd name="connsiteX2" fmla="*/ 1624013 w 4902055"/>
                <a:gd name="connsiteY2" fmla="*/ 986289 h 1157739"/>
                <a:gd name="connsiteX3" fmla="*/ 2427657 w 4902055"/>
                <a:gd name="connsiteY3" fmla="*/ 886276 h 1157739"/>
                <a:gd name="connsiteX4" fmla="*/ 2944334 w 4902055"/>
                <a:gd name="connsiteY4" fmla="*/ 780792 h 1157739"/>
                <a:gd name="connsiteX5" fmla="*/ 3371031 w 4902055"/>
                <a:gd name="connsiteY5" fmla="*/ 629101 h 1157739"/>
                <a:gd name="connsiteX6" fmla="*/ 4097192 w 4902055"/>
                <a:gd name="connsiteY6" fmla="*/ 352425 h 1157739"/>
                <a:gd name="connsiteX7" fmla="*/ 4902055 w 4902055"/>
                <a:gd name="connsiteY7" fmla="*/ 0 h 1157739"/>
                <a:gd name="connsiteX0" fmla="*/ 0 w 4902055"/>
                <a:gd name="connsiteY0" fmla="*/ 1157739 h 1157739"/>
                <a:gd name="connsiteX1" fmla="*/ 557213 w 4902055"/>
                <a:gd name="connsiteY1" fmla="*/ 1124401 h 1157739"/>
                <a:gd name="connsiteX2" fmla="*/ 1624013 w 4902055"/>
                <a:gd name="connsiteY2" fmla="*/ 986289 h 1157739"/>
                <a:gd name="connsiteX3" fmla="*/ 2427657 w 4902055"/>
                <a:gd name="connsiteY3" fmla="*/ 886276 h 1157739"/>
                <a:gd name="connsiteX4" fmla="*/ 2936923 w 4902055"/>
                <a:gd name="connsiteY4" fmla="*/ 684468 h 1157739"/>
                <a:gd name="connsiteX5" fmla="*/ 3371031 w 4902055"/>
                <a:gd name="connsiteY5" fmla="*/ 629101 h 1157739"/>
                <a:gd name="connsiteX6" fmla="*/ 4097192 w 4902055"/>
                <a:gd name="connsiteY6" fmla="*/ 352425 h 1157739"/>
                <a:gd name="connsiteX7" fmla="*/ 4902055 w 4902055"/>
                <a:gd name="connsiteY7" fmla="*/ 0 h 1157739"/>
                <a:gd name="connsiteX0" fmla="*/ 0 w 4902055"/>
                <a:gd name="connsiteY0" fmla="*/ 1157739 h 1157739"/>
                <a:gd name="connsiteX1" fmla="*/ 557213 w 4902055"/>
                <a:gd name="connsiteY1" fmla="*/ 1124401 h 1157739"/>
                <a:gd name="connsiteX2" fmla="*/ 1624013 w 4902055"/>
                <a:gd name="connsiteY2" fmla="*/ 986289 h 1157739"/>
                <a:gd name="connsiteX3" fmla="*/ 2368380 w 4902055"/>
                <a:gd name="connsiteY3" fmla="*/ 767723 h 1157739"/>
                <a:gd name="connsiteX4" fmla="*/ 2936923 w 4902055"/>
                <a:gd name="connsiteY4" fmla="*/ 684468 h 1157739"/>
                <a:gd name="connsiteX5" fmla="*/ 3371031 w 4902055"/>
                <a:gd name="connsiteY5" fmla="*/ 629101 h 1157739"/>
                <a:gd name="connsiteX6" fmla="*/ 4097192 w 4902055"/>
                <a:gd name="connsiteY6" fmla="*/ 352425 h 1157739"/>
                <a:gd name="connsiteX7" fmla="*/ 4902055 w 4902055"/>
                <a:gd name="connsiteY7" fmla="*/ 0 h 1157739"/>
                <a:gd name="connsiteX0" fmla="*/ 0 w 4902055"/>
                <a:gd name="connsiteY0" fmla="*/ 1157739 h 1157739"/>
                <a:gd name="connsiteX1" fmla="*/ 557213 w 4902055"/>
                <a:gd name="connsiteY1" fmla="*/ 1124401 h 1157739"/>
                <a:gd name="connsiteX2" fmla="*/ 1624013 w 4902055"/>
                <a:gd name="connsiteY2" fmla="*/ 986289 h 1157739"/>
                <a:gd name="connsiteX3" fmla="*/ 2368380 w 4902055"/>
                <a:gd name="connsiteY3" fmla="*/ 767723 h 1157739"/>
                <a:gd name="connsiteX4" fmla="*/ 2936923 w 4902055"/>
                <a:gd name="connsiteY4" fmla="*/ 684468 h 1157739"/>
                <a:gd name="connsiteX5" fmla="*/ 3504403 w 4902055"/>
                <a:gd name="connsiteY5" fmla="*/ 480909 h 1157739"/>
                <a:gd name="connsiteX6" fmla="*/ 4097192 w 4902055"/>
                <a:gd name="connsiteY6" fmla="*/ 352425 h 1157739"/>
                <a:gd name="connsiteX7" fmla="*/ 4902055 w 4902055"/>
                <a:gd name="connsiteY7" fmla="*/ 0 h 1157739"/>
                <a:gd name="connsiteX0" fmla="*/ 0 w 4902055"/>
                <a:gd name="connsiteY0" fmla="*/ 1157739 h 1157739"/>
                <a:gd name="connsiteX1" fmla="*/ 557213 w 4902055"/>
                <a:gd name="connsiteY1" fmla="*/ 1124401 h 1157739"/>
                <a:gd name="connsiteX2" fmla="*/ 1624013 w 4902055"/>
                <a:gd name="connsiteY2" fmla="*/ 986289 h 1157739"/>
                <a:gd name="connsiteX3" fmla="*/ 2368380 w 4902055"/>
                <a:gd name="connsiteY3" fmla="*/ 767723 h 1157739"/>
                <a:gd name="connsiteX4" fmla="*/ 2936923 w 4902055"/>
                <a:gd name="connsiteY4" fmla="*/ 684468 h 1157739"/>
                <a:gd name="connsiteX5" fmla="*/ 3504403 w 4902055"/>
                <a:gd name="connsiteY5" fmla="*/ 480909 h 1157739"/>
                <a:gd name="connsiteX6" fmla="*/ 4563997 w 4902055"/>
                <a:gd name="connsiteY6" fmla="*/ 56041 h 1157739"/>
                <a:gd name="connsiteX7" fmla="*/ 4902055 w 4902055"/>
                <a:gd name="connsiteY7" fmla="*/ 0 h 1157739"/>
                <a:gd name="connsiteX0" fmla="*/ 0 w 4563997"/>
                <a:gd name="connsiteY0" fmla="*/ 1101698 h 1101698"/>
                <a:gd name="connsiteX1" fmla="*/ 557213 w 4563997"/>
                <a:gd name="connsiteY1" fmla="*/ 1068360 h 1101698"/>
                <a:gd name="connsiteX2" fmla="*/ 1624013 w 4563997"/>
                <a:gd name="connsiteY2" fmla="*/ 930248 h 1101698"/>
                <a:gd name="connsiteX3" fmla="*/ 2368380 w 4563997"/>
                <a:gd name="connsiteY3" fmla="*/ 711682 h 1101698"/>
                <a:gd name="connsiteX4" fmla="*/ 2936923 w 4563997"/>
                <a:gd name="connsiteY4" fmla="*/ 628427 h 1101698"/>
                <a:gd name="connsiteX5" fmla="*/ 3504403 w 4563997"/>
                <a:gd name="connsiteY5" fmla="*/ 424868 h 1101698"/>
                <a:gd name="connsiteX6" fmla="*/ 4563997 w 4563997"/>
                <a:gd name="connsiteY6" fmla="*/ 0 h 1101698"/>
                <a:gd name="connsiteX0" fmla="*/ 0 w 4608455"/>
                <a:gd name="connsiteY0" fmla="*/ 1123928 h 1123928"/>
                <a:gd name="connsiteX1" fmla="*/ 557213 w 4608455"/>
                <a:gd name="connsiteY1" fmla="*/ 1090590 h 1123928"/>
                <a:gd name="connsiteX2" fmla="*/ 1624013 w 4608455"/>
                <a:gd name="connsiteY2" fmla="*/ 952478 h 1123928"/>
                <a:gd name="connsiteX3" fmla="*/ 2368380 w 4608455"/>
                <a:gd name="connsiteY3" fmla="*/ 733912 h 1123928"/>
                <a:gd name="connsiteX4" fmla="*/ 2936923 w 4608455"/>
                <a:gd name="connsiteY4" fmla="*/ 650657 h 1123928"/>
                <a:gd name="connsiteX5" fmla="*/ 3504403 w 4608455"/>
                <a:gd name="connsiteY5" fmla="*/ 447098 h 1123928"/>
                <a:gd name="connsiteX6" fmla="*/ 4608455 w 4608455"/>
                <a:gd name="connsiteY6" fmla="*/ 0 h 1123928"/>
                <a:gd name="connsiteX0" fmla="*/ 0 w 4608455"/>
                <a:gd name="connsiteY0" fmla="*/ 1123928 h 1123928"/>
                <a:gd name="connsiteX1" fmla="*/ 557213 w 4608455"/>
                <a:gd name="connsiteY1" fmla="*/ 1090590 h 1123928"/>
                <a:gd name="connsiteX2" fmla="*/ 1624013 w 4608455"/>
                <a:gd name="connsiteY2" fmla="*/ 952478 h 1123928"/>
                <a:gd name="connsiteX3" fmla="*/ 2368380 w 4608455"/>
                <a:gd name="connsiteY3" fmla="*/ 733912 h 1123928"/>
                <a:gd name="connsiteX4" fmla="*/ 2936923 w 4608455"/>
                <a:gd name="connsiteY4" fmla="*/ 650657 h 1123928"/>
                <a:gd name="connsiteX5" fmla="*/ 3815606 w 4608455"/>
                <a:gd name="connsiteY5" fmla="*/ 328544 h 1123928"/>
                <a:gd name="connsiteX6" fmla="*/ 4608455 w 4608455"/>
                <a:gd name="connsiteY6" fmla="*/ 0 h 1123928"/>
                <a:gd name="connsiteX0" fmla="*/ 0 w 4608455"/>
                <a:gd name="connsiteY0" fmla="*/ 1123928 h 1123928"/>
                <a:gd name="connsiteX1" fmla="*/ 557213 w 4608455"/>
                <a:gd name="connsiteY1" fmla="*/ 1090590 h 1123928"/>
                <a:gd name="connsiteX2" fmla="*/ 1624013 w 4608455"/>
                <a:gd name="connsiteY2" fmla="*/ 952478 h 1123928"/>
                <a:gd name="connsiteX3" fmla="*/ 2368380 w 4608455"/>
                <a:gd name="connsiteY3" fmla="*/ 733912 h 1123928"/>
                <a:gd name="connsiteX4" fmla="*/ 3159211 w 4608455"/>
                <a:gd name="connsiteY4" fmla="*/ 532103 h 1123928"/>
                <a:gd name="connsiteX5" fmla="*/ 3815606 w 4608455"/>
                <a:gd name="connsiteY5" fmla="*/ 328544 h 1123928"/>
                <a:gd name="connsiteX6" fmla="*/ 4608455 w 4608455"/>
                <a:gd name="connsiteY6" fmla="*/ 0 h 1123928"/>
                <a:gd name="connsiteX0" fmla="*/ 0 w 4608455"/>
                <a:gd name="connsiteY0" fmla="*/ 1123928 h 1123928"/>
                <a:gd name="connsiteX1" fmla="*/ 557213 w 4608455"/>
                <a:gd name="connsiteY1" fmla="*/ 1090590 h 1123928"/>
                <a:gd name="connsiteX2" fmla="*/ 1624013 w 4608455"/>
                <a:gd name="connsiteY2" fmla="*/ 952478 h 1123928"/>
                <a:gd name="connsiteX3" fmla="*/ 2346152 w 4608455"/>
                <a:gd name="connsiteY3" fmla="*/ 778369 h 1123928"/>
                <a:gd name="connsiteX4" fmla="*/ 3159211 w 4608455"/>
                <a:gd name="connsiteY4" fmla="*/ 532103 h 1123928"/>
                <a:gd name="connsiteX5" fmla="*/ 3815606 w 4608455"/>
                <a:gd name="connsiteY5" fmla="*/ 328544 h 1123928"/>
                <a:gd name="connsiteX6" fmla="*/ 4608455 w 4608455"/>
                <a:gd name="connsiteY6" fmla="*/ 0 h 1123928"/>
                <a:gd name="connsiteX0" fmla="*/ 0 w 4608455"/>
                <a:gd name="connsiteY0" fmla="*/ 1123928 h 1123928"/>
                <a:gd name="connsiteX1" fmla="*/ 838778 w 4608455"/>
                <a:gd name="connsiteY1" fmla="*/ 1068362 h 1123928"/>
                <a:gd name="connsiteX2" fmla="*/ 1624013 w 4608455"/>
                <a:gd name="connsiteY2" fmla="*/ 952478 h 1123928"/>
                <a:gd name="connsiteX3" fmla="*/ 2346152 w 4608455"/>
                <a:gd name="connsiteY3" fmla="*/ 778369 h 1123928"/>
                <a:gd name="connsiteX4" fmla="*/ 3159211 w 4608455"/>
                <a:gd name="connsiteY4" fmla="*/ 532103 h 1123928"/>
                <a:gd name="connsiteX5" fmla="*/ 3815606 w 4608455"/>
                <a:gd name="connsiteY5" fmla="*/ 328544 h 1123928"/>
                <a:gd name="connsiteX6" fmla="*/ 4608455 w 4608455"/>
                <a:gd name="connsiteY6" fmla="*/ 0 h 1123928"/>
                <a:gd name="connsiteX0" fmla="*/ 0 w 4608455"/>
                <a:gd name="connsiteY0" fmla="*/ 1123928 h 1123928"/>
                <a:gd name="connsiteX1" fmla="*/ 838778 w 4608455"/>
                <a:gd name="connsiteY1" fmla="*/ 1068362 h 1123928"/>
                <a:gd name="connsiteX2" fmla="*/ 1624012 w 4608455"/>
                <a:gd name="connsiteY2" fmla="*/ 945069 h 1123928"/>
                <a:gd name="connsiteX3" fmla="*/ 2346152 w 4608455"/>
                <a:gd name="connsiteY3" fmla="*/ 778369 h 1123928"/>
                <a:gd name="connsiteX4" fmla="*/ 3159211 w 4608455"/>
                <a:gd name="connsiteY4" fmla="*/ 532103 h 1123928"/>
                <a:gd name="connsiteX5" fmla="*/ 3815606 w 4608455"/>
                <a:gd name="connsiteY5" fmla="*/ 328544 h 1123928"/>
                <a:gd name="connsiteX6" fmla="*/ 4608455 w 4608455"/>
                <a:gd name="connsiteY6" fmla="*/ 0 h 1123928"/>
                <a:gd name="connsiteX0" fmla="*/ 0 w 4608455"/>
                <a:gd name="connsiteY0" fmla="*/ 1123928 h 1123928"/>
                <a:gd name="connsiteX1" fmla="*/ 838778 w 4608455"/>
                <a:gd name="connsiteY1" fmla="*/ 1068362 h 1123928"/>
                <a:gd name="connsiteX2" fmla="*/ 1624012 w 4608455"/>
                <a:gd name="connsiteY2" fmla="*/ 945069 h 1123928"/>
                <a:gd name="connsiteX3" fmla="*/ 2346152 w 4608455"/>
                <a:gd name="connsiteY3" fmla="*/ 778369 h 1123928"/>
                <a:gd name="connsiteX4" fmla="*/ 3062885 w 4608455"/>
                <a:gd name="connsiteY4" fmla="*/ 583971 h 1123928"/>
                <a:gd name="connsiteX5" fmla="*/ 3815606 w 4608455"/>
                <a:gd name="connsiteY5" fmla="*/ 328544 h 1123928"/>
                <a:gd name="connsiteX6" fmla="*/ 4608455 w 4608455"/>
                <a:gd name="connsiteY6" fmla="*/ 0 h 1123928"/>
                <a:gd name="connsiteX0" fmla="*/ 0 w 4608455"/>
                <a:gd name="connsiteY0" fmla="*/ 1131337 h 1131337"/>
                <a:gd name="connsiteX1" fmla="*/ 838778 w 4608455"/>
                <a:gd name="connsiteY1" fmla="*/ 1075771 h 1131337"/>
                <a:gd name="connsiteX2" fmla="*/ 1624012 w 4608455"/>
                <a:gd name="connsiteY2" fmla="*/ 952478 h 1131337"/>
                <a:gd name="connsiteX3" fmla="*/ 2346152 w 4608455"/>
                <a:gd name="connsiteY3" fmla="*/ 785778 h 1131337"/>
                <a:gd name="connsiteX4" fmla="*/ 3062885 w 4608455"/>
                <a:gd name="connsiteY4" fmla="*/ 591380 h 1131337"/>
                <a:gd name="connsiteX5" fmla="*/ 3815606 w 4608455"/>
                <a:gd name="connsiteY5" fmla="*/ 335953 h 1131337"/>
                <a:gd name="connsiteX6" fmla="*/ 4608455 w 4608455"/>
                <a:gd name="connsiteY6" fmla="*/ 0 h 113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8455" h="1131337">
                  <a:moveTo>
                    <a:pt x="0" y="1131337"/>
                  </a:moveTo>
                  <a:lnTo>
                    <a:pt x="838778" y="1075771"/>
                  </a:lnTo>
                  <a:lnTo>
                    <a:pt x="1624012" y="952478"/>
                  </a:lnTo>
                  <a:lnTo>
                    <a:pt x="2346152" y="785778"/>
                  </a:lnTo>
                  <a:lnTo>
                    <a:pt x="3062885" y="591380"/>
                  </a:lnTo>
                  <a:lnTo>
                    <a:pt x="3815606" y="335953"/>
                  </a:lnTo>
                  <a:cubicBezTo>
                    <a:pt x="4057146" y="261265"/>
                    <a:pt x="4375513" y="80152"/>
                    <a:pt x="4608455" y="0"/>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rot="20880602">
              <a:off x="6397554" y="7430899"/>
              <a:ext cx="2212988" cy="323173"/>
            </a:xfrm>
            <a:prstGeom prst="rect">
              <a:avLst/>
            </a:prstGeom>
          </p:spPr>
          <p:txBody>
            <a:bodyPr wrap="square">
              <a:spAutoFit/>
            </a:bodyPr>
            <a:lstStyle/>
            <a:p>
              <a:pPr algn="ctr"/>
              <a:r>
                <a:rPr kumimoji="1" lang="ja-JP" altLang="en-US" sz="900" b="1" dirty="0">
                  <a:latin typeface="Meiryo UI" panose="020B0604030504040204" pitchFamily="50" charset="-128"/>
                  <a:ea typeface="Meiryo UI" panose="020B0604030504040204" pitchFamily="50" charset="-128"/>
                </a:rPr>
                <a:t>（紀の川サイクリングロード）</a:t>
              </a:r>
              <a:endParaRPr kumimoji="1" lang="en-US" altLang="ja-JP" sz="900" b="1" dirty="0">
                <a:latin typeface="Meiryo UI" panose="020B0604030504040204" pitchFamily="50" charset="-128"/>
                <a:ea typeface="Meiryo UI" panose="020B0604030504040204" pitchFamily="50" charset="-128"/>
              </a:endParaRPr>
            </a:p>
          </p:txBody>
        </p:sp>
        <p:sp>
          <p:nvSpPr>
            <p:cNvPr id="124" name="正方形/長方形 123"/>
            <p:cNvSpPr/>
            <p:nvPr/>
          </p:nvSpPr>
          <p:spPr>
            <a:xfrm>
              <a:off x="10680515" y="759319"/>
              <a:ext cx="797163" cy="344718"/>
            </a:xfrm>
            <a:prstGeom prst="rect">
              <a:avLst/>
            </a:prstGeom>
          </p:spPr>
          <p:txBody>
            <a:bodyPr wrap="none">
              <a:spAutoFit/>
            </a:bodyPr>
            <a:lstStyle/>
            <a:p>
              <a:r>
                <a:rPr kumimoji="1" lang="ja-JP" altLang="en-US" sz="1000" dirty="0">
                  <a:latin typeface="Meiryo UI" panose="020B0604030504040204" pitchFamily="50" charset="-128"/>
                  <a:ea typeface="Meiryo UI" panose="020B0604030504040204" pitchFamily="50" charset="-128"/>
                </a:rPr>
                <a:t>琵琶湖</a:t>
              </a:r>
              <a:endParaRPr lang="ja-JP" altLang="en-US" sz="1000" dirty="0"/>
            </a:p>
          </p:txBody>
        </p:sp>
        <p:sp>
          <p:nvSpPr>
            <p:cNvPr id="127" name="矢印: 左右 152">
              <a:extLst>
                <a:ext uri="{FF2B5EF4-FFF2-40B4-BE49-F238E27FC236}">
                  <a16:creationId xmlns:a16="http://schemas.microsoft.com/office/drawing/2014/main" id="{37582A9E-728A-41E8-9E40-B7FDA5E66A40}"/>
                </a:ext>
              </a:extLst>
            </p:cNvPr>
            <p:cNvSpPr/>
            <p:nvPr/>
          </p:nvSpPr>
          <p:spPr>
            <a:xfrm rot="558911">
              <a:off x="10354779" y="4765613"/>
              <a:ext cx="944296" cy="582678"/>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3200"/>
            </a:p>
          </p:txBody>
        </p:sp>
        <p:sp>
          <p:nvSpPr>
            <p:cNvPr id="128" name="矢印: 左右 152">
              <a:extLst>
                <a:ext uri="{FF2B5EF4-FFF2-40B4-BE49-F238E27FC236}">
                  <a16:creationId xmlns:a16="http://schemas.microsoft.com/office/drawing/2014/main" id="{37582A9E-728A-41E8-9E40-B7FDA5E66A40}"/>
                </a:ext>
              </a:extLst>
            </p:cNvPr>
            <p:cNvSpPr/>
            <p:nvPr/>
          </p:nvSpPr>
          <p:spPr>
            <a:xfrm rot="2495665">
              <a:off x="9552557" y="6879701"/>
              <a:ext cx="944296" cy="582678"/>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3200"/>
            </a:p>
          </p:txBody>
        </p:sp>
        <p:sp>
          <p:nvSpPr>
            <p:cNvPr id="129" name="矢印: 左右 152">
              <a:extLst>
                <a:ext uri="{FF2B5EF4-FFF2-40B4-BE49-F238E27FC236}">
                  <a16:creationId xmlns:a16="http://schemas.microsoft.com/office/drawing/2014/main" id="{37582A9E-728A-41E8-9E40-B7FDA5E66A40}"/>
                </a:ext>
              </a:extLst>
            </p:cNvPr>
            <p:cNvSpPr/>
            <p:nvPr/>
          </p:nvSpPr>
          <p:spPr>
            <a:xfrm rot="4648862">
              <a:off x="7076129" y="8128046"/>
              <a:ext cx="944296" cy="582678"/>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3200"/>
            </a:p>
          </p:txBody>
        </p:sp>
        <p:sp>
          <p:nvSpPr>
            <p:cNvPr id="130" name="矢印: 左右 152">
              <a:extLst>
                <a:ext uri="{FF2B5EF4-FFF2-40B4-BE49-F238E27FC236}">
                  <a16:creationId xmlns:a16="http://schemas.microsoft.com/office/drawing/2014/main" id="{37582A9E-728A-41E8-9E40-B7FDA5E66A40}"/>
                </a:ext>
              </a:extLst>
            </p:cNvPr>
            <p:cNvSpPr/>
            <p:nvPr/>
          </p:nvSpPr>
          <p:spPr>
            <a:xfrm rot="18916818">
              <a:off x="10189388" y="2453538"/>
              <a:ext cx="944296" cy="582678"/>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3200"/>
            </a:p>
          </p:txBody>
        </p:sp>
        <p:sp>
          <p:nvSpPr>
            <p:cNvPr id="131" name="矢印: 左右 152">
              <a:extLst>
                <a:ext uri="{FF2B5EF4-FFF2-40B4-BE49-F238E27FC236}">
                  <a16:creationId xmlns:a16="http://schemas.microsoft.com/office/drawing/2014/main" id="{37582A9E-728A-41E8-9E40-B7FDA5E66A40}"/>
                </a:ext>
              </a:extLst>
            </p:cNvPr>
            <p:cNvSpPr/>
            <p:nvPr/>
          </p:nvSpPr>
          <p:spPr>
            <a:xfrm rot="1574232">
              <a:off x="6453856" y="3299470"/>
              <a:ext cx="944296" cy="582678"/>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3200"/>
            </a:p>
          </p:txBody>
        </p:sp>
        <p:sp>
          <p:nvSpPr>
            <p:cNvPr id="132" name="正方形/長方形 131"/>
            <p:cNvSpPr/>
            <p:nvPr/>
          </p:nvSpPr>
          <p:spPr>
            <a:xfrm>
              <a:off x="10129621" y="4273285"/>
              <a:ext cx="1210386" cy="377035"/>
            </a:xfrm>
            <a:prstGeom prst="rect">
              <a:avLst/>
            </a:prstGeom>
            <a:solidFill>
              <a:schemeClr val="bg1">
                <a:alpha val="60000"/>
              </a:schemeClr>
            </a:solidFill>
            <a:ln w="6350">
              <a:noFill/>
            </a:ln>
          </p:spPr>
          <p:txBody>
            <a:bodyPr wrap="square" lIns="0" tIns="0" rIns="0" bIns="0">
              <a:spAutoFit/>
            </a:bodyPr>
            <a:lstStyle/>
            <a:p>
              <a:pPr marL="177811" indent="-177811" defTabSz="963112">
                <a:defRPr/>
              </a:pPr>
              <a:r>
                <a:rPr kumimoji="1"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（世界遺産） </a:t>
              </a:r>
              <a:endParaRPr kumimoji="1" lang="en-US" altLang="ja-JP"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77811" indent="-177811" algn="ctr" defTabSz="963112">
                <a:defRPr/>
              </a:pPr>
              <a:r>
                <a:rPr kumimoji="1"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古都奈良</a:t>
              </a:r>
              <a:endParaRPr kumimoji="1" lang="en-US" altLang="ja-JP"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正方形/長方形 132"/>
            <p:cNvSpPr/>
            <p:nvPr/>
          </p:nvSpPr>
          <p:spPr>
            <a:xfrm>
              <a:off x="9377952" y="1491383"/>
              <a:ext cx="856822" cy="377035"/>
            </a:xfrm>
            <a:prstGeom prst="rect">
              <a:avLst/>
            </a:prstGeom>
            <a:solidFill>
              <a:schemeClr val="bg1">
                <a:alpha val="60000"/>
              </a:schemeClr>
            </a:solidFill>
            <a:ln w="6350">
              <a:noFill/>
            </a:ln>
          </p:spPr>
          <p:txBody>
            <a:bodyPr wrap="square" lIns="0" tIns="0" rIns="0" bIns="0">
              <a:spAutoFit/>
            </a:bodyPr>
            <a:lstStyle/>
            <a:p>
              <a:pPr marL="177811" indent="-177811" defTabSz="963112">
                <a:defRPr/>
              </a:pPr>
              <a:r>
                <a:rPr kumimoji="1"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（世界遺産） </a:t>
              </a:r>
              <a:endParaRPr kumimoji="1" lang="en-US" altLang="ja-JP"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77811" indent="-177811" algn="ctr" defTabSz="963112">
                <a:defRPr/>
              </a:pPr>
              <a:r>
                <a:rPr kumimoji="1"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古都京都</a:t>
              </a:r>
              <a:endParaRPr kumimoji="1" lang="en-US" altLang="ja-JP"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正方形/長方形 133"/>
            <p:cNvSpPr/>
            <p:nvPr/>
          </p:nvSpPr>
          <p:spPr>
            <a:xfrm>
              <a:off x="3073673" y="3239679"/>
              <a:ext cx="956879" cy="344718"/>
            </a:xfrm>
            <a:prstGeom prst="rect">
              <a:avLst/>
            </a:prstGeom>
            <a:solidFill>
              <a:schemeClr val="bg1">
                <a:alpha val="70000"/>
              </a:schemeClr>
            </a:solidFill>
            <a:ln w="6350">
              <a:noFill/>
            </a:ln>
          </p:spPr>
          <p:txBody>
            <a:bodyPr wrap="square" lIns="0" tIns="0" rIns="0" bIns="0">
              <a:spAutoFit/>
            </a:bodyPr>
            <a:lstStyle/>
            <a:p>
              <a:pPr marL="177811" indent="-177811" algn="ctr" defTabSz="963112">
                <a:defRPr/>
              </a:pPr>
              <a:r>
                <a:rPr kumimoji="1"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（世界遺産） </a:t>
              </a:r>
              <a:endParaRPr kumimoji="1" lang="en-US" altLang="ja-JP"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77811" indent="-177811" algn="ctr" defTabSz="963112">
                <a:defRPr/>
              </a:pPr>
              <a:r>
                <a:rPr kumimoji="1" lang="ja-JP" altLang="en-US"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姫路城</a:t>
              </a:r>
              <a:endParaRPr kumimoji="1" lang="en-US" altLang="ja-JP"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フリーフォーム 135"/>
            <p:cNvSpPr/>
            <p:nvPr/>
          </p:nvSpPr>
          <p:spPr>
            <a:xfrm>
              <a:off x="7741760" y="2243022"/>
              <a:ext cx="2532464" cy="2672432"/>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1906611 w 3343158"/>
                <a:gd name="connsiteY5" fmla="*/ 1787661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1906611 w 3343158"/>
                <a:gd name="connsiteY5" fmla="*/ 1787661 h 3967137"/>
                <a:gd name="connsiteX6" fmla="*/ 1742560 w 3343158"/>
                <a:gd name="connsiteY6" fmla="*/ 2050002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1906611 w 3343158"/>
                <a:gd name="connsiteY5" fmla="*/ 1787661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075085 w 3343158"/>
                <a:gd name="connsiteY4" fmla="*/ 1472533 h 3967137"/>
                <a:gd name="connsiteX5" fmla="*/ 1906611 w 3343158"/>
                <a:gd name="connsiteY5" fmla="*/ 1787661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231822 w 3343158"/>
                <a:gd name="connsiteY3" fmla="*/ 1239574 h 3967137"/>
                <a:gd name="connsiteX4" fmla="*/ 2075085 w 3343158"/>
                <a:gd name="connsiteY4" fmla="*/ 1472533 h 3967137"/>
                <a:gd name="connsiteX5" fmla="*/ 1906611 w 3343158"/>
                <a:gd name="connsiteY5" fmla="*/ 1787661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434199 w 3343158"/>
                <a:gd name="connsiteY2" fmla="*/ 1097964 h 3967137"/>
                <a:gd name="connsiteX3" fmla="*/ 2231822 w 3343158"/>
                <a:gd name="connsiteY3" fmla="*/ 1239574 h 3967137"/>
                <a:gd name="connsiteX4" fmla="*/ 2075085 w 3343158"/>
                <a:gd name="connsiteY4" fmla="*/ 1472533 h 3967137"/>
                <a:gd name="connsiteX5" fmla="*/ 1906611 w 3343158"/>
                <a:gd name="connsiteY5" fmla="*/ 1787661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463540 w 3343158"/>
                <a:gd name="connsiteY2" fmla="*/ 1045175 h 3967137"/>
                <a:gd name="connsiteX3" fmla="*/ 2231822 w 3343158"/>
                <a:gd name="connsiteY3" fmla="*/ 1239574 h 3967137"/>
                <a:gd name="connsiteX4" fmla="*/ 2075085 w 3343158"/>
                <a:gd name="connsiteY4" fmla="*/ 1472533 h 3967137"/>
                <a:gd name="connsiteX5" fmla="*/ 1906611 w 3343158"/>
                <a:gd name="connsiteY5" fmla="*/ 1787661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0902 w 3343158"/>
                <a:gd name="connsiteY2" fmla="*/ 965991 h 3967137"/>
                <a:gd name="connsiteX3" fmla="*/ 2231822 w 3343158"/>
                <a:gd name="connsiteY3" fmla="*/ 1239574 h 3967137"/>
                <a:gd name="connsiteX4" fmla="*/ 2075085 w 3343158"/>
                <a:gd name="connsiteY4" fmla="*/ 1472533 h 3967137"/>
                <a:gd name="connsiteX5" fmla="*/ 1906611 w 3343158"/>
                <a:gd name="connsiteY5" fmla="*/ 1787661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231822 w 3343158"/>
                <a:gd name="connsiteY3" fmla="*/ 1239574 h 3967137"/>
                <a:gd name="connsiteX4" fmla="*/ 2075085 w 3343158"/>
                <a:gd name="connsiteY4" fmla="*/ 1472533 h 3967137"/>
                <a:gd name="connsiteX5" fmla="*/ 1906611 w 3343158"/>
                <a:gd name="connsiteY5" fmla="*/ 1787661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308107 w 3343158"/>
                <a:gd name="connsiteY3" fmla="*/ 1166989 h 3967137"/>
                <a:gd name="connsiteX4" fmla="*/ 2075085 w 3343158"/>
                <a:gd name="connsiteY4" fmla="*/ 1472533 h 3967137"/>
                <a:gd name="connsiteX5" fmla="*/ 1906611 w 3343158"/>
                <a:gd name="connsiteY5" fmla="*/ 1787661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308107 w 3343158"/>
                <a:gd name="connsiteY3" fmla="*/ 1166989 h 3967137"/>
                <a:gd name="connsiteX4" fmla="*/ 2075085 w 3343158"/>
                <a:gd name="connsiteY4" fmla="*/ 1472533 h 3967137"/>
                <a:gd name="connsiteX5" fmla="*/ 1930084 w 3343158"/>
                <a:gd name="connsiteY5" fmla="*/ 1708477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308107 w 3343158"/>
                <a:gd name="connsiteY3" fmla="*/ 1166989 h 3967137"/>
                <a:gd name="connsiteX4" fmla="*/ 2075085 w 3343158"/>
                <a:gd name="connsiteY4" fmla="*/ 1406547 h 3967137"/>
                <a:gd name="connsiteX5" fmla="*/ 1930084 w 3343158"/>
                <a:gd name="connsiteY5" fmla="*/ 1708477 h 3967137"/>
                <a:gd name="connsiteX6" fmla="*/ 1742560 w 3343158"/>
                <a:gd name="connsiteY6" fmla="*/ 2050002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308107 w 3343158"/>
                <a:gd name="connsiteY3" fmla="*/ 1166989 h 3967137"/>
                <a:gd name="connsiteX4" fmla="*/ 2075085 w 3343158"/>
                <a:gd name="connsiteY4" fmla="*/ 1406547 h 3967137"/>
                <a:gd name="connsiteX5" fmla="*/ 1930084 w 3343158"/>
                <a:gd name="connsiteY5" fmla="*/ 1708477 h 3967137"/>
                <a:gd name="connsiteX6" fmla="*/ 1777768 w 3343158"/>
                <a:gd name="connsiteY6" fmla="*/ 1937825 h 3967137"/>
                <a:gd name="connsiteX7" fmla="*/ 1618055 w 3343158"/>
                <a:gd name="connsiteY7" fmla="*/ 2181860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308107 w 3343158"/>
                <a:gd name="connsiteY3" fmla="*/ 1166989 h 3967137"/>
                <a:gd name="connsiteX4" fmla="*/ 2075085 w 3343158"/>
                <a:gd name="connsiteY4" fmla="*/ 1406547 h 3967137"/>
                <a:gd name="connsiteX5" fmla="*/ 1930084 w 3343158"/>
                <a:gd name="connsiteY5" fmla="*/ 1708477 h 3967137"/>
                <a:gd name="connsiteX6" fmla="*/ 1777768 w 3343158"/>
                <a:gd name="connsiteY6" fmla="*/ 1937825 h 3967137"/>
                <a:gd name="connsiteX7" fmla="*/ 1618055 w 3343158"/>
                <a:gd name="connsiteY7" fmla="*/ 2181860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308107 w 3343158"/>
                <a:gd name="connsiteY3" fmla="*/ 1166989 h 3967137"/>
                <a:gd name="connsiteX4" fmla="*/ 2075085 w 3343158"/>
                <a:gd name="connsiteY4" fmla="*/ 1406547 h 3967137"/>
                <a:gd name="connsiteX5" fmla="*/ 1918347 w 3343158"/>
                <a:gd name="connsiteY5" fmla="*/ 1616097 h 3967137"/>
                <a:gd name="connsiteX6" fmla="*/ 1777768 w 3343158"/>
                <a:gd name="connsiteY6" fmla="*/ 1937825 h 3967137"/>
                <a:gd name="connsiteX7" fmla="*/ 1618055 w 3343158"/>
                <a:gd name="connsiteY7" fmla="*/ 2181860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308107 w 3343158"/>
                <a:gd name="connsiteY3" fmla="*/ 1166989 h 3967137"/>
                <a:gd name="connsiteX4" fmla="*/ 2075085 w 3343158"/>
                <a:gd name="connsiteY4" fmla="*/ 1353758 h 3967137"/>
                <a:gd name="connsiteX5" fmla="*/ 1918347 w 3343158"/>
                <a:gd name="connsiteY5" fmla="*/ 1616097 h 3967137"/>
                <a:gd name="connsiteX6" fmla="*/ 1777768 w 3343158"/>
                <a:gd name="connsiteY6" fmla="*/ 1937825 h 3967137"/>
                <a:gd name="connsiteX7" fmla="*/ 1618055 w 3343158"/>
                <a:gd name="connsiteY7" fmla="*/ 2181860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80902 w 3343158"/>
                <a:gd name="connsiteY2" fmla="*/ 965991 h 3967137"/>
                <a:gd name="connsiteX3" fmla="*/ 2272898 w 3343158"/>
                <a:gd name="connsiteY3" fmla="*/ 1127397 h 3967137"/>
                <a:gd name="connsiteX4" fmla="*/ 2075085 w 3343158"/>
                <a:gd name="connsiteY4" fmla="*/ 1353758 h 3967137"/>
                <a:gd name="connsiteX5" fmla="*/ 1918347 w 3343158"/>
                <a:gd name="connsiteY5" fmla="*/ 1616097 h 3967137"/>
                <a:gd name="connsiteX6" fmla="*/ 1777768 w 3343158"/>
                <a:gd name="connsiteY6" fmla="*/ 1937825 h 3967137"/>
                <a:gd name="connsiteX7" fmla="*/ 1618055 w 3343158"/>
                <a:gd name="connsiteY7" fmla="*/ 2181860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45693 w 3343158"/>
                <a:gd name="connsiteY2" fmla="*/ 946196 h 3967137"/>
                <a:gd name="connsiteX3" fmla="*/ 2272898 w 3343158"/>
                <a:gd name="connsiteY3" fmla="*/ 1127397 h 3967137"/>
                <a:gd name="connsiteX4" fmla="*/ 2075085 w 3343158"/>
                <a:gd name="connsiteY4" fmla="*/ 1353758 h 3967137"/>
                <a:gd name="connsiteX5" fmla="*/ 1918347 w 3343158"/>
                <a:gd name="connsiteY5" fmla="*/ 1616097 h 3967137"/>
                <a:gd name="connsiteX6" fmla="*/ 1777768 w 3343158"/>
                <a:gd name="connsiteY6" fmla="*/ 1937825 h 3967137"/>
                <a:gd name="connsiteX7" fmla="*/ 1618055 w 3343158"/>
                <a:gd name="connsiteY7" fmla="*/ 2181860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45693 w 3343158"/>
                <a:gd name="connsiteY2" fmla="*/ 946196 h 3967137"/>
                <a:gd name="connsiteX3" fmla="*/ 2272898 w 3343158"/>
                <a:gd name="connsiteY3" fmla="*/ 1114200 h 3967137"/>
                <a:gd name="connsiteX4" fmla="*/ 2075085 w 3343158"/>
                <a:gd name="connsiteY4" fmla="*/ 1353758 h 3967137"/>
                <a:gd name="connsiteX5" fmla="*/ 1918347 w 3343158"/>
                <a:gd name="connsiteY5" fmla="*/ 1616097 h 3967137"/>
                <a:gd name="connsiteX6" fmla="*/ 1777768 w 3343158"/>
                <a:gd name="connsiteY6" fmla="*/ 1937825 h 3967137"/>
                <a:gd name="connsiteX7" fmla="*/ 1618055 w 3343158"/>
                <a:gd name="connsiteY7" fmla="*/ 2181860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45693 w 3343158"/>
                <a:gd name="connsiteY2" fmla="*/ 946196 h 3967137"/>
                <a:gd name="connsiteX3" fmla="*/ 2272898 w 3343158"/>
                <a:gd name="connsiteY3" fmla="*/ 1114200 h 3967137"/>
                <a:gd name="connsiteX4" fmla="*/ 2057481 w 3343158"/>
                <a:gd name="connsiteY4" fmla="*/ 1333962 h 3967137"/>
                <a:gd name="connsiteX5" fmla="*/ 1918347 w 3343158"/>
                <a:gd name="connsiteY5" fmla="*/ 1616097 h 3967137"/>
                <a:gd name="connsiteX6" fmla="*/ 1777768 w 3343158"/>
                <a:gd name="connsiteY6" fmla="*/ 1937825 h 3967137"/>
                <a:gd name="connsiteX7" fmla="*/ 1618055 w 3343158"/>
                <a:gd name="connsiteY7" fmla="*/ 2181860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45693 w 3343158"/>
                <a:gd name="connsiteY2" fmla="*/ 946196 h 3967137"/>
                <a:gd name="connsiteX3" fmla="*/ 2272898 w 3343158"/>
                <a:gd name="connsiteY3" fmla="*/ 1114200 h 3967137"/>
                <a:gd name="connsiteX4" fmla="*/ 2057481 w 3343158"/>
                <a:gd name="connsiteY4" fmla="*/ 1333962 h 3967137"/>
                <a:gd name="connsiteX5" fmla="*/ 1918347 w 3343158"/>
                <a:gd name="connsiteY5" fmla="*/ 1616097 h 3967137"/>
                <a:gd name="connsiteX6" fmla="*/ 1771900 w 3343158"/>
                <a:gd name="connsiteY6" fmla="*/ 1911430 h 3967137"/>
                <a:gd name="connsiteX7" fmla="*/ 1618055 w 3343158"/>
                <a:gd name="connsiteY7" fmla="*/ 2181860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45693 w 3343158"/>
                <a:gd name="connsiteY2" fmla="*/ 946196 h 3967137"/>
                <a:gd name="connsiteX3" fmla="*/ 2272898 w 3343158"/>
                <a:gd name="connsiteY3" fmla="*/ 1114200 h 3967137"/>
                <a:gd name="connsiteX4" fmla="*/ 2057481 w 3343158"/>
                <a:gd name="connsiteY4" fmla="*/ 1333962 h 3967137"/>
                <a:gd name="connsiteX5" fmla="*/ 1918347 w 3343158"/>
                <a:gd name="connsiteY5" fmla="*/ 1616097 h 3967137"/>
                <a:gd name="connsiteX6" fmla="*/ 1771900 w 3343158"/>
                <a:gd name="connsiteY6" fmla="*/ 1911430 h 3967137"/>
                <a:gd name="connsiteX7" fmla="*/ 1606318 w 3343158"/>
                <a:gd name="connsiteY7" fmla="*/ 2135669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45693 w 3343158"/>
                <a:gd name="connsiteY2" fmla="*/ 946196 h 3967137"/>
                <a:gd name="connsiteX3" fmla="*/ 2272898 w 3343158"/>
                <a:gd name="connsiteY3" fmla="*/ 1114200 h 3967137"/>
                <a:gd name="connsiteX4" fmla="*/ 2057481 w 3343158"/>
                <a:gd name="connsiteY4" fmla="*/ 1333962 h 3967137"/>
                <a:gd name="connsiteX5" fmla="*/ 1918347 w 3343158"/>
                <a:gd name="connsiteY5" fmla="*/ 1616097 h 3967137"/>
                <a:gd name="connsiteX6" fmla="*/ 1766032 w 3343158"/>
                <a:gd name="connsiteY6" fmla="*/ 1858641 h 3967137"/>
                <a:gd name="connsiteX7" fmla="*/ 1606318 w 3343158"/>
                <a:gd name="connsiteY7" fmla="*/ 2135669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628933 h 3967137"/>
                <a:gd name="connsiteX2" fmla="*/ 2545693 w 3343158"/>
                <a:gd name="connsiteY2" fmla="*/ 946196 h 3967137"/>
                <a:gd name="connsiteX3" fmla="*/ 2272898 w 3343158"/>
                <a:gd name="connsiteY3" fmla="*/ 1114200 h 3967137"/>
                <a:gd name="connsiteX4" fmla="*/ 2057481 w 3343158"/>
                <a:gd name="connsiteY4" fmla="*/ 1333962 h 3967137"/>
                <a:gd name="connsiteX5" fmla="*/ 1906611 w 3343158"/>
                <a:gd name="connsiteY5" fmla="*/ 1583103 h 3967137"/>
                <a:gd name="connsiteX6" fmla="*/ 1766032 w 3343158"/>
                <a:gd name="connsiteY6" fmla="*/ 1858641 h 3967137"/>
                <a:gd name="connsiteX7" fmla="*/ 1606318 w 3343158"/>
                <a:gd name="connsiteY7" fmla="*/ 2135669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343158 w 3343158"/>
                <a:gd name="connsiteY0" fmla="*/ 0 h 3967137"/>
                <a:gd name="connsiteX1" fmla="*/ 2889827 w 3343158"/>
                <a:gd name="connsiteY1" fmla="*/ 582743 h 3967137"/>
                <a:gd name="connsiteX2" fmla="*/ 2545693 w 3343158"/>
                <a:gd name="connsiteY2" fmla="*/ 946196 h 3967137"/>
                <a:gd name="connsiteX3" fmla="*/ 2272898 w 3343158"/>
                <a:gd name="connsiteY3" fmla="*/ 1114200 h 3967137"/>
                <a:gd name="connsiteX4" fmla="*/ 2057481 w 3343158"/>
                <a:gd name="connsiteY4" fmla="*/ 1333962 h 3967137"/>
                <a:gd name="connsiteX5" fmla="*/ 1906611 w 3343158"/>
                <a:gd name="connsiteY5" fmla="*/ 1583103 h 3967137"/>
                <a:gd name="connsiteX6" fmla="*/ 1766032 w 3343158"/>
                <a:gd name="connsiteY6" fmla="*/ 1858641 h 3967137"/>
                <a:gd name="connsiteX7" fmla="*/ 1606318 w 3343158"/>
                <a:gd name="connsiteY7" fmla="*/ 2135669 h 3967137"/>
                <a:gd name="connsiteX8" fmla="*/ 1370490 w 3343158"/>
                <a:gd name="connsiteY8" fmla="*/ 2445691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3158" h="3967137">
                  <a:moveTo>
                    <a:pt x="3343158" y="0"/>
                  </a:moveTo>
                  <a:cubicBezTo>
                    <a:pt x="3206216" y="214488"/>
                    <a:pt x="3026769" y="368255"/>
                    <a:pt x="2889827" y="582743"/>
                  </a:cubicBezTo>
                  <a:lnTo>
                    <a:pt x="2545693" y="946196"/>
                  </a:lnTo>
                  <a:lnTo>
                    <a:pt x="2272898" y="1114200"/>
                  </a:lnTo>
                  <a:lnTo>
                    <a:pt x="2057481" y="1333962"/>
                  </a:lnTo>
                  <a:lnTo>
                    <a:pt x="1906611" y="1583103"/>
                  </a:lnTo>
                  <a:lnTo>
                    <a:pt x="1766032" y="1858641"/>
                  </a:lnTo>
                  <a:lnTo>
                    <a:pt x="1606318" y="2135669"/>
                  </a:lnTo>
                  <a:lnTo>
                    <a:pt x="1370490" y="2445691"/>
                  </a:lnTo>
                  <a:lnTo>
                    <a:pt x="1026059" y="2683126"/>
                  </a:lnTo>
                  <a:lnTo>
                    <a:pt x="702209" y="2835526"/>
                  </a:lnTo>
                  <a:lnTo>
                    <a:pt x="397409" y="2994276"/>
                  </a:lnTo>
                  <a:cubicBezTo>
                    <a:pt x="340259" y="3053543"/>
                    <a:pt x="149759" y="3068359"/>
                    <a:pt x="92609" y="3127626"/>
                  </a:cubicBezTo>
                  <a:cubicBezTo>
                    <a:pt x="84142" y="3167843"/>
                    <a:pt x="8467" y="3258267"/>
                    <a:pt x="0" y="3298484"/>
                  </a:cubicBezTo>
                  <a:cubicBezTo>
                    <a:pt x="55033" y="3351401"/>
                    <a:pt x="69970" y="3407858"/>
                    <a:pt x="124359" y="3453662"/>
                  </a:cubicBezTo>
                  <a:cubicBezTo>
                    <a:pt x="178748" y="3499466"/>
                    <a:pt x="268433" y="3535502"/>
                    <a:pt x="326336" y="3573311"/>
                  </a:cubicBezTo>
                  <a:cubicBezTo>
                    <a:pt x="384239" y="3611120"/>
                    <a:pt x="433146" y="3627600"/>
                    <a:pt x="471775" y="3680516"/>
                  </a:cubicBezTo>
                  <a:cubicBezTo>
                    <a:pt x="569142" y="3843169"/>
                    <a:pt x="497939" y="3921629"/>
                    <a:pt x="538156" y="3967137"/>
                  </a:cubicBez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フリーフォーム 136"/>
            <p:cNvSpPr/>
            <p:nvPr/>
          </p:nvSpPr>
          <p:spPr>
            <a:xfrm>
              <a:off x="7848682" y="2690210"/>
              <a:ext cx="1880935" cy="1528147"/>
            </a:xfrm>
            <a:custGeom>
              <a:avLst/>
              <a:gdLst>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212111 w 2694791"/>
                <a:gd name="connsiteY7" fmla="*/ 1679944 h 2328530"/>
                <a:gd name="connsiteX8" fmla="*/ 1318437 w 2694791"/>
                <a:gd name="connsiteY8" fmla="*/ 1679944 h 2328530"/>
                <a:gd name="connsiteX9" fmla="*/ 1414130 w 2694791"/>
                <a:gd name="connsiteY9" fmla="*/ 1658679 h 2328530"/>
                <a:gd name="connsiteX10" fmla="*/ 1499190 w 2694791"/>
                <a:gd name="connsiteY10" fmla="*/ 1605517 h 2328530"/>
                <a:gd name="connsiteX11" fmla="*/ 1541721 w 2694791"/>
                <a:gd name="connsiteY11" fmla="*/ 1531089 h 2328530"/>
                <a:gd name="connsiteX12" fmla="*/ 1541721 w 2694791"/>
                <a:gd name="connsiteY12" fmla="*/ 1435396 h 2328530"/>
                <a:gd name="connsiteX13" fmla="*/ 1605516 w 2694791"/>
                <a:gd name="connsiteY13" fmla="*/ 1403498 h 2328530"/>
                <a:gd name="connsiteX14" fmla="*/ 1679944 w 2694791"/>
                <a:gd name="connsiteY14" fmla="*/ 1392865 h 2328530"/>
                <a:gd name="connsiteX15" fmla="*/ 1881962 w 2694791"/>
                <a:gd name="connsiteY15" fmla="*/ 1201479 h 2328530"/>
                <a:gd name="connsiteX16" fmla="*/ 2041451 w 2694791"/>
                <a:gd name="connsiteY16" fmla="*/ 1020726 h 2328530"/>
                <a:gd name="connsiteX17" fmla="*/ 2105246 w 2694791"/>
                <a:gd name="connsiteY17" fmla="*/ 967563 h 2328530"/>
                <a:gd name="connsiteX18" fmla="*/ 2147776 w 2694791"/>
                <a:gd name="connsiteY18" fmla="*/ 786810 h 2328530"/>
                <a:gd name="connsiteX19" fmla="*/ 2349795 w 2694791"/>
                <a:gd name="connsiteY19" fmla="*/ 680484 h 2328530"/>
                <a:gd name="connsiteX20" fmla="*/ 2445488 w 2694791"/>
                <a:gd name="connsiteY20" fmla="*/ 350875 h 2328530"/>
                <a:gd name="connsiteX21" fmla="*/ 2498651 w 2694791"/>
                <a:gd name="connsiteY21" fmla="*/ 255182 h 2328530"/>
                <a:gd name="connsiteX22" fmla="*/ 2562446 w 2694791"/>
                <a:gd name="connsiteY22" fmla="*/ 223284 h 2328530"/>
                <a:gd name="connsiteX23" fmla="*/ 2679404 w 2694791"/>
                <a:gd name="connsiteY23" fmla="*/ 74428 h 2328530"/>
                <a:gd name="connsiteX24" fmla="*/ 2690037 w 2694791"/>
                <a:gd name="connsiteY24"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212111 w 2694791"/>
                <a:gd name="connsiteY7" fmla="*/ 1679944 h 2328530"/>
                <a:gd name="connsiteX8" fmla="*/ 1318437 w 2694791"/>
                <a:gd name="connsiteY8" fmla="*/ 1679944 h 2328530"/>
                <a:gd name="connsiteX9" fmla="*/ 1414130 w 2694791"/>
                <a:gd name="connsiteY9" fmla="*/ 1658679 h 2328530"/>
                <a:gd name="connsiteX10" fmla="*/ 1499190 w 2694791"/>
                <a:gd name="connsiteY10" fmla="*/ 1605517 h 2328530"/>
                <a:gd name="connsiteX11" fmla="*/ 1541721 w 2694791"/>
                <a:gd name="connsiteY11" fmla="*/ 1531089 h 2328530"/>
                <a:gd name="connsiteX12" fmla="*/ 1541721 w 2694791"/>
                <a:gd name="connsiteY12" fmla="*/ 1435396 h 2328530"/>
                <a:gd name="connsiteX13" fmla="*/ 1624566 w 2694791"/>
                <a:gd name="connsiteY13" fmla="*/ 1403498 h 2328530"/>
                <a:gd name="connsiteX14" fmla="*/ 1679944 w 2694791"/>
                <a:gd name="connsiteY14" fmla="*/ 1392865 h 2328530"/>
                <a:gd name="connsiteX15" fmla="*/ 1881962 w 2694791"/>
                <a:gd name="connsiteY15" fmla="*/ 1201479 h 2328530"/>
                <a:gd name="connsiteX16" fmla="*/ 2041451 w 2694791"/>
                <a:gd name="connsiteY16" fmla="*/ 1020726 h 2328530"/>
                <a:gd name="connsiteX17" fmla="*/ 2105246 w 2694791"/>
                <a:gd name="connsiteY17" fmla="*/ 967563 h 2328530"/>
                <a:gd name="connsiteX18" fmla="*/ 2147776 w 2694791"/>
                <a:gd name="connsiteY18" fmla="*/ 786810 h 2328530"/>
                <a:gd name="connsiteX19" fmla="*/ 2349795 w 2694791"/>
                <a:gd name="connsiteY19" fmla="*/ 680484 h 2328530"/>
                <a:gd name="connsiteX20" fmla="*/ 2445488 w 2694791"/>
                <a:gd name="connsiteY20" fmla="*/ 350875 h 2328530"/>
                <a:gd name="connsiteX21" fmla="*/ 2498651 w 2694791"/>
                <a:gd name="connsiteY21" fmla="*/ 255182 h 2328530"/>
                <a:gd name="connsiteX22" fmla="*/ 2562446 w 2694791"/>
                <a:gd name="connsiteY22" fmla="*/ 223284 h 2328530"/>
                <a:gd name="connsiteX23" fmla="*/ 2679404 w 2694791"/>
                <a:gd name="connsiteY23" fmla="*/ 74428 h 2328530"/>
                <a:gd name="connsiteX24" fmla="*/ 2690037 w 2694791"/>
                <a:gd name="connsiteY24"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212111 w 2694791"/>
                <a:gd name="connsiteY7" fmla="*/ 1679944 h 2328530"/>
                <a:gd name="connsiteX8" fmla="*/ 1318437 w 2694791"/>
                <a:gd name="connsiteY8" fmla="*/ 1679944 h 2328530"/>
                <a:gd name="connsiteX9" fmla="*/ 1414130 w 2694791"/>
                <a:gd name="connsiteY9" fmla="*/ 1658679 h 2328530"/>
                <a:gd name="connsiteX10" fmla="*/ 1499190 w 2694791"/>
                <a:gd name="connsiteY10" fmla="*/ 1605517 h 2328530"/>
                <a:gd name="connsiteX11" fmla="*/ 1541721 w 2694791"/>
                <a:gd name="connsiteY11" fmla="*/ 1435396 h 2328530"/>
                <a:gd name="connsiteX12" fmla="*/ 1624566 w 2694791"/>
                <a:gd name="connsiteY12" fmla="*/ 1403498 h 2328530"/>
                <a:gd name="connsiteX13" fmla="*/ 1679944 w 2694791"/>
                <a:gd name="connsiteY13" fmla="*/ 1392865 h 2328530"/>
                <a:gd name="connsiteX14" fmla="*/ 1881962 w 2694791"/>
                <a:gd name="connsiteY14" fmla="*/ 1201479 h 2328530"/>
                <a:gd name="connsiteX15" fmla="*/ 2041451 w 2694791"/>
                <a:gd name="connsiteY15" fmla="*/ 1020726 h 2328530"/>
                <a:gd name="connsiteX16" fmla="*/ 2105246 w 2694791"/>
                <a:gd name="connsiteY16" fmla="*/ 967563 h 2328530"/>
                <a:gd name="connsiteX17" fmla="*/ 2147776 w 2694791"/>
                <a:gd name="connsiteY17" fmla="*/ 786810 h 2328530"/>
                <a:gd name="connsiteX18" fmla="*/ 2349795 w 2694791"/>
                <a:gd name="connsiteY18" fmla="*/ 680484 h 2328530"/>
                <a:gd name="connsiteX19" fmla="*/ 2445488 w 2694791"/>
                <a:gd name="connsiteY19" fmla="*/ 350875 h 2328530"/>
                <a:gd name="connsiteX20" fmla="*/ 2498651 w 2694791"/>
                <a:gd name="connsiteY20" fmla="*/ 255182 h 2328530"/>
                <a:gd name="connsiteX21" fmla="*/ 2562446 w 2694791"/>
                <a:gd name="connsiteY21" fmla="*/ 223284 h 2328530"/>
                <a:gd name="connsiteX22" fmla="*/ 2679404 w 2694791"/>
                <a:gd name="connsiteY22" fmla="*/ 74428 h 2328530"/>
                <a:gd name="connsiteX23" fmla="*/ 2690037 w 2694791"/>
                <a:gd name="connsiteY23"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212111 w 2694791"/>
                <a:gd name="connsiteY7" fmla="*/ 1679944 h 2328530"/>
                <a:gd name="connsiteX8" fmla="*/ 1318437 w 2694791"/>
                <a:gd name="connsiteY8" fmla="*/ 1679944 h 2328530"/>
                <a:gd name="connsiteX9" fmla="*/ 1414130 w 2694791"/>
                <a:gd name="connsiteY9" fmla="*/ 1658679 h 2328530"/>
                <a:gd name="connsiteX10" fmla="*/ 1499190 w 2694791"/>
                <a:gd name="connsiteY10" fmla="*/ 1605517 h 2328530"/>
                <a:gd name="connsiteX11" fmla="*/ 1541721 w 2694791"/>
                <a:gd name="connsiteY11" fmla="*/ 1473496 h 2328530"/>
                <a:gd name="connsiteX12" fmla="*/ 1624566 w 2694791"/>
                <a:gd name="connsiteY12" fmla="*/ 1403498 h 2328530"/>
                <a:gd name="connsiteX13" fmla="*/ 1679944 w 2694791"/>
                <a:gd name="connsiteY13" fmla="*/ 1392865 h 2328530"/>
                <a:gd name="connsiteX14" fmla="*/ 1881962 w 2694791"/>
                <a:gd name="connsiteY14" fmla="*/ 1201479 h 2328530"/>
                <a:gd name="connsiteX15" fmla="*/ 2041451 w 2694791"/>
                <a:gd name="connsiteY15" fmla="*/ 1020726 h 2328530"/>
                <a:gd name="connsiteX16" fmla="*/ 2105246 w 2694791"/>
                <a:gd name="connsiteY16" fmla="*/ 967563 h 2328530"/>
                <a:gd name="connsiteX17" fmla="*/ 2147776 w 2694791"/>
                <a:gd name="connsiteY17" fmla="*/ 786810 h 2328530"/>
                <a:gd name="connsiteX18" fmla="*/ 2349795 w 2694791"/>
                <a:gd name="connsiteY18" fmla="*/ 680484 h 2328530"/>
                <a:gd name="connsiteX19" fmla="*/ 2445488 w 2694791"/>
                <a:gd name="connsiteY19" fmla="*/ 350875 h 2328530"/>
                <a:gd name="connsiteX20" fmla="*/ 2498651 w 2694791"/>
                <a:gd name="connsiteY20" fmla="*/ 255182 h 2328530"/>
                <a:gd name="connsiteX21" fmla="*/ 2562446 w 2694791"/>
                <a:gd name="connsiteY21" fmla="*/ 223284 h 2328530"/>
                <a:gd name="connsiteX22" fmla="*/ 2679404 w 2694791"/>
                <a:gd name="connsiteY22" fmla="*/ 74428 h 2328530"/>
                <a:gd name="connsiteX23" fmla="*/ 2690037 w 2694791"/>
                <a:gd name="connsiteY23"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212111 w 2694791"/>
                <a:gd name="connsiteY7" fmla="*/ 1679944 h 2328530"/>
                <a:gd name="connsiteX8" fmla="*/ 1318437 w 2694791"/>
                <a:gd name="connsiteY8" fmla="*/ 1679944 h 2328530"/>
                <a:gd name="connsiteX9" fmla="*/ 1414130 w 2694791"/>
                <a:gd name="connsiteY9" fmla="*/ 1658679 h 2328530"/>
                <a:gd name="connsiteX10" fmla="*/ 1499190 w 2694791"/>
                <a:gd name="connsiteY10" fmla="*/ 1605517 h 2328530"/>
                <a:gd name="connsiteX11" fmla="*/ 1541721 w 2694791"/>
                <a:gd name="connsiteY11" fmla="*/ 1492546 h 2328530"/>
                <a:gd name="connsiteX12" fmla="*/ 1624566 w 2694791"/>
                <a:gd name="connsiteY12" fmla="*/ 1403498 h 2328530"/>
                <a:gd name="connsiteX13" fmla="*/ 1679944 w 2694791"/>
                <a:gd name="connsiteY13" fmla="*/ 1392865 h 2328530"/>
                <a:gd name="connsiteX14" fmla="*/ 1881962 w 2694791"/>
                <a:gd name="connsiteY14" fmla="*/ 1201479 h 2328530"/>
                <a:gd name="connsiteX15" fmla="*/ 2041451 w 2694791"/>
                <a:gd name="connsiteY15" fmla="*/ 1020726 h 2328530"/>
                <a:gd name="connsiteX16" fmla="*/ 2105246 w 2694791"/>
                <a:gd name="connsiteY16" fmla="*/ 967563 h 2328530"/>
                <a:gd name="connsiteX17" fmla="*/ 2147776 w 2694791"/>
                <a:gd name="connsiteY17" fmla="*/ 786810 h 2328530"/>
                <a:gd name="connsiteX18" fmla="*/ 2349795 w 2694791"/>
                <a:gd name="connsiteY18" fmla="*/ 680484 h 2328530"/>
                <a:gd name="connsiteX19" fmla="*/ 2445488 w 2694791"/>
                <a:gd name="connsiteY19" fmla="*/ 350875 h 2328530"/>
                <a:gd name="connsiteX20" fmla="*/ 2498651 w 2694791"/>
                <a:gd name="connsiteY20" fmla="*/ 255182 h 2328530"/>
                <a:gd name="connsiteX21" fmla="*/ 2562446 w 2694791"/>
                <a:gd name="connsiteY21" fmla="*/ 223284 h 2328530"/>
                <a:gd name="connsiteX22" fmla="*/ 2679404 w 2694791"/>
                <a:gd name="connsiteY22" fmla="*/ 74428 h 2328530"/>
                <a:gd name="connsiteX23" fmla="*/ 2690037 w 2694791"/>
                <a:gd name="connsiteY23"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212111 w 2694791"/>
                <a:gd name="connsiteY7" fmla="*/ 1679944 h 2328530"/>
                <a:gd name="connsiteX8" fmla="*/ 1318437 w 2694791"/>
                <a:gd name="connsiteY8" fmla="*/ 1679944 h 2328530"/>
                <a:gd name="connsiteX9" fmla="*/ 1414130 w 2694791"/>
                <a:gd name="connsiteY9" fmla="*/ 1658679 h 2328530"/>
                <a:gd name="connsiteX10" fmla="*/ 1499190 w 2694791"/>
                <a:gd name="connsiteY10" fmla="*/ 1605517 h 2328530"/>
                <a:gd name="connsiteX11" fmla="*/ 1541721 w 2694791"/>
                <a:gd name="connsiteY11" fmla="*/ 1492546 h 2328530"/>
                <a:gd name="connsiteX12" fmla="*/ 1624566 w 2694791"/>
                <a:gd name="connsiteY12" fmla="*/ 1403498 h 2328530"/>
                <a:gd name="connsiteX13" fmla="*/ 1679944 w 2694791"/>
                <a:gd name="connsiteY13" fmla="*/ 1392865 h 2328530"/>
                <a:gd name="connsiteX14" fmla="*/ 1881962 w 2694791"/>
                <a:gd name="connsiteY14" fmla="*/ 1201479 h 2328530"/>
                <a:gd name="connsiteX15" fmla="*/ 2041451 w 2694791"/>
                <a:gd name="connsiteY15" fmla="*/ 1020726 h 2328530"/>
                <a:gd name="connsiteX16" fmla="*/ 2105246 w 2694791"/>
                <a:gd name="connsiteY16" fmla="*/ 967563 h 2328530"/>
                <a:gd name="connsiteX17" fmla="*/ 2349795 w 2694791"/>
                <a:gd name="connsiteY17" fmla="*/ 680484 h 2328530"/>
                <a:gd name="connsiteX18" fmla="*/ 2445488 w 2694791"/>
                <a:gd name="connsiteY18" fmla="*/ 350875 h 2328530"/>
                <a:gd name="connsiteX19" fmla="*/ 2498651 w 2694791"/>
                <a:gd name="connsiteY19" fmla="*/ 255182 h 2328530"/>
                <a:gd name="connsiteX20" fmla="*/ 2562446 w 2694791"/>
                <a:gd name="connsiteY20" fmla="*/ 223284 h 2328530"/>
                <a:gd name="connsiteX21" fmla="*/ 2679404 w 2694791"/>
                <a:gd name="connsiteY21" fmla="*/ 74428 h 2328530"/>
                <a:gd name="connsiteX22" fmla="*/ 2690037 w 2694791"/>
                <a:gd name="connsiteY22"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212111 w 2694791"/>
                <a:gd name="connsiteY7" fmla="*/ 1679944 h 2328530"/>
                <a:gd name="connsiteX8" fmla="*/ 1318437 w 2694791"/>
                <a:gd name="connsiteY8" fmla="*/ 1679944 h 2328530"/>
                <a:gd name="connsiteX9" fmla="*/ 1414130 w 2694791"/>
                <a:gd name="connsiteY9" fmla="*/ 1658679 h 2328530"/>
                <a:gd name="connsiteX10" fmla="*/ 1499190 w 2694791"/>
                <a:gd name="connsiteY10" fmla="*/ 1605517 h 2328530"/>
                <a:gd name="connsiteX11" fmla="*/ 1541721 w 2694791"/>
                <a:gd name="connsiteY11" fmla="*/ 1492546 h 2328530"/>
                <a:gd name="connsiteX12" fmla="*/ 1624566 w 2694791"/>
                <a:gd name="connsiteY12" fmla="*/ 1403498 h 2328530"/>
                <a:gd name="connsiteX13" fmla="*/ 1679944 w 2694791"/>
                <a:gd name="connsiteY13" fmla="*/ 1392865 h 2328530"/>
                <a:gd name="connsiteX14" fmla="*/ 1881962 w 2694791"/>
                <a:gd name="connsiteY14" fmla="*/ 1201479 h 2328530"/>
                <a:gd name="connsiteX15" fmla="*/ 2041451 w 2694791"/>
                <a:gd name="connsiteY15" fmla="*/ 1020726 h 2328530"/>
                <a:gd name="connsiteX16" fmla="*/ 2349795 w 2694791"/>
                <a:gd name="connsiteY16" fmla="*/ 680484 h 2328530"/>
                <a:gd name="connsiteX17" fmla="*/ 2445488 w 2694791"/>
                <a:gd name="connsiteY17" fmla="*/ 350875 h 2328530"/>
                <a:gd name="connsiteX18" fmla="*/ 2498651 w 2694791"/>
                <a:gd name="connsiteY18" fmla="*/ 255182 h 2328530"/>
                <a:gd name="connsiteX19" fmla="*/ 2562446 w 2694791"/>
                <a:gd name="connsiteY19" fmla="*/ 223284 h 2328530"/>
                <a:gd name="connsiteX20" fmla="*/ 2679404 w 2694791"/>
                <a:gd name="connsiteY20" fmla="*/ 74428 h 2328530"/>
                <a:gd name="connsiteX21" fmla="*/ 2690037 w 2694791"/>
                <a:gd name="connsiteY21"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212111 w 2694791"/>
                <a:gd name="connsiteY7" fmla="*/ 1679944 h 2328530"/>
                <a:gd name="connsiteX8" fmla="*/ 1318437 w 2694791"/>
                <a:gd name="connsiteY8" fmla="*/ 1679944 h 2328530"/>
                <a:gd name="connsiteX9" fmla="*/ 1414130 w 2694791"/>
                <a:gd name="connsiteY9" fmla="*/ 1658679 h 2328530"/>
                <a:gd name="connsiteX10" fmla="*/ 1499190 w 2694791"/>
                <a:gd name="connsiteY10" fmla="*/ 1605517 h 2328530"/>
                <a:gd name="connsiteX11" fmla="*/ 1624566 w 2694791"/>
                <a:gd name="connsiteY11" fmla="*/ 1403498 h 2328530"/>
                <a:gd name="connsiteX12" fmla="*/ 1679944 w 2694791"/>
                <a:gd name="connsiteY12" fmla="*/ 1392865 h 2328530"/>
                <a:gd name="connsiteX13" fmla="*/ 1881962 w 2694791"/>
                <a:gd name="connsiteY13" fmla="*/ 1201479 h 2328530"/>
                <a:gd name="connsiteX14" fmla="*/ 2041451 w 2694791"/>
                <a:gd name="connsiteY14" fmla="*/ 1020726 h 2328530"/>
                <a:gd name="connsiteX15" fmla="*/ 2349795 w 2694791"/>
                <a:gd name="connsiteY15" fmla="*/ 680484 h 2328530"/>
                <a:gd name="connsiteX16" fmla="*/ 2445488 w 2694791"/>
                <a:gd name="connsiteY16" fmla="*/ 350875 h 2328530"/>
                <a:gd name="connsiteX17" fmla="*/ 2498651 w 2694791"/>
                <a:gd name="connsiteY17" fmla="*/ 255182 h 2328530"/>
                <a:gd name="connsiteX18" fmla="*/ 2562446 w 2694791"/>
                <a:gd name="connsiteY18" fmla="*/ 223284 h 2328530"/>
                <a:gd name="connsiteX19" fmla="*/ 2679404 w 2694791"/>
                <a:gd name="connsiteY19" fmla="*/ 74428 h 2328530"/>
                <a:gd name="connsiteX20" fmla="*/ 2690037 w 2694791"/>
                <a:gd name="connsiteY20"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318437 w 2694791"/>
                <a:gd name="connsiteY7" fmla="*/ 1679944 h 2328530"/>
                <a:gd name="connsiteX8" fmla="*/ 1414130 w 2694791"/>
                <a:gd name="connsiteY8" fmla="*/ 1658679 h 2328530"/>
                <a:gd name="connsiteX9" fmla="*/ 1499190 w 2694791"/>
                <a:gd name="connsiteY9" fmla="*/ 1605517 h 2328530"/>
                <a:gd name="connsiteX10" fmla="*/ 1624566 w 2694791"/>
                <a:gd name="connsiteY10" fmla="*/ 1403498 h 2328530"/>
                <a:gd name="connsiteX11" fmla="*/ 1679944 w 2694791"/>
                <a:gd name="connsiteY11" fmla="*/ 1392865 h 2328530"/>
                <a:gd name="connsiteX12" fmla="*/ 1881962 w 2694791"/>
                <a:gd name="connsiteY12" fmla="*/ 1201479 h 2328530"/>
                <a:gd name="connsiteX13" fmla="*/ 2041451 w 2694791"/>
                <a:gd name="connsiteY13" fmla="*/ 1020726 h 2328530"/>
                <a:gd name="connsiteX14" fmla="*/ 2349795 w 2694791"/>
                <a:gd name="connsiteY14" fmla="*/ 680484 h 2328530"/>
                <a:gd name="connsiteX15" fmla="*/ 2445488 w 2694791"/>
                <a:gd name="connsiteY15" fmla="*/ 350875 h 2328530"/>
                <a:gd name="connsiteX16" fmla="*/ 2498651 w 2694791"/>
                <a:gd name="connsiteY16" fmla="*/ 255182 h 2328530"/>
                <a:gd name="connsiteX17" fmla="*/ 2562446 w 2694791"/>
                <a:gd name="connsiteY17" fmla="*/ 223284 h 2328530"/>
                <a:gd name="connsiteX18" fmla="*/ 2679404 w 2694791"/>
                <a:gd name="connsiteY18" fmla="*/ 74428 h 2328530"/>
                <a:gd name="connsiteX19" fmla="*/ 2690037 w 2694791"/>
                <a:gd name="connsiteY19"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318437 w 2694791"/>
                <a:gd name="connsiteY7" fmla="*/ 1679944 h 2328530"/>
                <a:gd name="connsiteX8" fmla="*/ 1414130 w 2694791"/>
                <a:gd name="connsiteY8" fmla="*/ 1658679 h 2328530"/>
                <a:gd name="connsiteX9" fmla="*/ 1508715 w 2694791"/>
                <a:gd name="connsiteY9" fmla="*/ 1576942 h 2328530"/>
                <a:gd name="connsiteX10" fmla="*/ 1624566 w 2694791"/>
                <a:gd name="connsiteY10" fmla="*/ 1403498 h 2328530"/>
                <a:gd name="connsiteX11" fmla="*/ 1679944 w 2694791"/>
                <a:gd name="connsiteY11" fmla="*/ 1392865 h 2328530"/>
                <a:gd name="connsiteX12" fmla="*/ 1881962 w 2694791"/>
                <a:gd name="connsiteY12" fmla="*/ 1201479 h 2328530"/>
                <a:gd name="connsiteX13" fmla="*/ 2041451 w 2694791"/>
                <a:gd name="connsiteY13" fmla="*/ 1020726 h 2328530"/>
                <a:gd name="connsiteX14" fmla="*/ 2349795 w 2694791"/>
                <a:gd name="connsiteY14" fmla="*/ 680484 h 2328530"/>
                <a:gd name="connsiteX15" fmla="*/ 2445488 w 2694791"/>
                <a:gd name="connsiteY15" fmla="*/ 350875 h 2328530"/>
                <a:gd name="connsiteX16" fmla="*/ 2498651 w 2694791"/>
                <a:gd name="connsiteY16" fmla="*/ 255182 h 2328530"/>
                <a:gd name="connsiteX17" fmla="*/ 2562446 w 2694791"/>
                <a:gd name="connsiteY17" fmla="*/ 223284 h 2328530"/>
                <a:gd name="connsiteX18" fmla="*/ 2679404 w 2694791"/>
                <a:gd name="connsiteY18" fmla="*/ 74428 h 2328530"/>
                <a:gd name="connsiteX19" fmla="*/ 2690037 w 2694791"/>
                <a:gd name="connsiteY19"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318437 w 2694791"/>
                <a:gd name="connsiteY7" fmla="*/ 1679944 h 2328530"/>
                <a:gd name="connsiteX8" fmla="*/ 1414130 w 2694791"/>
                <a:gd name="connsiteY8" fmla="*/ 1639629 h 2328530"/>
                <a:gd name="connsiteX9" fmla="*/ 1508715 w 2694791"/>
                <a:gd name="connsiteY9" fmla="*/ 1576942 h 2328530"/>
                <a:gd name="connsiteX10" fmla="*/ 1624566 w 2694791"/>
                <a:gd name="connsiteY10" fmla="*/ 1403498 h 2328530"/>
                <a:gd name="connsiteX11" fmla="*/ 1679944 w 2694791"/>
                <a:gd name="connsiteY11" fmla="*/ 1392865 h 2328530"/>
                <a:gd name="connsiteX12" fmla="*/ 1881962 w 2694791"/>
                <a:gd name="connsiteY12" fmla="*/ 1201479 h 2328530"/>
                <a:gd name="connsiteX13" fmla="*/ 2041451 w 2694791"/>
                <a:gd name="connsiteY13" fmla="*/ 1020726 h 2328530"/>
                <a:gd name="connsiteX14" fmla="*/ 2349795 w 2694791"/>
                <a:gd name="connsiteY14" fmla="*/ 680484 h 2328530"/>
                <a:gd name="connsiteX15" fmla="*/ 2445488 w 2694791"/>
                <a:gd name="connsiteY15" fmla="*/ 350875 h 2328530"/>
                <a:gd name="connsiteX16" fmla="*/ 2498651 w 2694791"/>
                <a:gd name="connsiteY16" fmla="*/ 255182 h 2328530"/>
                <a:gd name="connsiteX17" fmla="*/ 2562446 w 2694791"/>
                <a:gd name="connsiteY17" fmla="*/ 223284 h 2328530"/>
                <a:gd name="connsiteX18" fmla="*/ 2679404 w 2694791"/>
                <a:gd name="connsiteY18" fmla="*/ 74428 h 2328530"/>
                <a:gd name="connsiteX19" fmla="*/ 2690037 w 2694791"/>
                <a:gd name="connsiteY19"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318437 w 2694791"/>
                <a:gd name="connsiteY7" fmla="*/ 1679944 h 2328530"/>
                <a:gd name="connsiteX8" fmla="*/ 1414130 w 2694791"/>
                <a:gd name="connsiteY8" fmla="*/ 1639629 h 2328530"/>
                <a:gd name="connsiteX9" fmla="*/ 1508715 w 2694791"/>
                <a:gd name="connsiteY9" fmla="*/ 1576942 h 2328530"/>
                <a:gd name="connsiteX10" fmla="*/ 1624566 w 2694791"/>
                <a:gd name="connsiteY10" fmla="*/ 1403498 h 2328530"/>
                <a:gd name="connsiteX11" fmla="*/ 1727569 w 2694791"/>
                <a:gd name="connsiteY11" fmla="*/ 1335715 h 2328530"/>
                <a:gd name="connsiteX12" fmla="*/ 1881962 w 2694791"/>
                <a:gd name="connsiteY12" fmla="*/ 1201479 h 2328530"/>
                <a:gd name="connsiteX13" fmla="*/ 2041451 w 2694791"/>
                <a:gd name="connsiteY13" fmla="*/ 1020726 h 2328530"/>
                <a:gd name="connsiteX14" fmla="*/ 2349795 w 2694791"/>
                <a:gd name="connsiteY14" fmla="*/ 680484 h 2328530"/>
                <a:gd name="connsiteX15" fmla="*/ 2445488 w 2694791"/>
                <a:gd name="connsiteY15" fmla="*/ 350875 h 2328530"/>
                <a:gd name="connsiteX16" fmla="*/ 2498651 w 2694791"/>
                <a:gd name="connsiteY16" fmla="*/ 255182 h 2328530"/>
                <a:gd name="connsiteX17" fmla="*/ 2562446 w 2694791"/>
                <a:gd name="connsiteY17" fmla="*/ 223284 h 2328530"/>
                <a:gd name="connsiteX18" fmla="*/ 2679404 w 2694791"/>
                <a:gd name="connsiteY18" fmla="*/ 74428 h 2328530"/>
                <a:gd name="connsiteX19" fmla="*/ 2690037 w 2694791"/>
                <a:gd name="connsiteY19"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318437 w 2694791"/>
                <a:gd name="connsiteY7" fmla="*/ 1679944 h 2328530"/>
                <a:gd name="connsiteX8" fmla="*/ 1414130 w 2694791"/>
                <a:gd name="connsiteY8" fmla="*/ 1639629 h 2328530"/>
                <a:gd name="connsiteX9" fmla="*/ 1508715 w 2694791"/>
                <a:gd name="connsiteY9" fmla="*/ 1576942 h 2328530"/>
                <a:gd name="connsiteX10" fmla="*/ 1624566 w 2694791"/>
                <a:gd name="connsiteY10" fmla="*/ 1403498 h 2328530"/>
                <a:gd name="connsiteX11" fmla="*/ 1727569 w 2694791"/>
                <a:gd name="connsiteY11" fmla="*/ 1335715 h 2328530"/>
                <a:gd name="connsiteX12" fmla="*/ 1872437 w 2694791"/>
                <a:gd name="connsiteY12" fmla="*/ 1201479 h 2328530"/>
                <a:gd name="connsiteX13" fmla="*/ 2041451 w 2694791"/>
                <a:gd name="connsiteY13" fmla="*/ 1020726 h 2328530"/>
                <a:gd name="connsiteX14" fmla="*/ 2349795 w 2694791"/>
                <a:gd name="connsiteY14" fmla="*/ 680484 h 2328530"/>
                <a:gd name="connsiteX15" fmla="*/ 2445488 w 2694791"/>
                <a:gd name="connsiteY15" fmla="*/ 350875 h 2328530"/>
                <a:gd name="connsiteX16" fmla="*/ 2498651 w 2694791"/>
                <a:gd name="connsiteY16" fmla="*/ 255182 h 2328530"/>
                <a:gd name="connsiteX17" fmla="*/ 2562446 w 2694791"/>
                <a:gd name="connsiteY17" fmla="*/ 223284 h 2328530"/>
                <a:gd name="connsiteX18" fmla="*/ 2679404 w 2694791"/>
                <a:gd name="connsiteY18" fmla="*/ 74428 h 2328530"/>
                <a:gd name="connsiteX19" fmla="*/ 2690037 w 2694791"/>
                <a:gd name="connsiteY19"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318437 w 2694791"/>
                <a:gd name="connsiteY7" fmla="*/ 1679944 h 2328530"/>
                <a:gd name="connsiteX8" fmla="*/ 1414130 w 2694791"/>
                <a:gd name="connsiteY8" fmla="*/ 1639629 h 2328530"/>
                <a:gd name="connsiteX9" fmla="*/ 1508715 w 2694791"/>
                <a:gd name="connsiteY9" fmla="*/ 1576942 h 2328530"/>
                <a:gd name="connsiteX10" fmla="*/ 1624566 w 2694791"/>
                <a:gd name="connsiteY10" fmla="*/ 1403498 h 2328530"/>
                <a:gd name="connsiteX11" fmla="*/ 1727569 w 2694791"/>
                <a:gd name="connsiteY11" fmla="*/ 1335715 h 2328530"/>
                <a:gd name="connsiteX12" fmla="*/ 1872437 w 2694791"/>
                <a:gd name="connsiteY12" fmla="*/ 1201479 h 2328530"/>
                <a:gd name="connsiteX13" fmla="*/ 2041451 w 2694791"/>
                <a:gd name="connsiteY13" fmla="*/ 1020726 h 2328530"/>
                <a:gd name="connsiteX14" fmla="*/ 2264070 w 2694791"/>
                <a:gd name="connsiteY14" fmla="*/ 737634 h 2328530"/>
                <a:gd name="connsiteX15" fmla="*/ 2445488 w 2694791"/>
                <a:gd name="connsiteY15" fmla="*/ 350875 h 2328530"/>
                <a:gd name="connsiteX16" fmla="*/ 2498651 w 2694791"/>
                <a:gd name="connsiteY16" fmla="*/ 255182 h 2328530"/>
                <a:gd name="connsiteX17" fmla="*/ 2562446 w 2694791"/>
                <a:gd name="connsiteY17" fmla="*/ 223284 h 2328530"/>
                <a:gd name="connsiteX18" fmla="*/ 2679404 w 2694791"/>
                <a:gd name="connsiteY18" fmla="*/ 74428 h 2328530"/>
                <a:gd name="connsiteX19" fmla="*/ 2690037 w 2694791"/>
                <a:gd name="connsiteY19" fmla="*/ 0 h 2328530"/>
                <a:gd name="connsiteX0" fmla="*/ 0 w 2694791"/>
                <a:gd name="connsiteY0" fmla="*/ 2328530 h 2328530"/>
                <a:gd name="connsiteX1" fmla="*/ 425302 w 2694791"/>
                <a:gd name="connsiteY1" fmla="*/ 2190307 h 2328530"/>
                <a:gd name="connsiteX2" fmla="*/ 754911 w 2694791"/>
                <a:gd name="connsiteY2" fmla="*/ 1977656 h 2328530"/>
                <a:gd name="connsiteX3" fmla="*/ 893134 w 2694791"/>
                <a:gd name="connsiteY3" fmla="*/ 1881963 h 2328530"/>
                <a:gd name="connsiteX4" fmla="*/ 1020725 w 2694791"/>
                <a:gd name="connsiteY4" fmla="*/ 1839433 h 2328530"/>
                <a:gd name="connsiteX5" fmla="*/ 1116418 w 2694791"/>
                <a:gd name="connsiteY5" fmla="*/ 1796903 h 2328530"/>
                <a:gd name="connsiteX6" fmla="*/ 1169581 w 2694791"/>
                <a:gd name="connsiteY6" fmla="*/ 1733107 h 2328530"/>
                <a:gd name="connsiteX7" fmla="*/ 1318437 w 2694791"/>
                <a:gd name="connsiteY7" fmla="*/ 1679944 h 2328530"/>
                <a:gd name="connsiteX8" fmla="*/ 1414130 w 2694791"/>
                <a:gd name="connsiteY8" fmla="*/ 1639629 h 2328530"/>
                <a:gd name="connsiteX9" fmla="*/ 1508715 w 2694791"/>
                <a:gd name="connsiteY9" fmla="*/ 1576942 h 2328530"/>
                <a:gd name="connsiteX10" fmla="*/ 1624566 w 2694791"/>
                <a:gd name="connsiteY10" fmla="*/ 1403498 h 2328530"/>
                <a:gd name="connsiteX11" fmla="*/ 1727569 w 2694791"/>
                <a:gd name="connsiteY11" fmla="*/ 1335715 h 2328530"/>
                <a:gd name="connsiteX12" fmla="*/ 1872437 w 2694791"/>
                <a:gd name="connsiteY12" fmla="*/ 1201479 h 2328530"/>
                <a:gd name="connsiteX13" fmla="*/ 2041451 w 2694791"/>
                <a:gd name="connsiteY13" fmla="*/ 1020726 h 2328530"/>
                <a:gd name="connsiteX14" fmla="*/ 2264070 w 2694791"/>
                <a:gd name="connsiteY14" fmla="*/ 737634 h 2328530"/>
                <a:gd name="connsiteX15" fmla="*/ 2388338 w 2694791"/>
                <a:gd name="connsiteY15" fmla="*/ 436600 h 2328530"/>
                <a:gd name="connsiteX16" fmla="*/ 2498651 w 2694791"/>
                <a:gd name="connsiteY16" fmla="*/ 255182 h 2328530"/>
                <a:gd name="connsiteX17" fmla="*/ 2562446 w 2694791"/>
                <a:gd name="connsiteY17" fmla="*/ 223284 h 2328530"/>
                <a:gd name="connsiteX18" fmla="*/ 2679404 w 2694791"/>
                <a:gd name="connsiteY18" fmla="*/ 74428 h 2328530"/>
                <a:gd name="connsiteX19" fmla="*/ 2690037 w 2694791"/>
                <a:gd name="connsiteY19" fmla="*/ 0 h 2328530"/>
                <a:gd name="connsiteX0" fmla="*/ 0 w 2697072"/>
                <a:gd name="connsiteY0" fmla="*/ 2328530 h 2328530"/>
                <a:gd name="connsiteX1" fmla="*/ 425302 w 2697072"/>
                <a:gd name="connsiteY1" fmla="*/ 2190307 h 2328530"/>
                <a:gd name="connsiteX2" fmla="*/ 754911 w 2697072"/>
                <a:gd name="connsiteY2" fmla="*/ 1977656 h 2328530"/>
                <a:gd name="connsiteX3" fmla="*/ 893134 w 2697072"/>
                <a:gd name="connsiteY3" fmla="*/ 1881963 h 2328530"/>
                <a:gd name="connsiteX4" fmla="*/ 1020725 w 2697072"/>
                <a:gd name="connsiteY4" fmla="*/ 1839433 h 2328530"/>
                <a:gd name="connsiteX5" fmla="*/ 1116418 w 2697072"/>
                <a:gd name="connsiteY5" fmla="*/ 1796903 h 2328530"/>
                <a:gd name="connsiteX6" fmla="*/ 1169581 w 2697072"/>
                <a:gd name="connsiteY6" fmla="*/ 1733107 h 2328530"/>
                <a:gd name="connsiteX7" fmla="*/ 1318437 w 2697072"/>
                <a:gd name="connsiteY7" fmla="*/ 1679944 h 2328530"/>
                <a:gd name="connsiteX8" fmla="*/ 1414130 w 2697072"/>
                <a:gd name="connsiteY8" fmla="*/ 1639629 h 2328530"/>
                <a:gd name="connsiteX9" fmla="*/ 1508715 w 2697072"/>
                <a:gd name="connsiteY9" fmla="*/ 1576942 h 2328530"/>
                <a:gd name="connsiteX10" fmla="*/ 1624566 w 2697072"/>
                <a:gd name="connsiteY10" fmla="*/ 1403498 h 2328530"/>
                <a:gd name="connsiteX11" fmla="*/ 1727569 w 2697072"/>
                <a:gd name="connsiteY11" fmla="*/ 1335715 h 2328530"/>
                <a:gd name="connsiteX12" fmla="*/ 1872437 w 2697072"/>
                <a:gd name="connsiteY12" fmla="*/ 1201479 h 2328530"/>
                <a:gd name="connsiteX13" fmla="*/ 2041451 w 2697072"/>
                <a:gd name="connsiteY13" fmla="*/ 1020726 h 2328530"/>
                <a:gd name="connsiteX14" fmla="*/ 2264070 w 2697072"/>
                <a:gd name="connsiteY14" fmla="*/ 737634 h 2328530"/>
                <a:gd name="connsiteX15" fmla="*/ 2388338 w 2697072"/>
                <a:gd name="connsiteY15" fmla="*/ 436600 h 2328530"/>
                <a:gd name="connsiteX16" fmla="*/ 2498651 w 2697072"/>
                <a:gd name="connsiteY16" fmla="*/ 255182 h 2328530"/>
                <a:gd name="connsiteX17" fmla="*/ 2524346 w 2697072"/>
                <a:gd name="connsiteY17" fmla="*/ 289959 h 2328530"/>
                <a:gd name="connsiteX18" fmla="*/ 2679404 w 2697072"/>
                <a:gd name="connsiteY18" fmla="*/ 74428 h 2328530"/>
                <a:gd name="connsiteX19" fmla="*/ 2690037 w 2697072"/>
                <a:gd name="connsiteY19" fmla="*/ 0 h 2328530"/>
                <a:gd name="connsiteX0" fmla="*/ 0 w 2700633"/>
                <a:gd name="connsiteY0" fmla="*/ 2328530 h 2328530"/>
                <a:gd name="connsiteX1" fmla="*/ 425302 w 2700633"/>
                <a:gd name="connsiteY1" fmla="*/ 2190307 h 2328530"/>
                <a:gd name="connsiteX2" fmla="*/ 754911 w 2700633"/>
                <a:gd name="connsiteY2" fmla="*/ 1977656 h 2328530"/>
                <a:gd name="connsiteX3" fmla="*/ 893134 w 2700633"/>
                <a:gd name="connsiteY3" fmla="*/ 1881963 h 2328530"/>
                <a:gd name="connsiteX4" fmla="*/ 1020725 w 2700633"/>
                <a:gd name="connsiteY4" fmla="*/ 1839433 h 2328530"/>
                <a:gd name="connsiteX5" fmla="*/ 1116418 w 2700633"/>
                <a:gd name="connsiteY5" fmla="*/ 1796903 h 2328530"/>
                <a:gd name="connsiteX6" fmla="*/ 1169581 w 2700633"/>
                <a:gd name="connsiteY6" fmla="*/ 1733107 h 2328530"/>
                <a:gd name="connsiteX7" fmla="*/ 1318437 w 2700633"/>
                <a:gd name="connsiteY7" fmla="*/ 1679944 h 2328530"/>
                <a:gd name="connsiteX8" fmla="*/ 1414130 w 2700633"/>
                <a:gd name="connsiteY8" fmla="*/ 1639629 h 2328530"/>
                <a:gd name="connsiteX9" fmla="*/ 1508715 w 2700633"/>
                <a:gd name="connsiteY9" fmla="*/ 1576942 h 2328530"/>
                <a:gd name="connsiteX10" fmla="*/ 1624566 w 2700633"/>
                <a:gd name="connsiteY10" fmla="*/ 1403498 h 2328530"/>
                <a:gd name="connsiteX11" fmla="*/ 1727569 w 2700633"/>
                <a:gd name="connsiteY11" fmla="*/ 1335715 h 2328530"/>
                <a:gd name="connsiteX12" fmla="*/ 1872437 w 2700633"/>
                <a:gd name="connsiteY12" fmla="*/ 1201479 h 2328530"/>
                <a:gd name="connsiteX13" fmla="*/ 2041451 w 2700633"/>
                <a:gd name="connsiteY13" fmla="*/ 1020726 h 2328530"/>
                <a:gd name="connsiteX14" fmla="*/ 2264070 w 2700633"/>
                <a:gd name="connsiteY14" fmla="*/ 737634 h 2328530"/>
                <a:gd name="connsiteX15" fmla="*/ 2388338 w 2700633"/>
                <a:gd name="connsiteY15" fmla="*/ 436600 h 2328530"/>
                <a:gd name="connsiteX16" fmla="*/ 2498651 w 2700633"/>
                <a:gd name="connsiteY16" fmla="*/ 255182 h 2328530"/>
                <a:gd name="connsiteX17" fmla="*/ 2689446 w 2700633"/>
                <a:gd name="connsiteY17" fmla="*/ 315359 h 2328530"/>
                <a:gd name="connsiteX18" fmla="*/ 2679404 w 2700633"/>
                <a:gd name="connsiteY18" fmla="*/ 74428 h 2328530"/>
                <a:gd name="connsiteX19" fmla="*/ 2690037 w 2700633"/>
                <a:gd name="connsiteY19" fmla="*/ 0 h 2328530"/>
                <a:gd name="connsiteX0" fmla="*/ 0 w 2693502"/>
                <a:gd name="connsiteY0" fmla="*/ 2328530 h 2328530"/>
                <a:gd name="connsiteX1" fmla="*/ 425302 w 2693502"/>
                <a:gd name="connsiteY1" fmla="*/ 2190307 h 2328530"/>
                <a:gd name="connsiteX2" fmla="*/ 754911 w 2693502"/>
                <a:gd name="connsiteY2" fmla="*/ 1977656 h 2328530"/>
                <a:gd name="connsiteX3" fmla="*/ 893134 w 2693502"/>
                <a:gd name="connsiteY3" fmla="*/ 1881963 h 2328530"/>
                <a:gd name="connsiteX4" fmla="*/ 1020725 w 2693502"/>
                <a:gd name="connsiteY4" fmla="*/ 1839433 h 2328530"/>
                <a:gd name="connsiteX5" fmla="*/ 1116418 w 2693502"/>
                <a:gd name="connsiteY5" fmla="*/ 1796903 h 2328530"/>
                <a:gd name="connsiteX6" fmla="*/ 1169581 w 2693502"/>
                <a:gd name="connsiteY6" fmla="*/ 1733107 h 2328530"/>
                <a:gd name="connsiteX7" fmla="*/ 1318437 w 2693502"/>
                <a:gd name="connsiteY7" fmla="*/ 1679944 h 2328530"/>
                <a:gd name="connsiteX8" fmla="*/ 1414130 w 2693502"/>
                <a:gd name="connsiteY8" fmla="*/ 1639629 h 2328530"/>
                <a:gd name="connsiteX9" fmla="*/ 1508715 w 2693502"/>
                <a:gd name="connsiteY9" fmla="*/ 1576942 h 2328530"/>
                <a:gd name="connsiteX10" fmla="*/ 1624566 w 2693502"/>
                <a:gd name="connsiteY10" fmla="*/ 1403498 h 2328530"/>
                <a:gd name="connsiteX11" fmla="*/ 1727569 w 2693502"/>
                <a:gd name="connsiteY11" fmla="*/ 1335715 h 2328530"/>
                <a:gd name="connsiteX12" fmla="*/ 1872437 w 2693502"/>
                <a:gd name="connsiteY12" fmla="*/ 1201479 h 2328530"/>
                <a:gd name="connsiteX13" fmla="*/ 2041451 w 2693502"/>
                <a:gd name="connsiteY13" fmla="*/ 1020726 h 2328530"/>
                <a:gd name="connsiteX14" fmla="*/ 2264070 w 2693502"/>
                <a:gd name="connsiteY14" fmla="*/ 737634 h 2328530"/>
                <a:gd name="connsiteX15" fmla="*/ 2388338 w 2693502"/>
                <a:gd name="connsiteY15" fmla="*/ 436600 h 2328530"/>
                <a:gd name="connsiteX16" fmla="*/ 2498651 w 2693502"/>
                <a:gd name="connsiteY16" fmla="*/ 255182 h 2328530"/>
                <a:gd name="connsiteX17" fmla="*/ 2587846 w 2693502"/>
                <a:gd name="connsiteY17" fmla="*/ 194709 h 2328530"/>
                <a:gd name="connsiteX18" fmla="*/ 2679404 w 2693502"/>
                <a:gd name="connsiteY18" fmla="*/ 74428 h 2328530"/>
                <a:gd name="connsiteX19" fmla="*/ 2690037 w 2693502"/>
                <a:gd name="connsiteY19" fmla="*/ 0 h 2328530"/>
                <a:gd name="connsiteX0" fmla="*/ 0 w 2693502"/>
                <a:gd name="connsiteY0" fmla="*/ 2328530 h 2328530"/>
                <a:gd name="connsiteX1" fmla="*/ 425302 w 2693502"/>
                <a:gd name="connsiteY1" fmla="*/ 2190307 h 2328530"/>
                <a:gd name="connsiteX2" fmla="*/ 754911 w 2693502"/>
                <a:gd name="connsiteY2" fmla="*/ 1977656 h 2328530"/>
                <a:gd name="connsiteX3" fmla="*/ 893134 w 2693502"/>
                <a:gd name="connsiteY3" fmla="*/ 1881963 h 2328530"/>
                <a:gd name="connsiteX4" fmla="*/ 1020725 w 2693502"/>
                <a:gd name="connsiteY4" fmla="*/ 1839433 h 2328530"/>
                <a:gd name="connsiteX5" fmla="*/ 1116418 w 2693502"/>
                <a:gd name="connsiteY5" fmla="*/ 1796903 h 2328530"/>
                <a:gd name="connsiteX6" fmla="*/ 1169581 w 2693502"/>
                <a:gd name="connsiteY6" fmla="*/ 1733107 h 2328530"/>
                <a:gd name="connsiteX7" fmla="*/ 1318437 w 2693502"/>
                <a:gd name="connsiteY7" fmla="*/ 1679944 h 2328530"/>
                <a:gd name="connsiteX8" fmla="*/ 1414130 w 2693502"/>
                <a:gd name="connsiteY8" fmla="*/ 1639629 h 2328530"/>
                <a:gd name="connsiteX9" fmla="*/ 1508715 w 2693502"/>
                <a:gd name="connsiteY9" fmla="*/ 1576942 h 2328530"/>
                <a:gd name="connsiteX10" fmla="*/ 1624566 w 2693502"/>
                <a:gd name="connsiteY10" fmla="*/ 1403498 h 2328530"/>
                <a:gd name="connsiteX11" fmla="*/ 1727569 w 2693502"/>
                <a:gd name="connsiteY11" fmla="*/ 1335715 h 2328530"/>
                <a:gd name="connsiteX12" fmla="*/ 1872437 w 2693502"/>
                <a:gd name="connsiteY12" fmla="*/ 1201479 h 2328530"/>
                <a:gd name="connsiteX13" fmla="*/ 2041451 w 2693502"/>
                <a:gd name="connsiteY13" fmla="*/ 1020726 h 2328530"/>
                <a:gd name="connsiteX14" fmla="*/ 2264070 w 2693502"/>
                <a:gd name="connsiteY14" fmla="*/ 737634 h 2328530"/>
                <a:gd name="connsiteX15" fmla="*/ 2388338 w 2693502"/>
                <a:gd name="connsiteY15" fmla="*/ 436600 h 2328530"/>
                <a:gd name="connsiteX16" fmla="*/ 2485951 w 2693502"/>
                <a:gd name="connsiteY16" fmla="*/ 286932 h 2328530"/>
                <a:gd name="connsiteX17" fmla="*/ 2587846 w 2693502"/>
                <a:gd name="connsiteY17" fmla="*/ 194709 h 2328530"/>
                <a:gd name="connsiteX18" fmla="*/ 2679404 w 2693502"/>
                <a:gd name="connsiteY18" fmla="*/ 74428 h 2328530"/>
                <a:gd name="connsiteX19" fmla="*/ 2690037 w 2693502"/>
                <a:gd name="connsiteY19" fmla="*/ 0 h 2328530"/>
                <a:gd name="connsiteX0" fmla="*/ 0 w 2691337"/>
                <a:gd name="connsiteY0" fmla="*/ 2328530 h 2328530"/>
                <a:gd name="connsiteX1" fmla="*/ 425302 w 2691337"/>
                <a:gd name="connsiteY1" fmla="*/ 2190307 h 2328530"/>
                <a:gd name="connsiteX2" fmla="*/ 754911 w 2691337"/>
                <a:gd name="connsiteY2" fmla="*/ 1977656 h 2328530"/>
                <a:gd name="connsiteX3" fmla="*/ 893134 w 2691337"/>
                <a:gd name="connsiteY3" fmla="*/ 1881963 h 2328530"/>
                <a:gd name="connsiteX4" fmla="*/ 1020725 w 2691337"/>
                <a:gd name="connsiteY4" fmla="*/ 1839433 h 2328530"/>
                <a:gd name="connsiteX5" fmla="*/ 1116418 w 2691337"/>
                <a:gd name="connsiteY5" fmla="*/ 1796903 h 2328530"/>
                <a:gd name="connsiteX6" fmla="*/ 1169581 w 2691337"/>
                <a:gd name="connsiteY6" fmla="*/ 1733107 h 2328530"/>
                <a:gd name="connsiteX7" fmla="*/ 1318437 w 2691337"/>
                <a:gd name="connsiteY7" fmla="*/ 1679944 h 2328530"/>
                <a:gd name="connsiteX8" fmla="*/ 1414130 w 2691337"/>
                <a:gd name="connsiteY8" fmla="*/ 1639629 h 2328530"/>
                <a:gd name="connsiteX9" fmla="*/ 1508715 w 2691337"/>
                <a:gd name="connsiteY9" fmla="*/ 1576942 h 2328530"/>
                <a:gd name="connsiteX10" fmla="*/ 1624566 w 2691337"/>
                <a:gd name="connsiteY10" fmla="*/ 1403498 h 2328530"/>
                <a:gd name="connsiteX11" fmla="*/ 1727569 w 2691337"/>
                <a:gd name="connsiteY11" fmla="*/ 1335715 h 2328530"/>
                <a:gd name="connsiteX12" fmla="*/ 1872437 w 2691337"/>
                <a:gd name="connsiteY12" fmla="*/ 1201479 h 2328530"/>
                <a:gd name="connsiteX13" fmla="*/ 2041451 w 2691337"/>
                <a:gd name="connsiteY13" fmla="*/ 1020726 h 2328530"/>
                <a:gd name="connsiteX14" fmla="*/ 2264070 w 2691337"/>
                <a:gd name="connsiteY14" fmla="*/ 737634 h 2328530"/>
                <a:gd name="connsiteX15" fmla="*/ 2388338 w 2691337"/>
                <a:gd name="connsiteY15" fmla="*/ 436600 h 2328530"/>
                <a:gd name="connsiteX16" fmla="*/ 2485951 w 2691337"/>
                <a:gd name="connsiteY16" fmla="*/ 286932 h 2328530"/>
                <a:gd name="connsiteX17" fmla="*/ 2587846 w 2691337"/>
                <a:gd name="connsiteY17" fmla="*/ 194709 h 2328530"/>
                <a:gd name="connsiteX18" fmla="*/ 2666704 w 2691337"/>
                <a:gd name="connsiteY18" fmla="*/ 106178 h 2328530"/>
                <a:gd name="connsiteX19" fmla="*/ 2690037 w 2691337"/>
                <a:gd name="connsiteY19" fmla="*/ 0 h 2328530"/>
                <a:gd name="connsiteX0" fmla="*/ 0 w 2690781"/>
                <a:gd name="connsiteY0" fmla="*/ 2328530 h 2328530"/>
                <a:gd name="connsiteX1" fmla="*/ 425302 w 2690781"/>
                <a:gd name="connsiteY1" fmla="*/ 2190307 h 2328530"/>
                <a:gd name="connsiteX2" fmla="*/ 754911 w 2690781"/>
                <a:gd name="connsiteY2" fmla="*/ 1977656 h 2328530"/>
                <a:gd name="connsiteX3" fmla="*/ 893134 w 2690781"/>
                <a:gd name="connsiteY3" fmla="*/ 1881963 h 2328530"/>
                <a:gd name="connsiteX4" fmla="*/ 1020725 w 2690781"/>
                <a:gd name="connsiteY4" fmla="*/ 1839433 h 2328530"/>
                <a:gd name="connsiteX5" fmla="*/ 1116418 w 2690781"/>
                <a:gd name="connsiteY5" fmla="*/ 1796903 h 2328530"/>
                <a:gd name="connsiteX6" fmla="*/ 1169581 w 2690781"/>
                <a:gd name="connsiteY6" fmla="*/ 1733107 h 2328530"/>
                <a:gd name="connsiteX7" fmla="*/ 1318437 w 2690781"/>
                <a:gd name="connsiteY7" fmla="*/ 1679944 h 2328530"/>
                <a:gd name="connsiteX8" fmla="*/ 1414130 w 2690781"/>
                <a:gd name="connsiteY8" fmla="*/ 1639629 h 2328530"/>
                <a:gd name="connsiteX9" fmla="*/ 1508715 w 2690781"/>
                <a:gd name="connsiteY9" fmla="*/ 1576942 h 2328530"/>
                <a:gd name="connsiteX10" fmla="*/ 1624566 w 2690781"/>
                <a:gd name="connsiteY10" fmla="*/ 1403498 h 2328530"/>
                <a:gd name="connsiteX11" fmla="*/ 1727569 w 2690781"/>
                <a:gd name="connsiteY11" fmla="*/ 1335715 h 2328530"/>
                <a:gd name="connsiteX12" fmla="*/ 1872437 w 2690781"/>
                <a:gd name="connsiteY12" fmla="*/ 1201479 h 2328530"/>
                <a:gd name="connsiteX13" fmla="*/ 2041451 w 2690781"/>
                <a:gd name="connsiteY13" fmla="*/ 1020726 h 2328530"/>
                <a:gd name="connsiteX14" fmla="*/ 2264070 w 2690781"/>
                <a:gd name="connsiteY14" fmla="*/ 737634 h 2328530"/>
                <a:gd name="connsiteX15" fmla="*/ 2388338 w 2690781"/>
                <a:gd name="connsiteY15" fmla="*/ 436600 h 2328530"/>
                <a:gd name="connsiteX16" fmla="*/ 2485951 w 2690781"/>
                <a:gd name="connsiteY16" fmla="*/ 286932 h 2328530"/>
                <a:gd name="connsiteX17" fmla="*/ 2587846 w 2690781"/>
                <a:gd name="connsiteY17" fmla="*/ 194709 h 2328530"/>
                <a:gd name="connsiteX18" fmla="*/ 2654004 w 2690781"/>
                <a:gd name="connsiteY18" fmla="*/ 99828 h 2328530"/>
                <a:gd name="connsiteX19" fmla="*/ 2690037 w 2690781"/>
                <a:gd name="connsiteY19" fmla="*/ 0 h 2328530"/>
                <a:gd name="connsiteX0" fmla="*/ 0 w 2709566"/>
                <a:gd name="connsiteY0" fmla="*/ 2328530 h 2328530"/>
                <a:gd name="connsiteX1" fmla="*/ 425302 w 2709566"/>
                <a:gd name="connsiteY1" fmla="*/ 2190307 h 2328530"/>
                <a:gd name="connsiteX2" fmla="*/ 754911 w 2709566"/>
                <a:gd name="connsiteY2" fmla="*/ 1977656 h 2328530"/>
                <a:gd name="connsiteX3" fmla="*/ 893134 w 2709566"/>
                <a:gd name="connsiteY3" fmla="*/ 1881963 h 2328530"/>
                <a:gd name="connsiteX4" fmla="*/ 1020725 w 2709566"/>
                <a:gd name="connsiteY4" fmla="*/ 1839433 h 2328530"/>
                <a:gd name="connsiteX5" fmla="*/ 1116418 w 2709566"/>
                <a:gd name="connsiteY5" fmla="*/ 1796903 h 2328530"/>
                <a:gd name="connsiteX6" fmla="*/ 1169581 w 2709566"/>
                <a:gd name="connsiteY6" fmla="*/ 1733107 h 2328530"/>
                <a:gd name="connsiteX7" fmla="*/ 1318437 w 2709566"/>
                <a:gd name="connsiteY7" fmla="*/ 1679944 h 2328530"/>
                <a:gd name="connsiteX8" fmla="*/ 1414130 w 2709566"/>
                <a:gd name="connsiteY8" fmla="*/ 1639629 h 2328530"/>
                <a:gd name="connsiteX9" fmla="*/ 1508715 w 2709566"/>
                <a:gd name="connsiteY9" fmla="*/ 1576942 h 2328530"/>
                <a:gd name="connsiteX10" fmla="*/ 1624566 w 2709566"/>
                <a:gd name="connsiteY10" fmla="*/ 1403498 h 2328530"/>
                <a:gd name="connsiteX11" fmla="*/ 1727569 w 2709566"/>
                <a:gd name="connsiteY11" fmla="*/ 1335715 h 2328530"/>
                <a:gd name="connsiteX12" fmla="*/ 1872437 w 2709566"/>
                <a:gd name="connsiteY12" fmla="*/ 1201479 h 2328530"/>
                <a:gd name="connsiteX13" fmla="*/ 2041451 w 2709566"/>
                <a:gd name="connsiteY13" fmla="*/ 1020726 h 2328530"/>
                <a:gd name="connsiteX14" fmla="*/ 2264070 w 2709566"/>
                <a:gd name="connsiteY14" fmla="*/ 737634 h 2328530"/>
                <a:gd name="connsiteX15" fmla="*/ 2388338 w 2709566"/>
                <a:gd name="connsiteY15" fmla="*/ 436600 h 2328530"/>
                <a:gd name="connsiteX16" fmla="*/ 2485951 w 2709566"/>
                <a:gd name="connsiteY16" fmla="*/ 286932 h 2328530"/>
                <a:gd name="connsiteX17" fmla="*/ 2587846 w 2709566"/>
                <a:gd name="connsiteY17" fmla="*/ 194709 h 2328530"/>
                <a:gd name="connsiteX18" fmla="*/ 2654004 w 2709566"/>
                <a:gd name="connsiteY18" fmla="*/ 99828 h 2328530"/>
                <a:gd name="connsiteX19" fmla="*/ 2709087 w 2709566"/>
                <a:gd name="connsiteY19" fmla="*/ 0 h 2328530"/>
                <a:gd name="connsiteX0" fmla="*/ 0 w 2709566"/>
                <a:gd name="connsiteY0" fmla="*/ 2328530 h 2328530"/>
                <a:gd name="connsiteX1" fmla="*/ 425302 w 2709566"/>
                <a:gd name="connsiteY1" fmla="*/ 2190307 h 2328530"/>
                <a:gd name="connsiteX2" fmla="*/ 754911 w 2709566"/>
                <a:gd name="connsiteY2" fmla="*/ 1977656 h 2328530"/>
                <a:gd name="connsiteX3" fmla="*/ 893134 w 2709566"/>
                <a:gd name="connsiteY3" fmla="*/ 1881963 h 2328530"/>
                <a:gd name="connsiteX4" fmla="*/ 1020725 w 2709566"/>
                <a:gd name="connsiteY4" fmla="*/ 1839433 h 2328530"/>
                <a:gd name="connsiteX5" fmla="*/ 1116418 w 2709566"/>
                <a:gd name="connsiteY5" fmla="*/ 1796903 h 2328530"/>
                <a:gd name="connsiteX6" fmla="*/ 1169581 w 2709566"/>
                <a:gd name="connsiteY6" fmla="*/ 1733107 h 2328530"/>
                <a:gd name="connsiteX7" fmla="*/ 1318437 w 2709566"/>
                <a:gd name="connsiteY7" fmla="*/ 1679944 h 2328530"/>
                <a:gd name="connsiteX8" fmla="*/ 1414130 w 2709566"/>
                <a:gd name="connsiteY8" fmla="*/ 1639629 h 2328530"/>
                <a:gd name="connsiteX9" fmla="*/ 1508715 w 2709566"/>
                <a:gd name="connsiteY9" fmla="*/ 1576942 h 2328530"/>
                <a:gd name="connsiteX10" fmla="*/ 1624566 w 2709566"/>
                <a:gd name="connsiteY10" fmla="*/ 1403498 h 2328530"/>
                <a:gd name="connsiteX11" fmla="*/ 1727569 w 2709566"/>
                <a:gd name="connsiteY11" fmla="*/ 1335715 h 2328530"/>
                <a:gd name="connsiteX12" fmla="*/ 1872437 w 2709566"/>
                <a:gd name="connsiteY12" fmla="*/ 1201479 h 2328530"/>
                <a:gd name="connsiteX13" fmla="*/ 2041451 w 2709566"/>
                <a:gd name="connsiteY13" fmla="*/ 1020726 h 2328530"/>
                <a:gd name="connsiteX14" fmla="*/ 2232320 w 2709566"/>
                <a:gd name="connsiteY14" fmla="*/ 743984 h 2328530"/>
                <a:gd name="connsiteX15" fmla="*/ 2388338 w 2709566"/>
                <a:gd name="connsiteY15" fmla="*/ 436600 h 2328530"/>
                <a:gd name="connsiteX16" fmla="*/ 2485951 w 2709566"/>
                <a:gd name="connsiteY16" fmla="*/ 286932 h 2328530"/>
                <a:gd name="connsiteX17" fmla="*/ 2587846 w 2709566"/>
                <a:gd name="connsiteY17" fmla="*/ 194709 h 2328530"/>
                <a:gd name="connsiteX18" fmla="*/ 2654004 w 2709566"/>
                <a:gd name="connsiteY18" fmla="*/ 99828 h 2328530"/>
                <a:gd name="connsiteX19" fmla="*/ 2709087 w 2709566"/>
                <a:gd name="connsiteY19" fmla="*/ 0 h 2328530"/>
                <a:gd name="connsiteX0" fmla="*/ 0 w 2709566"/>
                <a:gd name="connsiteY0" fmla="*/ 2328530 h 2328530"/>
                <a:gd name="connsiteX1" fmla="*/ 425302 w 2709566"/>
                <a:gd name="connsiteY1" fmla="*/ 2190307 h 2328530"/>
                <a:gd name="connsiteX2" fmla="*/ 710461 w 2709566"/>
                <a:gd name="connsiteY2" fmla="*/ 2003056 h 2328530"/>
                <a:gd name="connsiteX3" fmla="*/ 893134 w 2709566"/>
                <a:gd name="connsiteY3" fmla="*/ 1881963 h 2328530"/>
                <a:gd name="connsiteX4" fmla="*/ 1020725 w 2709566"/>
                <a:gd name="connsiteY4" fmla="*/ 1839433 h 2328530"/>
                <a:gd name="connsiteX5" fmla="*/ 1116418 w 2709566"/>
                <a:gd name="connsiteY5" fmla="*/ 1796903 h 2328530"/>
                <a:gd name="connsiteX6" fmla="*/ 1169581 w 2709566"/>
                <a:gd name="connsiteY6" fmla="*/ 1733107 h 2328530"/>
                <a:gd name="connsiteX7" fmla="*/ 1318437 w 2709566"/>
                <a:gd name="connsiteY7" fmla="*/ 1679944 h 2328530"/>
                <a:gd name="connsiteX8" fmla="*/ 1414130 w 2709566"/>
                <a:gd name="connsiteY8" fmla="*/ 1639629 h 2328530"/>
                <a:gd name="connsiteX9" fmla="*/ 1508715 w 2709566"/>
                <a:gd name="connsiteY9" fmla="*/ 1576942 h 2328530"/>
                <a:gd name="connsiteX10" fmla="*/ 1624566 w 2709566"/>
                <a:gd name="connsiteY10" fmla="*/ 1403498 h 2328530"/>
                <a:gd name="connsiteX11" fmla="*/ 1727569 w 2709566"/>
                <a:gd name="connsiteY11" fmla="*/ 1335715 h 2328530"/>
                <a:gd name="connsiteX12" fmla="*/ 1872437 w 2709566"/>
                <a:gd name="connsiteY12" fmla="*/ 1201479 h 2328530"/>
                <a:gd name="connsiteX13" fmla="*/ 2041451 w 2709566"/>
                <a:gd name="connsiteY13" fmla="*/ 1020726 h 2328530"/>
                <a:gd name="connsiteX14" fmla="*/ 2232320 w 2709566"/>
                <a:gd name="connsiteY14" fmla="*/ 743984 h 2328530"/>
                <a:gd name="connsiteX15" fmla="*/ 2388338 w 2709566"/>
                <a:gd name="connsiteY15" fmla="*/ 436600 h 2328530"/>
                <a:gd name="connsiteX16" fmla="*/ 2485951 w 2709566"/>
                <a:gd name="connsiteY16" fmla="*/ 286932 h 2328530"/>
                <a:gd name="connsiteX17" fmla="*/ 2587846 w 2709566"/>
                <a:gd name="connsiteY17" fmla="*/ 194709 h 2328530"/>
                <a:gd name="connsiteX18" fmla="*/ 2654004 w 2709566"/>
                <a:gd name="connsiteY18" fmla="*/ 99828 h 2328530"/>
                <a:gd name="connsiteX19" fmla="*/ 2709087 w 2709566"/>
                <a:gd name="connsiteY19" fmla="*/ 0 h 2328530"/>
                <a:gd name="connsiteX0" fmla="*/ 0 w 2709566"/>
                <a:gd name="connsiteY0" fmla="*/ 2328530 h 2328530"/>
                <a:gd name="connsiteX1" fmla="*/ 425302 w 2709566"/>
                <a:gd name="connsiteY1" fmla="*/ 2190307 h 2328530"/>
                <a:gd name="connsiteX2" fmla="*/ 710461 w 2709566"/>
                <a:gd name="connsiteY2" fmla="*/ 2003056 h 2328530"/>
                <a:gd name="connsiteX3" fmla="*/ 861384 w 2709566"/>
                <a:gd name="connsiteY3" fmla="*/ 1913713 h 2328530"/>
                <a:gd name="connsiteX4" fmla="*/ 1020725 w 2709566"/>
                <a:gd name="connsiteY4" fmla="*/ 1839433 h 2328530"/>
                <a:gd name="connsiteX5" fmla="*/ 1116418 w 2709566"/>
                <a:gd name="connsiteY5" fmla="*/ 1796903 h 2328530"/>
                <a:gd name="connsiteX6" fmla="*/ 1169581 w 2709566"/>
                <a:gd name="connsiteY6" fmla="*/ 1733107 h 2328530"/>
                <a:gd name="connsiteX7" fmla="*/ 1318437 w 2709566"/>
                <a:gd name="connsiteY7" fmla="*/ 1679944 h 2328530"/>
                <a:gd name="connsiteX8" fmla="*/ 1414130 w 2709566"/>
                <a:gd name="connsiteY8" fmla="*/ 1639629 h 2328530"/>
                <a:gd name="connsiteX9" fmla="*/ 1508715 w 2709566"/>
                <a:gd name="connsiteY9" fmla="*/ 1576942 h 2328530"/>
                <a:gd name="connsiteX10" fmla="*/ 1624566 w 2709566"/>
                <a:gd name="connsiteY10" fmla="*/ 1403498 h 2328530"/>
                <a:gd name="connsiteX11" fmla="*/ 1727569 w 2709566"/>
                <a:gd name="connsiteY11" fmla="*/ 1335715 h 2328530"/>
                <a:gd name="connsiteX12" fmla="*/ 1872437 w 2709566"/>
                <a:gd name="connsiteY12" fmla="*/ 1201479 h 2328530"/>
                <a:gd name="connsiteX13" fmla="*/ 2041451 w 2709566"/>
                <a:gd name="connsiteY13" fmla="*/ 1020726 h 2328530"/>
                <a:gd name="connsiteX14" fmla="*/ 2232320 w 2709566"/>
                <a:gd name="connsiteY14" fmla="*/ 743984 h 2328530"/>
                <a:gd name="connsiteX15" fmla="*/ 2388338 w 2709566"/>
                <a:gd name="connsiteY15" fmla="*/ 436600 h 2328530"/>
                <a:gd name="connsiteX16" fmla="*/ 2485951 w 2709566"/>
                <a:gd name="connsiteY16" fmla="*/ 286932 h 2328530"/>
                <a:gd name="connsiteX17" fmla="*/ 2587846 w 2709566"/>
                <a:gd name="connsiteY17" fmla="*/ 194709 h 2328530"/>
                <a:gd name="connsiteX18" fmla="*/ 2654004 w 2709566"/>
                <a:gd name="connsiteY18" fmla="*/ 99828 h 2328530"/>
                <a:gd name="connsiteX19" fmla="*/ 2709087 w 2709566"/>
                <a:gd name="connsiteY19" fmla="*/ 0 h 2328530"/>
                <a:gd name="connsiteX0" fmla="*/ 0 w 2709566"/>
                <a:gd name="connsiteY0" fmla="*/ 2328530 h 2328530"/>
                <a:gd name="connsiteX1" fmla="*/ 425302 w 2709566"/>
                <a:gd name="connsiteY1" fmla="*/ 2190307 h 2328530"/>
                <a:gd name="connsiteX2" fmla="*/ 710461 w 2709566"/>
                <a:gd name="connsiteY2" fmla="*/ 2003056 h 2328530"/>
                <a:gd name="connsiteX3" fmla="*/ 874084 w 2709566"/>
                <a:gd name="connsiteY3" fmla="*/ 1888313 h 2328530"/>
                <a:gd name="connsiteX4" fmla="*/ 1020725 w 2709566"/>
                <a:gd name="connsiteY4" fmla="*/ 1839433 h 2328530"/>
                <a:gd name="connsiteX5" fmla="*/ 1116418 w 2709566"/>
                <a:gd name="connsiteY5" fmla="*/ 1796903 h 2328530"/>
                <a:gd name="connsiteX6" fmla="*/ 1169581 w 2709566"/>
                <a:gd name="connsiteY6" fmla="*/ 1733107 h 2328530"/>
                <a:gd name="connsiteX7" fmla="*/ 1318437 w 2709566"/>
                <a:gd name="connsiteY7" fmla="*/ 1679944 h 2328530"/>
                <a:gd name="connsiteX8" fmla="*/ 1414130 w 2709566"/>
                <a:gd name="connsiteY8" fmla="*/ 1639629 h 2328530"/>
                <a:gd name="connsiteX9" fmla="*/ 1508715 w 2709566"/>
                <a:gd name="connsiteY9" fmla="*/ 1576942 h 2328530"/>
                <a:gd name="connsiteX10" fmla="*/ 1624566 w 2709566"/>
                <a:gd name="connsiteY10" fmla="*/ 1403498 h 2328530"/>
                <a:gd name="connsiteX11" fmla="*/ 1727569 w 2709566"/>
                <a:gd name="connsiteY11" fmla="*/ 1335715 h 2328530"/>
                <a:gd name="connsiteX12" fmla="*/ 1872437 w 2709566"/>
                <a:gd name="connsiteY12" fmla="*/ 1201479 h 2328530"/>
                <a:gd name="connsiteX13" fmla="*/ 2041451 w 2709566"/>
                <a:gd name="connsiteY13" fmla="*/ 1020726 h 2328530"/>
                <a:gd name="connsiteX14" fmla="*/ 2232320 w 2709566"/>
                <a:gd name="connsiteY14" fmla="*/ 743984 h 2328530"/>
                <a:gd name="connsiteX15" fmla="*/ 2388338 w 2709566"/>
                <a:gd name="connsiteY15" fmla="*/ 436600 h 2328530"/>
                <a:gd name="connsiteX16" fmla="*/ 2485951 w 2709566"/>
                <a:gd name="connsiteY16" fmla="*/ 286932 h 2328530"/>
                <a:gd name="connsiteX17" fmla="*/ 2587846 w 2709566"/>
                <a:gd name="connsiteY17" fmla="*/ 194709 h 2328530"/>
                <a:gd name="connsiteX18" fmla="*/ 2654004 w 2709566"/>
                <a:gd name="connsiteY18" fmla="*/ 99828 h 2328530"/>
                <a:gd name="connsiteX19" fmla="*/ 2709087 w 2709566"/>
                <a:gd name="connsiteY19" fmla="*/ 0 h 2328530"/>
                <a:gd name="connsiteX0" fmla="*/ 0 w 2709566"/>
                <a:gd name="connsiteY0" fmla="*/ 2328530 h 2328530"/>
                <a:gd name="connsiteX1" fmla="*/ 425302 w 2709566"/>
                <a:gd name="connsiteY1" fmla="*/ 2190307 h 2328530"/>
                <a:gd name="connsiteX2" fmla="*/ 710461 w 2709566"/>
                <a:gd name="connsiteY2" fmla="*/ 2003056 h 2328530"/>
                <a:gd name="connsiteX3" fmla="*/ 874084 w 2709566"/>
                <a:gd name="connsiteY3" fmla="*/ 1888313 h 2328530"/>
                <a:gd name="connsiteX4" fmla="*/ 1008025 w 2709566"/>
                <a:gd name="connsiteY4" fmla="*/ 1839433 h 2328530"/>
                <a:gd name="connsiteX5" fmla="*/ 1116418 w 2709566"/>
                <a:gd name="connsiteY5" fmla="*/ 1796903 h 2328530"/>
                <a:gd name="connsiteX6" fmla="*/ 1169581 w 2709566"/>
                <a:gd name="connsiteY6" fmla="*/ 1733107 h 2328530"/>
                <a:gd name="connsiteX7" fmla="*/ 1318437 w 2709566"/>
                <a:gd name="connsiteY7" fmla="*/ 1679944 h 2328530"/>
                <a:gd name="connsiteX8" fmla="*/ 1414130 w 2709566"/>
                <a:gd name="connsiteY8" fmla="*/ 1639629 h 2328530"/>
                <a:gd name="connsiteX9" fmla="*/ 1508715 w 2709566"/>
                <a:gd name="connsiteY9" fmla="*/ 1576942 h 2328530"/>
                <a:gd name="connsiteX10" fmla="*/ 1624566 w 2709566"/>
                <a:gd name="connsiteY10" fmla="*/ 1403498 h 2328530"/>
                <a:gd name="connsiteX11" fmla="*/ 1727569 w 2709566"/>
                <a:gd name="connsiteY11" fmla="*/ 1335715 h 2328530"/>
                <a:gd name="connsiteX12" fmla="*/ 1872437 w 2709566"/>
                <a:gd name="connsiteY12" fmla="*/ 1201479 h 2328530"/>
                <a:gd name="connsiteX13" fmla="*/ 2041451 w 2709566"/>
                <a:gd name="connsiteY13" fmla="*/ 1020726 h 2328530"/>
                <a:gd name="connsiteX14" fmla="*/ 2232320 w 2709566"/>
                <a:gd name="connsiteY14" fmla="*/ 743984 h 2328530"/>
                <a:gd name="connsiteX15" fmla="*/ 2388338 w 2709566"/>
                <a:gd name="connsiteY15" fmla="*/ 436600 h 2328530"/>
                <a:gd name="connsiteX16" fmla="*/ 2485951 w 2709566"/>
                <a:gd name="connsiteY16" fmla="*/ 286932 h 2328530"/>
                <a:gd name="connsiteX17" fmla="*/ 2587846 w 2709566"/>
                <a:gd name="connsiteY17" fmla="*/ 194709 h 2328530"/>
                <a:gd name="connsiteX18" fmla="*/ 2654004 w 2709566"/>
                <a:gd name="connsiteY18" fmla="*/ 99828 h 2328530"/>
                <a:gd name="connsiteX19" fmla="*/ 2709087 w 2709566"/>
                <a:gd name="connsiteY19" fmla="*/ 0 h 2328530"/>
                <a:gd name="connsiteX0" fmla="*/ 0 w 2709566"/>
                <a:gd name="connsiteY0" fmla="*/ 2328530 h 2328530"/>
                <a:gd name="connsiteX1" fmla="*/ 425302 w 2709566"/>
                <a:gd name="connsiteY1" fmla="*/ 2190307 h 2328530"/>
                <a:gd name="connsiteX2" fmla="*/ 710461 w 2709566"/>
                <a:gd name="connsiteY2" fmla="*/ 2003056 h 2328530"/>
                <a:gd name="connsiteX3" fmla="*/ 874084 w 2709566"/>
                <a:gd name="connsiteY3" fmla="*/ 1888313 h 2328530"/>
                <a:gd name="connsiteX4" fmla="*/ 1008025 w 2709566"/>
                <a:gd name="connsiteY4" fmla="*/ 1839433 h 2328530"/>
                <a:gd name="connsiteX5" fmla="*/ 1110068 w 2709566"/>
                <a:gd name="connsiteY5" fmla="*/ 1796903 h 2328530"/>
                <a:gd name="connsiteX6" fmla="*/ 1169581 w 2709566"/>
                <a:gd name="connsiteY6" fmla="*/ 1733107 h 2328530"/>
                <a:gd name="connsiteX7" fmla="*/ 1318437 w 2709566"/>
                <a:gd name="connsiteY7" fmla="*/ 1679944 h 2328530"/>
                <a:gd name="connsiteX8" fmla="*/ 1414130 w 2709566"/>
                <a:gd name="connsiteY8" fmla="*/ 1639629 h 2328530"/>
                <a:gd name="connsiteX9" fmla="*/ 1508715 w 2709566"/>
                <a:gd name="connsiteY9" fmla="*/ 1576942 h 2328530"/>
                <a:gd name="connsiteX10" fmla="*/ 1624566 w 2709566"/>
                <a:gd name="connsiteY10" fmla="*/ 1403498 h 2328530"/>
                <a:gd name="connsiteX11" fmla="*/ 1727569 w 2709566"/>
                <a:gd name="connsiteY11" fmla="*/ 1335715 h 2328530"/>
                <a:gd name="connsiteX12" fmla="*/ 1872437 w 2709566"/>
                <a:gd name="connsiteY12" fmla="*/ 1201479 h 2328530"/>
                <a:gd name="connsiteX13" fmla="*/ 2041451 w 2709566"/>
                <a:gd name="connsiteY13" fmla="*/ 1020726 h 2328530"/>
                <a:gd name="connsiteX14" fmla="*/ 2232320 w 2709566"/>
                <a:gd name="connsiteY14" fmla="*/ 743984 h 2328530"/>
                <a:gd name="connsiteX15" fmla="*/ 2388338 w 2709566"/>
                <a:gd name="connsiteY15" fmla="*/ 436600 h 2328530"/>
                <a:gd name="connsiteX16" fmla="*/ 2485951 w 2709566"/>
                <a:gd name="connsiteY16" fmla="*/ 286932 h 2328530"/>
                <a:gd name="connsiteX17" fmla="*/ 2587846 w 2709566"/>
                <a:gd name="connsiteY17" fmla="*/ 194709 h 2328530"/>
                <a:gd name="connsiteX18" fmla="*/ 2654004 w 2709566"/>
                <a:gd name="connsiteY18" fmla="*/ 99828 h 2328530"/>
                <a:gd name="connsiteX19" fmla="*/ 2709087 w 2709566"/>
                <a:gd name="connsiteY19" fmla="*/ 0 h 2328530"/>
                <a:gd name="connsiteX0" fmla="*/ 0 w 2741137"/>
                <a:gd name="connsiteY0" fmla="*/ 2341230 h 2341230"/>
                <a:gd name="connsiteX1" fmla="*/ 425302 w 2741137"/>
                <a:gd name="connsiteY1" fmla="*/ 2203007 h 2341230"/>
                <a:gd name="connsiteX2" fmla="*/ 710461 w 2741137"/>
                <a:gd name="connsiteY2" fmla="*/ 2015756 h 2341230"/>
                <a:gd name="connsiteX3" fmla="*/ 874084 w 2741137"/>
                <a:gd name="connsiteY3" fmla="*/ 1901013 h 2341230"/>
                <a:gd name="connsiteX4" fmla="*/ 1008025 w 2741137"/>
                <a:gd name="connsiteY4" fmla="*/ 1852133 h 2341230"/>
                <a:gd name="connsiteX5" fmla="*/ 1110068 w 2741137"/>
                <a:gd name="connsiteY5" fmla="*/ 1809603 h 2341230"/>
                <a:gd name="connsiteX6" fmla="*/ 1169581 w 2741137"/>
                <a:gd name="connsiteY6" fmla="*/ 1745807 h 2341230"/>
                <a:gd name="connsiteX7" fmla="*/ 1318437 w 2741137"/>
                <a:gd name="connsiteY7" fmla="*/ 1692644 h 2341230"/>
                <a:gd name="connsiteX8" fmla="*/ 1414130 w 2741137"/>
                <a:gd name="connsiteY8" fmla="*/ 1652329 h 2341230"/>
                <a:gd name="connsiteX9" fmla="*/ 1508715 w 2741137"/>
                <a:gd name="connsiteY9" fmla="*/ 1589642 h 2341230"/>
                <a:gd name="connsiteX10" fmla="*/ 1624566 w 2741137"/>
                <a:gd name="connsiteY10" fmla="*/ 1416198 h 2341230"/>
                <a:gd name="connsiteX11" fmla="*/ 1727569 w 2741137"/>
                <a:gd name="connsiteY11" fmla="*/ 1348415 h 2341230"/>
                <a:gd name="connsiteX12" fmla="*/ 1872437 w 2741137"/>
                <a:gd name="connsiteY12" fmla="*/ 1214179 h 2341230"/>
                <a:gd name="connsiteX13" fmla="*/ 2041451 w 2741137"/>
                <a:gd name="connsiteY13" fmla="*/ 1033426 h 2341230"/>
                <a:gd name="connsiteX14" fmla="*/ 2232320 w 2741137"/>
                <a:gd name="connsiteY14" fmla="*/ 756684 h 2341230"/>
                <a:gd name="connsiteX15" fmla="*/ 2388338 w 2741137"/>
                <a:gd name="connsiteY15" fmla="*/ 449300 h 2341230"/>
                <a:gd name="connsiteX16" fmla="*/ 2485951 w 2741137"/>
                <a:gd name="connsiteY16" fmla="*/ 299632 h 2341230"/>
                <a:gd name="connsiteX17" fmla="*/ 2587846 w 2741137"/>
                <a:gd name="connsiteY17" fmla="*/ 207409 h 2341230"/>
                <a:gd name="connsiteX18" fmla="*/ 2654004 w 2741137"/>
                <a:gd name="connsiteY18" fmla="*/ 112528 h 2341230"/>
                <a:gd name="connsiteX19" fmla="*/ 2740837 w 2741137"/>
                <a:gd name="connsiteY19" fmla="*/ 0 h 2341230"/>
                <a:gd name="connsiteX0" fmla="*/ 0 w 2741137"/>
                <a:gd name="connsiteY0" fmla="*/ 2341230 h 2341230"/>
                <a:gd name="connsiteX1" fmla="*/ 425302 w 2741137"/>
                <a:gd name="connsiteY1" fmla="*/ 2203007 h 2341230"/>
                <a:gd name="connsiteX2" fmla="*/ 710461 w 2741137"/>
                <a:gd name="connsiteY2" fmla="*/ 2015756 h 2341230"/>
                <a:gd name="connsiteX3" fmla="*/ 874084 w 2741137"/>
                <a:gd name="connsiteY3" fmla="*/ 1901013 h 2341230"/>
                <a:gd name="connsiteX4" fmla="*/ 1008025 w 2741137"/>
                <a:gd name="connsiteY4" fmla="*/ 1852133 h 2341230"/>
                <a:gd name="connsiteX5" fmla="*/ 1110068 w 2741137"/>
                <a:gd name="connsiteY5" fmla="*/ 1809603 h 2341230"/>
                <a:gd name="connsiteX6" fmla="*/ 1169581 w 2741137"/>
                <a:gd name="connsiteY6" fmla="*/ 1745807 h 2341230"/>
                <a:gd name="connsiteX7" fmla="*/ 1318437 w 2741137"/>
                <a:gd name="connsiteY7" fmla="*/ 1692644 h 2341230"/>
                <a:gd name="connsiteX8" fmla="*/ 1414130 w 2741137"/>
                <a:gd name="connsiteY8" fmla="*/ 1652329 h 2341230"/>
                <a:gd name="connsiteX9" fmla="*/ 1508715 w 2741137"/>
                <a:gd name="connsiteY9" fmla="*/ 1589642 h 2341230"/>
                <a:gd name="connsiteX10" fmla="*/ 1624566 w 2741137"/>
                <a:gd name="connsiteY10" fmla="*/ 1416198 h 2341230"/>
                <a:gd name="connsiteX11" fmla="*/ 1727569 w 2741137"/>
                <a:gd name="connsiteY11" fmla="*/ 1348415 h 2341230"/>
                <a:gd name="connsiteX12" fmla="*/ 1872437 w 2741137"/>
                <a:gd name="connsiteY12" fmla="*/ 1214179 h 2341230"/>
                <a:gd name="connsiteX13" fmla="*/ 2041451 w 2741137"/>
                <a:gd name="connsiteY13" fmla="*/ 1033426 h 2341230"/>
                <a:gd name="connsiteX14" fmla="*/ 2232320 w 2741137"/>
                <a:gd name="connsiteY14" fmla="*/ 756684 h 2341230"/>
                <a:gd name="connsiteX15" fmla="*/ 2388338 w 2741137"/>
                <a:gd name="connsiteY15" fmla="*/ 449300 h 2341230"/>
                <a:gd name="connsiteX16" fmla="*/ 2485951 w 2741137"/>
                <a:gd name="connsiteY16" fmla="*/ 299632 h 2341230"/>
                <a:gd name="connsiteX17" fmla="*/ 2654004 w 2741137"/>
                <a:gd name="connsiteY17" fmla="*/ 112528 h 2341230"/>
                <a:gd name="connsiteX18" fmla="*/ 2740837 w 2741137"/>
                <a:gd name="connsiteY18" fmla="*/ 0 h 2341230"/>
                <a:gd name="connsiteX0" fmla="*/ 0 w 2741137"/>
                <a:gd name="connsiteY0" fmla="*/ 2341230 h 2341230"/>
                <a:gd name="connsiteX1" fmla="*/ 425302 w 2741137"/>
                <a:gd name="connsiteY1" fmla="*/ 2203007 h 2341230"/>
                <a:gd name="connsiteX2" fmla="*/ 710461 w 2741137"/>
                <a:gd name="connsiteY2" fmla="*/ 2015756 h 2341230"/>
                <a:gd name="connsiteX3" fmla="*/ 874084 w 2741137"/>
                <a:gd name="connsiteY3" fmla="*/ 1901013 h 2341230"/>
                <a:gd name="connsiteX4" fmla="*/ 1008025 w 2741137"/>
                <a:gd name="connsiteY4" fmla="*/ 1852133 h 2341230"/>
                <a:gd name="connsiteX5" fmla="*/ 1110068 w 2741137"/>
                <a:gd name="connsiteY5" fmla="*/ 1809603 h 2341230"/>
                <a:gd name="connsiteX6" fmla="*/ 1169581 w 2741137"/>
                <a:gd name="connsiteY6" fmla="*/ 1745807 h 2341230"/>
                <a:gd name="connsiteX7" fmla="*/ 1318437 w 2741137"/>
                <a:gd name="connsiteY7" fmla="*/ 1692644 h 2341230"/>
                <a:gd name="connsiteX8" fmla="*/ 1414130 w 2741137"/>
                <a:gd name="connsiteY8" fmla="*/ 1652329 h 2341230"/>
                <a:gd name="connsiteX9" fmla="*/ 1508715 w 2741137"/>
                <a:gd name="connsiteY9" fmla="*/ 1589642 h 2341230"/>
                <a:gd name="connsiteX10" fmla="*/ 1624566 w 2741137"/>
                <a:gd name="connsiteY10" fmla="*/ 1416198 h 2341230"/>
                <a:gd name="connsiteX11" fmla="*/ 1727569 w 2741137"/>
                <a:gd name="connsiteY11" fmla="*/ 1348415 h 2341230"/>
                <a:gd name="connsiteX12" fmla="*/ 1872437 w 2741137"/>
                <a:gd name="connsiteY12" fmla="*/ 1214179 h 2341230"/>
                <a:gd name="connsiteX13" fmla="*/ 2041451 w 2741137"/>
                <a:gd name="connsiteY13" fmla="*/ 1033426 h 2341230"/>
                <a:gd name="connsiteX14" fmla="*/ 2232320 w 2741137"/>
                <a:gd name="connsiteY14" fmla="*/ 756684 h 2341230"/>
                <a:gd name="connsiteX15" fmla="*/ 2388338 w 2741137"/>
                <a:gd name="connsiteY15" fmla="*/ 449300 h 2341230"/>
                <a:gd name="connsiteX16" fmla="*/ 2654004 w 2741137"/>
                <a:gd name="connsiteY16" fmla="*/ 112528 h 2341230"/>
                <a:gd name="connsiteX17" fmla="*/ 2740837 w 2741137"/>
                <a:gd name="connsiteY17" fmla="*/ 0 h 2341230"/>
                <a:gd name="connsiteX0" fmla="*/ 0 w 2740944"/>
                <a:gd name="connsiteY0" fmla="*/ 2341230 h 2341230"/>
                <a:gd name="connsiteX1" fmla="*/ 425302 w 2740944"/>
                <a:gd name="connsiteY1" fmla="*/ 2203007 h 2341230"/>
                <a:gd name="connsiteX2" fmla="*/ 710461 w 2740944"/>
                <a:gd name="connsiteY2" fmla="*/ 2015756 h 2341230"/>
                <a:gd name="connsiteX3" fmla="*/ 874084 w 2740944"/>
                <a:gd name="connsiteY3" fmla="*/ 1901013 h 2341230"/>
                <a:gd name="connsiteX4" fmla="*/ 1008025 w 2740944"/>
                <a:gd name="connsiteY4" fmla="*/ 1852133 h 2341230"/>
                <a:gd name="connsiteX5" fmla="*/ 1110068 w 2740944"/>
                <a:gd name="connsiteY5" fmla="*/ 1809603 h 2341230"/>
                <a:gd name="connsiteX6" fmla="*/ 1169581 w 2740944"/>
                <a:gd name="connsiteY6" fmla="*/ 1745807 h 2341230"/>
                <a:gd name="connsiteX7" fmla="*/ 1318437 w 2740944"/>
                <a:gd name="connsiteY7" fmla="*/ 1692644 h 2341230"/>
                <a:gd name="connsiteX8" fmla="*/ 1414130 w 2740944"/>
                <a:gd name="connsiteY8" fmla="*/ 1652329 h 2341230"/>
                <a:gd name="connsiteX9" fmla="*/ 1508715 w 2740944"/>
                <a:gd name="connsiteY9" fmla="*/ 1589642 h 2341230"/>
                <a:gd name="connsiteX10" fmla="*/ 1624566 w 2740944"/>
                <a:gd name="connsiteY10" fmla="*/ 1416198 h 2341230"/>
                <a:gd name="connsiteX11" fmla="*/ 1727569 w 2740944"/>
                <a:gd name="connsiteY11" fmla="*/ 1348415 h 2341230"/>
                <a:gd name="connsiteX12" fmla="*/ 1872437 w 2740944"/>
                <a:gd name="connsiteY12" fmla="*/ 1214179 h 2341230"/>
                <a:gd name="connsiteX13" fmla="*/ 2041451 w 2740944"/>
                <a:gd name="connsiteY13" fmla="*/ 1033426 h 2341230"/>
                <a:gd name="connsiteX14" fmla="*/ 2232320 w 2740944"/>
                <a:gd name="connsiteY14" fmla="*/ 756684 h 2341230"/>
                <a:gd name="connsiteX15" fmla="*/ 2388338 w 2740944"/>
                <a:gd name="connsiteY15" fmla="*/ 449300 h 2341230"/>
                <a:gd name="connsiteX16" fmla="*/ 2527004 w 2740944"/>
                <a:gd name="connsiteY16" fmla="*/ 201428 h 2341230"/>
                <a:gd name="connsiteX17" fmla="*/ 2740837 w 2740944"/>
                <a:gd name="connsiteY17" fmla="*/ 0 h 2341230"/>
                <a:gd name="connsiteX0" fmla="*/ 0 w 2527004"/>
                <a:gd name="connsiteY0" fmla="*/ 2139802 h 2139802"/>
                <a:gd name="connsiteX1" fmla="*/ 425302 w 2527004"/>
                <a:gd name="connsiteY1" fmla="*/ 2001579 h 2139802"/>
                <a:gd name="connsiteX2" fmla="*/ 710461 w 2527004"/>
                <a:gd name="connsiteY2" fmla="*/ 1814328 h 2139802"/>
                <a:gd name="connsiteX3" fmla="*/ 874084 w 2527004"/>
                <a:gd name="connsiteY3" fmla="*/ 1699585 h 2139802"/>
                <a:gd name="connsiteX4" fmla="*/ 1008025 w 2527004"/>
                <a:gd name="connsiteY4" fmla="*/ 1650705 h 2139802"/>
                <a:gd name="connsiteX5" fmla="*/ 1110068 w 2527004"/>
                <a:gd name="connsiteY5" fmla="*/ 1608175 h 2139802"/>
                <a:gd name="connsiteX6" fmla="*/ 1169581 w 2527004"/>
                <a:gd name="connsiteY6" fmla="*/ 1544379 h 2139802"/>
                <a:gd name="connsiteX7" fmla="*/ 1318437 w 2527004"/>
                <a:gd name="connsiteY7" fmla="*/ 1491216 h 2139802"/>
                <a:gd name="connsiteX8" fmla="*/ 1414130 w 2527004"/>
                <a:gd name="connsiteY8" fmla="*/ 1450901 h 2139802"/>
                <a:gd name="connsiteX9" fmla="*/ 1508715 w 2527004"/>
                <a:gd name="connsiteY9" fmla="*/ 1388214 h 2139802"/>
                <a:gd name="connsiteX10" fmla="*/ 1624566 w 2527004"/>
                <a:gd name="connsiteY10" fmla="*/ 1214770 h 2139802"/>
                <a:gd name="connsiteX11" fmla="*/ 1727569 w 2527004"/>
                <a:gd name="connsiteY11" fmla="*/ 1146987 h 2139802"/>
                <a:gd name="connsiteX12" fmla="*/ 1872437 w 2527004"/>
                <a:gd name="connsiteY12" fmla="*/ 1012751 h 2139802"/>
                <a:gd name="connsiteX13" fmla="*/ 2041451 w 2527004"/>
                <a:gd name="connsiteY13" fmla="*/ 831998 h 2139802"/>
                <a:gd name="connsiteX14" fmla="*/ 2232320 w 2527004"/>
                <a:gd name="connsiteY14" fmla="*/ 555256 h 2139802"/>
                <a:gd name="connsiteX15" fmla="*/ 2388338 w 2527004"/>
                <a:gd name="connsiteY15" fmla="*/ 247872 h 2139802"/>
                <a:gd name="connsiteX16" fmla="*/ 2527004 w 2527004"/>
                <a:gd name="connsiteY16" fmla="*/ 0 h 2139802"/>
                <a:gd name="connsiteX0" fmla="*/ 0 w 2388338"/>
                <a:gd name="connsiteY0" fmla="*/ 1891930 h 1891930"/>
                <a:gd name="connsiteX1" fmla="*/ 425302 w 2388338"/>
                <a:gd name="connsiteY1" fmla="*/ 1753707 h 1891930"/>
                <a:gd name="connsiteX2" fmla="*/ 710461 w 2388338"/>
                <a:gd name="connsiteY2" fmla="*/ 1566456 h 1891930"/>
                <a:gd name="connsiteX3" fmla="*/ 874084 w 2388338"/>
                <a:gd name="connsiteY3" fmla="*/ 1451713 h 1891930"/>
                <a:gd name="connsiteX4" fmla="*/ 1008025 w 2388338"/>
                <a:gd name="connsiteY4" fmla="*/ 1402833 h 1891930"/>
                <a:gd name="connsiteX5" fmla="*/ 1110068 w 2388338"/>
                <a:gd name="connsiteY5" fmla="*/ 1360303 h 1891930"/>
                <a:gd name="connsiteX6" fmla="*/ 1169581 w 2388338"/>
                <a:gd name="connsiteY6" fmla="*/ 1296507 h 1891930"/>
                <a:gd name="connsiteX7" fmla="*/ 1318437 w 2388338"/>
                <a:gd name="connsiteY7" fmla="*/ 1243344 h 1891930"/>
                <a:gd name="connsiteX8" fmla="*/ 1414130 w 2388338"/>
                <a:gd name="connsiteY8" fmla="*/ 1203029 h 1891930"/>
                <a:gd name="connsiteX9" fmla="*/ 1508715 w 2388338"/>
                <a:gd name="connsiteY9" fmla="*/ 1140342 h 1891930"/>
                <a:gd name="connsiteX10" fmla="*/ 1624566 w 2388338"/>
                <a:gd name="connsiteY10" fmla="*/ 966898 h 1891930"/>
                <a:gd name="connsiteX11" fmla="*/ 1727569 w 2388338"/>
                <a:gd name="connsiteY11" fmla="*/ 899115 h 1891930"/>
                <a:gd name="connsiteX12" fmla="*/ 1872437 w 2388338"/>
                <a:gd name="connsiteY12" fmla="*/ 764879 h 1891930"/>
                <a:gd name="connsiteX13" fmla="*/ 2041451 w 2388338"/>
                <a:gd name="connsiteY13" fmla="*/ 584126 h 1891930"/>
                <a:gd name="connsiteX14" fmla="*/ 2232320 w 2388338"/>
                <a:gd name="connsiteY14" fmla="*/ 307384 h 1891930"/>
                <a:gd name="connsiteX15" fmla="*/ 2388338 w 2388338"/>
                <a:gd name="connsiteY15" fmla="*/ 0 h 1891930"/>
                <a:gd name="connsiteX0" fmla="*/ 0 w 2413738"/>
                <a:gd name="connsiteY0" fmla="*/ 1993530 h 1993530"/>
                <a:gd name="connsiteX1" fmla="*/ 425302 w 2413738"/>
                <a:gd name="connsiteY1" fmla="*/ 1855307 h 1993530"/>
                <a:gd name="connsiteX2" fmla="*/ 710461 w 2413738"/>
                <a:gd name="connsiteY2" fmla="*/ 1668056 h 1993530"/>
                <a:gd name="connsiteX3" fmla="*/ 874084 w 2413738"/>
                <a:gd name="connsiteY3" fmla="*/ 1553313 h 1993530"/>
                <a:gd name="connsiteX4" fmla="*/ 1008025 w 2413738"/>
                <a:gd name="connsiteY4" fmla="*/ 1504433 h 1993530"/>
                <a:gd name="connsiteX5" fmla="*/ 1110068 w 2413738"/>
                <a:gd name="connsiteY5" fmla="*/ 1461903 h 1993530"/>
                <a:gd name="connsiteX6" fmla="*/ 1169581 w 2413738"/>
                <a:gd name="connsiteY6" fmla="*/ 1398107 h 1993530"/>
                <a:gd name="connsiteX7" fmla="*/ 1318437 w 2413738"/>
                <a:gd name="connsiteY7" fmla="*/ 1344944 h 1993530"/>
                <a:gd name="connsiteX8" fmla="*/ 1414130 w 2413738"/>
                <a:gd name="connsiteY8" fmla="*/ 1304629 h 1993530"/>
                <a:gd name="connsiteX9" fmla="*/ 1508715 w 2413738"/>
                <a:gd name="connsiteY9" fmla="*/ 1241942 h 1993530"/>
                <a:gd name="connsiteX10" fmla="*/ 1624566 w 2413738"/>
                <a:gd name="connsiteY10" fmla="*/ 1068498 h 1993530"/>
                <a:gd name="connsiteX11" fmla="*/ 1727569 w 2413738"/>
                <a:gd name="connsiteY11" fmla="*/ 1000715 h 1993530"/>
                <a:gd name="connsiteX12" fmla="*/ 1872437 w 2413738"/>
                <a:gd name="connsiteY12" fmla="*/ 866479 h 1993530"/>
                <a:gd name="connsiteX13" fmla="*/ 2041451 w 2413738"/>
                <a:gd name="connsiteY13" fmla="*/ 685726 h 1993530"/>
                <a:gd name="connsiteX14" fmla="*/ 2232320 w 2413738"/>
                <a:gd name="connsiteY14" fmla="*/ 408984 h 1993530"/>
                <a:gd name="connsiteX15" fmla="*/ 2413738 w 2413738"/>
                <a:gd name="connsiteY15" fmla="*/ 0 h 1993530"/>
                <a:gd name="connsiteX0" fmla="*/ 0 w 2413738"/>
                <a:gd name="connsiteY0" fmla="*/ 1993530 h 1993530"/>
                <a:gd name="connsiteX1" fmla="*/ 425302 w 2413738"/>
                <a:gd name="connsiteY1" fmla="*/ 1855307 h 1993530"/>
                <a:gd name="connsiteX2" fmla="*/ 710461 w 2413738"/>
                <a:gd name="connsiteY2" fmla="*/ 1668056 h 1993530"/>
                <a:gd name="connsiteX3" fmla="*/ 874084 w 2413738"/>
                <a:gd name="connsiteY3" fmla="*/ 1553313 h 1993530"/>
                <a:gd name="connsiteX4" fmla="*/ 1008025 w 2413738"/>
                <a:gd name="connsiteY4" fmla="*/ 1504433 h 1993530"/>
                <a:gd name="connsiteX5" fmla="*/ 1110068 w 2413738"/>
                <a:gd name="connsiteY5" fmla="*/ 1461903 h 1993530"/>
                <a:gd name="connsiteX6" fmla="*/ 1169581 w 2413738"/>
                <a:gd name="connsiteY6" fmla="*/ 1398107 h 1993530"/>
                <a:gd name="connsiteX7" fmla="*/ 1318437 w 2413738"/>
                <a:gd name="connsiteY7" fmla="*/ 1344944 h 1993530"/>
                <a:gd name="connsiteX8" fmla="*/ 1414130 w 2413738"/>
                <a:gd name="connsiteY8" fmla="*/ 1304629 h 1993530"/>
                <a:gd name="connsiteX9" fmla="*/ 1508715 w 2413738"/>
                <a:gd name="connsiteY9" fmla="*/ 1241942 h 1993530"/>
                <a:gd name="connsiteX10" fmla="*/ 1624566 w 2413738"/>
                <a:gd name="connsiteY10" fmla="*/ 1068498 h 1993530"/>
                <a:gd name="connsiteX11" fmla="*/ 1727569 w 2413738"/>
                <a:gd name="connsiteY11" fmla="*/ 1000715 h 1993530"/>
                <a:gd name="connsiteX12" fmla="*/ 1872437 w 2413738"/>
                <a:gd name="connsiteY12" fmla="*/ 866479 h 1993530"/>
                <a:gd name="connsiteX13" fmla="*/ 2041451 w 2413738"/>
                <a:gd name="connsiteY13" fmla="*/ 685726 h 1993530"/>
                <a:gd name="connsiteX14" fmla="*/ 2206920 w 2413738"/>
                <a:gd name="connsiteY14" fmla="*/ 408984 h 1993530"/>
                <a:gd name="connsiteX15" fmla="*/ 2413738 w 2413738"/>
                <a:gd name="connsiteY15" fmla="*/ 0 h 1993530"/>
                <a:gd name="connsiteX0" fmla="*/ 0 w 2413738"/>
                <a:gd name="connsiteY0" fmla="*/ 1993530 h 1993530"/>
                <a:gd name="connsiteX1" fmla="*/ 425302 w 2413738"/>
                <a:gd name="connsiteY1" fmla="*/ 1855307 h 1993530"/>
                <a:gd name="connsiteX2" fmla="*/ 710461 w 2413738"/>
                <a:gd name="connsiteY2" fmla="*/ 1668056 h 1993530"/>
                <a:gd name="connsiteX3" fmla="*/ 874084 w 2413738"/>
                <a:gd name="connsiteY3" fmla="*/ 1553313 h 1993530"/>
                <a:gd name="connsiteX4" fmla="*/ 1008025 w 2413738"/>
                <a:gd name="connsiteY4" fmla="*/ 1504433 h 1993530"/>
                <a:gd name="connsiteX5" fmla="*/ 1110068 w 2413738"/>
                <a:gd name="connsiteY5" fmla="*/ 1461903 h 1993530"/>
                <a:gd name="connsiteX6" fmla="*/ 1169581 w 2413738"/>
                <a:gd name="connsiteY6" fmla="*/ 1398107 h 1993530"/>
                <a:gd name="connsiteX7" fmla="*/ 1318437 w 2413738"/>
                <a:gd name="connsiteY7" fmla="*/ 1344944 h 1993530"/>
                <a:gd name="connsiteX8" fmla="*/ 1414130 w 2413738"/>
                <a:gd name="connsiteY8" fmla="*/ 1304629 h 1993530"/>
                <a:gd name="connsiteX9" fmla="*/ 1508715 w 2413738"/>
                <a:gd name="connsiteY9" fmla="*/ 1241942 h 1993530"/>
                <a:gd name="connsiteX10" fmla="*/ 1624566 w 2413738"/>
                <a:gd name="connsiteY10" fmla="*/ 1068498 h 1993530"/>
                <a:gd name="connsiteX11" fmla="*/ 1727569 w 2413738"/>
                <a:gd name="connsiteY11" fmla="*/ 1000715 h 1993530"/>
                <a:gd name="connsiteX12" fmla="*/ 1872437 w 2413738"/>
                <a:gd name="connsiteY12" fmla="*/ 866479 h 1993530"/>
                <a:gd name="connsiteX13" fmla="*/ 2054151 w 2413738"/>
                <a:gd name="connsiteY13" fmla="*/ 622226 h 1993530"/>
                <a:gd name="connsiteX14" fmla="*/ 2206920 w 2413738"/>
                <a:gd name="connsiteY14" fmla="*/ 408984 h 1993530"/>
                <a:gd name="connsiteX15" fmla="*/ 2413738 w 2413738"/>
                <a:gd name="connsiteY15" fmla="*/ 0 h 1993530"/>
                <a:gd name="connsiteX0" fmla="*/ 0 w 2502638"/>
                <a:gd name="connsiteY0" fmla="*/ 2184030 h 2184030"/>
                <a:gd name="connsiteX1" fmla="*/ 425302 w 2502638"/>
                <a:gd name="connsiteY1" fmla="*/ 2045807 h 2184030"/>
                <a:gd name="connsiteX2" fmla="*/ 710461 w 2502638"/>
                <a:gd name="connsiteY2" fmla="*/ 1858556 h 2184030"/>
                <a:gd name="connsiteX3" fmla="*/ 874084 w 2502638"/>
                <a:gd name="connsiteY3" fmla="*/ 1743813 h 2184030"/>
                <a:gd name="connsiteX4" fmla="*/ 1008025 w 2502638"/>
                <a:gd name="connsiteY4" fmla="*/ 1694933 h 2184030"/>
                <a:gd name="connsiteX5" fmla="*/ 1110068 w 2502638"/>
                <a:gd name="connsiteY5" fmla="*/ 1652403 h 2184030"/>
                <a:gd name="connsiteX6" fmla="*/ 1169581 w 2502638"/>
                <a:gd name="connsiteY6" fmla="*/ 1588607 h 2184030"/>
                <a:gd name="connsiteX7" fmla="*/ 1318437 w 2502638"/>
                <a:gd name="connsiteY7" fmla="*/ 1535444 h 2184030"/>
                <a:gd name="connsiteX8" fmla="*/ 1414130 w 2502638"/>
                <a:gd name="connsiteY8" fmla="*/ 1495129 h 2184030"/>
                <a:gd name="connsiteX9" fmla="*/ 1508715 w 2502638"/>
                <a:gd name="connsiteY9" fmla="*/ 1432442 h 2184030"/>
                <a:gd name="connsiteX10" fmla="*/ 1624566 w 2502638"/>
                <a:gd name="connsiteY10" fmla="*/ 1258998 h 2184030"/>
                <a:gd name="connsiteX11" fmla="*/ 1727569 w 2502638"/>
                <a:gd name="connsiteY11" fmla="*/ 1191215 h 2184030"/>
                <a:gd name="connsiteX12" fmla="*/ 1872437 w 2502638"/>
                <a:gd name="connsiteY12" fmla="*/ 1056979 h 2184030"/>
                <a:gd name="connsiteX13" fmla="*/ 2054151 w 2502638"/>
                <a:gd name="connsiteY13" fmla="*/ 812726 h 2184030"/>
                <a:gd name="connsiteX14" fmla="*/ 2206920 w 2502638"/>
                <a:gd name="connsiteY14" fmla="*/ 599484 h 2184030"/>
                <a:gd name="connsiteX15" fmla="*/ 2502638 w 2502638"/>
                <a:gd name="connsiteY15" fmla="*/ 0 h 2184030"/>
                <a:gd name="connsiteX0" fmla="*/ 0 w 2502638"/>
                <a:gd name="connsiteY0" fmla="*/ 2184030 h 2184030"/>
                <a:gd name="connsiteX1" fmla="*/ 425302 w 2502638"/>
                <a:gd name="connsiteY1" fmla="*/ 2045807 h 2184030"/>
                <a:gd name="connsiteX2" fmla="*/ 710461 w 2502638"/>
                <a:gd name="connsiteY2" fmla="*/ 1858556 h 2184030"/>
                <a:gd name="connsiteX3" fmla="*/ 874084 w 2502638"/>
                <a:gd name="connsiteY3" fmla="*/ 1743813 h 2184030"/>
                <a:gd name="connsiteX4" fmla="*/ 1008025 w 2502638"/>
                <a:gd name="connsiteY4" fmla="*/ 1694933 h 2184030"/>
                <a:gd name="connsiteX5" fmla="*/ 1110068 w 2502638"/>
                <a:gd name="connsiteY5" fmla="*/ 1652403 h 2184030"/>
                <a:gd name="connsiteX6" fmla="*/ 1169581 w 2502638"/>
                <a:gd name="connsiteY6" fmla="*/ 1588607 h 2184030"/>
                <a:gd name="connsiteX7" fmla="*/ 1318437 w 2502638"/>
                <a:gd name="connsiteY7" fmla="*/ 1535444 h 2184030"/>
                <a:gd name="connsiteX8" fmla="*/ 1414130 w 2502638"/>
                <a:gd name="connsiteY8" fmla="*/ 1495129 h 2184030"/>
                <a:gd name="connsiteX9" fmla="*/ 1508715 w 2502638"/>
                <a:gd name="connsiteY9" fmla="*/ 1432442 h 2184030"/>
                <a:gd name="connsiteX10" fmla="*/ 1624566 w 2502638"/>
                <a:gd name="connsiteY10" fmla="*/ 1258998 h 2184030"/>
                <a:gd name="connsiteX11" fmla="*/ 1727569 w 2502638"/>
                <a:gd name="connsiteY11" fmla="*/ 1191215 h 2184030"/>
                <a:gd name="connsiteX12" fmla="*/ 1872437 w 2502638"/>
                <a:gd name="connsiteY12" fmla="*/ 1056979 h 2184030"/>
                <a:gd name="connsiteX13" fmla="*/ 2054151 w 2502638"/>
                <a:gd name="connsiteY13" fmla="*/ 812726 h 2184030"/>
                <a:gd name="connsiteX14" fmla="*/ 2295820 w 2502638"/>
                <a:gd name="connsiteY14" fmla="*/ 421684 h 2184030"/>
                <a:gd name="connsiteX15" fmla="*/ 2502638 w 2502638"/>
                <a:gd name="connsiteY15" fmla="*/ 0 h 2184030"/>
                <a:gd name="connsiteX0" fmla="*/ 0 w 2502638"/>
                <a:gd name="connsiteY0" fmla="*/ 2184030 h 2184030"/>
                <a:gd name="connsiteX1" fmla="*/ 425302 w 2502638"/>
                <a:gd name="connsiteY1" fmla="*/ 2045807 h 2184030"/>
                <a:gd name="connsiteX2" fmla="*/ 710461 w 2502638"/>
                <a:gd name="connsiteY2" fmla="*/ 1858556 h 2184030"/>
                <a:gd name="connsiteX3" fmla="*/ 874084 w 2502638"/>
                <a:gd name="connsiteY3" fmla="*/ 1743813 h 2184030"/>
                <a:gd name="connsiteX4" fmla="*/ 1008025 w 2502638"/>
                <a:gd name="connsiteY4" fmla="*/ 1694933 h 2184030"/>
                <a:gd name="connsiteX5" fmla="*/ 1110068 w 2502638"/>
                <a:gd name="connsiteY5" fmla="*/ 1652403 h 2184030"/>
                <a:gd name="connsiteX6" fmla="*/ 1169581 w 2502638"/>
                <a:gd name="connsiteY6" fmla="*/ 1588607 h 2184030"/>
                <a:gd name="connsiteX7" fmla="*/ 1318437 w 2502638"/>
                <a:gd name="connsiteY7" fmla="*/ 1535444 h 2184030"/>
                <a:gd name="connsiteX8" fmla="*/ 1414130 w 2502638"/>
                <a:gd name="connsiteY8" fmla="*/ 1495129 h 2184030"/>
                <a:gd name="connsiteX9" fmla="*/ 1508715 w 2502638"/>
                <a:gd name="connsiteY9" fmla="*/ 1432442 h 2184030"/>
                <a:gd name="connsiteX10" fmla="*/ 1624566 w 2502638"/>
                <a:gd name="connsiteY10" fmla="*/ 1258998 h 2184030"/>
                <a:gd name="connsiteX11" fmla="*/ 1727569 w 2502638"/>
                <a:gd name="connsiteY11" fmla="*/ 1191215 h 2184030"/>
                <a:gd name="connsiteX12" fmla="*/ 1872437 w 2502638"/>
                <a:gd name="connsiteY12" fmla="*/ 1056979 h 2184030"/>
                <a:gd name="connsiteX13" fmla="*/ 2130351 w 2502638"/>
                <a:gd name="connsiteY13" fmla="*/ 736526 h 2184030"/>
                <a:gd name="connsiteX14" fmla="*/ 2295820 w 2502638"/>
                <a:gd name="connsiteY14" fmla="*/ 421684 h 2184030"/>
                <a:gd name="connsiteX15" fmla="*/ 2502638 w 2502638"/>
                <a:gd name="connsiteY15" fmla="*/ 0 h 2184030"/>
                <a:gd name="connsiteX0" fmla="*/ 0 w 2502638"/>
                <a:gd name="connsiteY0" fmla="*/ 2184030 h 2184030"/>
                <a:gd name="connsiteX1" fmla="*/ 425302 w 2502638"/>
                <a:gd name="connsiteY1" fmla="*/ 2045807 h 2184030"/>
                <a:gd name="connsiteX2" fmla="*/ 710461 w 2502638"/>
                <a:gd name="connsiteY2" fmla="*/ 1858556 h 2184030"/>
                <a:gd name="connsiteX3" fmla="*/ 874084 w 2502638"/>
                <a:gd name="connsiteY3" fmla="*/ 1743813 h 2184030"/>
                <a:gd name="connsiteX4" fmla="*/ 1008025 w 2502638"/>
                <a:gd name="connsiteY4" fmla="*/ 1694933 h 2184030"/>
                <a:gd name="connsiteX5" fmla="*/ 1110068 w 2502638"/>
                <a:gd name="connsiteY5" fmla="*/ 1652403 h 2184030"/>
                <a:gd name="connsiteX6" fmla="*/ 1169581 w 2502638"/>
                <a:gd name="connsiteY6" fmla="*/ 1588607 h 2184030"/>
                <a:gd name="connsiteX7" fmla="*/ 1318437 w 2502638"/>
                <a:gd name="connsiteY7" fmla="*/ 1535444 h 2184030"/>
                <a:gd name="connsiteX8" fmla="*/ 1414130 w 2502638"/>
                <a:gd name="connsiteY8" fmla="*/ 1495129 h 2184030"/>
                <a:gd name="connsiteX9" fmla="*/ 1508715 w 2502638"/>
                <a:gd name="connsiteY9" fmla="*/ 1432442 h 2184030"/>
                <a:gd name="connsiteX10" fmla="*/ 1624566 w 2502638"/>
                <a:gd name="connsiteY10" fmla="*/ 1258998 h 2184030"/>
                <a:gd name="connsiteX11" fmla="*/ 1727569 w 2502638"/>
                <a:gd name="connsiteY11" fmla="*/ 1191215 h 2184030"/>
                <a:gd name="connsiteX12" fmla="*/ 1935937 w 2502638"/>
                <a:gd name="connsiteY12" fmla="*/ 968079 h 2184030"/>
                <a:gd name="connsiteX13" fmla="*/ 2130351 w 2502638"/>
                <a:gd name="connsiteY13" fmla="*/ 736526 h 2184030"/>
                <a:gd name="connsiteX14" fmla="*/ 2295820 w 2502638"/>
                <a:gd name="connsiteY14" fmla="*/ 421684 h 2184030"/>
                <a:gd name="connsiteX15" fmla="*/ 2502638 w 2502638"/>
                <a:gd name="connsiteY15" fmla="*/ 0 h 2184030"/>
                <a:gd name="connsiteX0" fmla="*/ 0 w 2502638"/>
                <a:gd name="connsiteY0" fmla="*/ 2184030 h 2184030"/>
                <a:gd name="connsiteX1" fmla="*/ 425302 w 2502638"/>
                <a:gd name="connsiteY1" fmla="*/ 2045807 h 2184030"/>
                <a:gd name="connsiteX2" fmla="*/ 710461 w 2502638"/>
                <a:gd name="connsiteY2" fmla="*/ 1858556 h 2184030"/>
                <a:gd name="connsiteX3" fmla="*/ 874084 w 2502638"/>
                <a:gd name="connsiteY3" fmla="*/ 1743813 h 2184030"/>
                <a:gd name="connsiteX4" fmla="*/ 1008025 w 2502638"/>
                <a:gd name="connsiteY4" fmla="*/ 1694933 h 2184030"/>
                <a:gd name="connsiteX5" fmla="*/ 1110068 w 2502638"/>
                <a:gd name="connsiteY5" fmla="*/ 1652403 h 2184030"/>
                <a:gd name="connsiteX6" fmla="*/ 1169581 w 2502638"/>
                <a:gd name="connsiteY6" fmla="*/ 1588607 h 2184030"/>
                <a:gd name="connsiteX7" fmla="*/ 1318437 w 2502638"/>
                <a:gd name="connsiteY7" fmla="*/ 1535444 h 2184030"/>
                <a:gd name="connsiteX8" fmla="*/ 1414130 w 2502638"/>
                <a:gd name="connsiteY8" fmla="*/ 1495129 h 2184030"/>
                <a:gd name="connsiteX9" fmla="*/ 1508715 w 2502638"/>
                <a:gd name="connsiteY9" fmla="*/ 1432442 h 2184030"/>
                <a:gd name="connsiteX10" fmla="*/ 1727569 w 2502638"/>
                <a:gd name="connsiteY10" fmla="*/ 1191215 h 2184030"/>
                <a:gd name="connsiteX11" fmla="*/ 1935937 w 2502638"/>
                <a:gd name="connsiteY11" fmla="*/ 968079 h 2184030"/>
                <a:gd name="connsiteX12" fmla="*/ 2130351 w 2502638"/>
                <a:gd name="connsiteY12" fmla="*/ 736526 h 2184030"/>
                <a:gd name="connsiteX13" fmla="*/ 2295820 w 2502638"/>
                <a:gd name="connsiteY13" fmla="*/ 421684 h 2184030"/>
                <a:gd name="connsiteX14" fmla="*/ 2502638 w 2502638"/>
                <a:gd name="connsiteY14" fmla="*/ 0 h 2184030"/>
                <a:gd name="connsiteX0" fmla="*/ 0 w 2502638"/>
                <a:gd name="connsiteY0" fmla="*/ 2184030 h 2184030"/>
                <a:gd name="connsiteX1" fmla="*/ 425302 w 2502638"/>
                <a:gd name="connsiteY1" fmla="*/ 2045807 h 2184030"/>
                <a:gd name="connsiteX2" fmla="*/ 710461 w 2502638"/>
                <a:gd name="connsiteY2" fmla="*/ 1858556 h 2184030"/>
                <a:gd name="connsiteX3" fmla="*/ 874084 w 2502638"/>
                <a:gd name="connsiteY3" fmla="*/ 1743813 h 2184030"/>
                <a:gd name="connsiteX4" fmla="*/ 1008025 w 2502638"/>
                <a:gd name="connsiteY4" fmla="*/ 1694933 h 2184030"/>
                <a:gd name="connsiteX5" fmla="*/ 1110068 w 2502638"/>
                <a:gd name="connsiteY5" fmla="*/ 1652403 h 2184030"/>
                <a:gd name="connsiteX6" fmla="*/ 1169581 w 2502638"/>
                <a:gd name="connsiteY6" fmla="*/ 1588607 h 2184030"/>
                <a:gd name="connsiteX7" fmla="*/ 1318437 w 2502638"/>
                <a:gd name="connsiteY7" fmla="*/ 1535444 h 2184030"/>
                <a:gd name="connsiteX8" fmla="*/ 1414130 w 2502638"/>
                <a:gd name="connsiteY8" fmla="*/ 1495129 h 2184030"/>
                <a:gd name="connsiteX9" fmla="*/ 1727569 w 2502638"/>
                <a:gd name="connsiteY9" fmla="*/ 1191215 h 2184030"/>
                <a:gd name="connsiteX10" fmla="*/ 1935937 w 2502638"/>
                <a:gd name="connsiteY10" fmla="*/ 968079 h 2184030"/>
                <a:gd name="connsiteX11" fmla="*/ 2130351 w 2502638"/>
                <a:gd name="connsiteY11" fmla="*/ 736526 h 2184030"/>
                <a:gd name="connsiteX12" fmla="*/ 2295820 w 2502638"/>
                <a:gd name="connsiteY12" fmla="*/ 421684 h 2184030"/>
                <a:gd name="connsiteX13" fmla="*/ 2502638 w 2502638"/>
                <a:gd name="connsiteY13" fmla="*/ 0 h 2184030"/>
                <a:gd name="connsiteX0" fmla="*/ 0 w 2502638"/>
                <a:gd name="connsiteY0" fmla="*/ 2184030 h 2184030"/>
                <a:gd name="connsiteX1" fmla="*/ 425302 w 2502638"/>
                <a:gd name="connsiteY1" fmla="*/ 2045807 h 2184030"/>
                <a:gd name="connsiteX2" fmla="*/ 710461 w 2502638"/>
                <a:gd name="connsiteY2" fmla="*/ 1858556 h 2184030"/>
                <a:gd name="connsiteX3" fmla="*/ 874084 w 2502638"/>
                <a:gd name="connsiteY3" fmla="*/ 1743813 h 2184030"/>
                <a:gd name="connsiteX4" fmla="*/ 1008025 w 2502638"/>
                <a:gd name="connsiteY4" fmla="*/ 1694933 h 2184030"/>
                <a:gd name="connsiteX5" fmla="*/ 1110068 w 2502638"/>
                <a:gd name="connsiteY5" fmla="*/ 1652403 h 2184030"/>
                <a:gd name="connsiteX6" fmla="*/ 1169581 w 2502638"/>
                <a:gd name="connsiteY6" fmla="*/ 1588607 h 2184030"/>
                <a:gd name="connsiteX7" fmla="*/ 1318437 w 2502638"/>
                <a:gd name="connsiteY7" fmla="*/ 1535444 h 2184030"/>
                <a:gd name="connsiteX8" fmla="*/ 1477630 w 2502638"/>
                <a:gd name="connsiteY8" fmla="*/ 1393529 h 2184030"/>
                <a:gd name="connsiteX9" fmla="*/ 1727569 w 2502638"/>
                <a:gd name="connsiteY9" fmla="*/ 1191215 h 2184030"/>
                <a:gd name="connsiteX10" fmla="*/ 1935937 w 2502638"/>
                <a:gd name="connsiteY10" fmla="*/ 968079 h 2184030"/>
                <a:gd name="connsiteX11" fmla="*/ 2130351 w 2502638"/>
                <a:gd name="connsiteY11" fmla="*/ 736526 h 2184030"/>
                <a:gd name="connsiteX12" fmla="*/ 2295820 w 2502638"/>
                <a:gd name="connsiteY12" fmla="*/ 421684 h 2184030"/>
                <a:gd name="connsiteX13" fmla="*/ 2502638 w 2502638"/>
                <a:gd name="connsiteY13" fmla="*/ 0 h 2184030"/>
                <a:gd name="connsiteX0" fmla="*/ 0 w 2502638"/>
                <a:gd name="connsiteY0" fmla="*/ 2184030 h 2184030"/>
                <a:gd name="connsiteX1" fmla="*/ 425302 w 2502638"/>
                <a:gd name="connsiteY1" fmla="*/ 2045807 h 2184030"/>
                <a:gd name="connsiteX2" fmla="*/ 710461 w 2502638"/>
                <a:gd name="connsiteY2" fmla="*/ 1858556 h 2184030"/>
                <a:gd name="connsiteX3" fmla="*/ 874084 w 2502638"/>
                <a:gd name="connsiteY3" fmla="*/ 1743813 h 2184030"/>
                <a:gd name="connsiteX4" fmla="*/ 1008025 w 2502638"/>
                <a:gd name="connsiteY4" fmla="*/ 1694933 h 2184030"/>
                <a:gd name="connsiteX5" fmla="*/ 1110068 w 2502638"/>
                <a:gd name="connsiteY5" fmla="*/ 1652403 h 2184030"/>
                <a:gd name="connsiteX6" fmla="*/ 1169581 w 2502638"/>
                <a:gd name="connsiteY6" fmla="*/ 1588607 h 2184030"/>
                <a:gd name="connsiteX7" fmla="*/ 1318437 w 2502638"/>
                <a:gd name="connsiteY7" fmla="*/ 1484644 h 2184030"/>
                <a:gd name="connsiteX8" fmla="*/ 1477630 w 2502638"/>
                <a:gd name="connsiteY8" fmla="*/ 1393529 h 2184030"/>
                <a:gd name="connsiteX9" fmla="*/ 1727569 w 2502638"/>
                <a:gd name="connsiteY9" fmla="*/ 1191215 h 2184030"/>
                <a:gd name="connsiteX10" fmla="*/ 1935937 w 2502638"/>
                <a:gd name="connsiteY10" fmla="*/ 968079 h 2184030"/>
                <a:gd name="connsiteX11" fmla="*/ 2130351 w 2502638"/>
                <a:gd name="connsiteY11" fmla="*/ 736526 h 2184030"/>
                <a:gd name="connsiteX12" fmla="*/ 2295820 w 2502638"/>
                <a:gd name="connsiteY12" fmla="*/ 421684 h 2184030"/>
                <a:gd name="connsiteX13" fmla="*/ 2502638 w 2502638"/>
                <a:gd name="connsiteY13" fmla="*/ 0 h 2184030"/>
                <a:gd name="connsiteX0" fmla="*/ 0 w 2883638"/>
                <a:gd name="connsiteY0" fmla="*/ 2679330 h 2679330"/>
                <a:gd name="connsiteX1" fmla="*/ 425302 w 2883638"/>
                <a:gd name="connsiteY1" fmla="*/ 2541107 h 2679330"/>
                <a:gd name="connsiteX2" fmla="*/ 710461 w 2883638"/>
                <a:gd name="connsiteY2" fmla="*/ 2353856 h 2679330"/>
                <a:gd name="connsiteX3" fmla="*/ 874084 w 2883638"/>
                <a:gd name="connsiteY3" fmla="*/ 2239113 h 2679330"/>
                <a:gd name="connsiteX4" fmla="*/ 1008025 w 2883638"/>
                <a:gd name="connsiteY4" fmla="*/ 2190233 h 2679330"/>
                <a:gd name="connsiteX5" fmla="*/ 1110068 w 2883638"/>
                <a:gd name="connsiteY5" fmla="*/ 2147703 h 2679330"/>
                <a:gd name="connsiteX6" fmla="*/ 1169581 w 2883638"/>
                <a:gd name="connsiteY6" fmla="*/ 2083907 h 2679330"/>
                <a:gd name="connsiteX7" fmla="*/ 1318437 w 2883638"/>
                <a:gd name="connsiteY7" fmla="*/ 1979944 h 2679330"/>
                <a:gd name="connsiteX8" fmla="*/ 1477630 w 2883638"/>
                <a:gd name="connsiteY8" fmla="*/ 1888829 h 2679330"/>
                <a:gd name="connsiteX9" fmla="*/ 1727569 w 2883638"/>
                <a:gd name="connsiteY9" fmla="*/ 1686515 h 2679330"/>
                <a:gd name="connsiteX10" fmla="*/ 1935937 w 2883638"/>
                <a:gd name="connsiteY10" fmla="*/ 1463379 h 2679330"/>
                <a:gd name="connsiteX11" fmla="*/ 2130351 w 2883638"/>
                <a:gd name="connsiteY11" fmla="*/ 1231826 h 2679330"/>
                <a:gd name="connsiteX12" fmla="*/ 2295820 w 2883638"/>
                <a:gd name="connsiteY12" fmla="*/ 916984 h 2679330"/>
                <a:gd name="connsiteX13" fmla="*/ 2883638 w 2883638"/>
                <a:gd name="connsiteY13" fmla="*/ 0 h 2679330"/>
                <a:gd name="connsiteX0" fmla="*/ 0 w 2883638"/>
                <a:gd name="connsiteY0" fmla="*/ 2679330 h 2679330"/>
                <a:gd name="connsiteX1" fmla="*/ 425302 w 2883638"/>
                <a:gd name="connsiteY1" fmla="*/ 2541107 h 2679330"/>
                <a:gd name="connsiteX2" fmla="*/ 710461 w 2883638"/>
                <a:gd name="connsiteY2" fmla="*/ 2353856 h 2679330"/>
                <a:gd name="connsiteX3" fmla="*/ 874084 w 2883638"/>
                <a:gd name="connsiteY3" fmla="*/ 2239113 h 2679330"/>
                <a:gd name="connsiteX4" fmla="*/ 1008025 w 2883638"/>
                <a:gd name="connsiteY4" fmla="*/ 2190233 h 2679330"/>
                <a:gd name="connsiteX5" fmla="*/ 1110068 w 2883638"/>
                <a:gd name="connsiteY5" fmla="*/ 2147703 h 2679330"/>
                <a:gd name="connsiteX6" fmla="*/ 1169581 w 2883638"/>
                <a:gd name="connsiteY6" fmla="*/ 2083907 h 2679330"/>
                <a:gd name="connsiteX7" fmla="*/ 1318437 w 2883638"/>
                <a:gd name="connsiteY7" fmla="*/ 1979944 h 2679330"/>
                <a:gd name="connsiteX8" fmla="*/ 1477630 w 2883638"/>
                <a:gd name="connsiteY8" fmla="*/ 1888829 h 2679330"/>
                <a:gd name="connsiteX9" fmla="*/ 1727569 w 2883638"/>
                <a:gd name="connsiteY9" fmla="*/ 1686515 h 2679330"/>
                <a:gd name="connsiteX10" fmla="*/ 1935937 w 2883638"/>
                <a:gd name="connsiteY10" fmla="*/ 1463379 h 2679330"/>
                <a:gd name="connsiteX11" fmla="*/ 2130351 w 2883638"/>
                <a:gd name="connsiteY11" fmla="*/ 1231826 h 2679330"/>
                <a:gd name="connsiteX12" fmla="*/ 2295820 w 2883638"/>
                <a:gd name="connsiteY12" fmla="*/ 916984 h 2679330"/>
                <a:gd name="connsiteX13" fmla="*/ 2522573 w 2883638"/>
                <a:gd name="connsiteY13" fmla="*/ 517377 h 2679330"/>
                <a:gd name="connsiteX14" fmla="*/ 2883638 w 2883638"/>
                <a:gd name="connsiteY14" fmla="*/ 0 h 2679330"/>
                <a:gd name="connsiteX0" fmla="*/ 0 w 2522573"/>
                <a:gd name="connsiteY0" fmla="*/ 2161953 h 2161953"/>
                <a:gd name="connsiteX1" fmla="*/ 425302 w 2522573"/>
                <a:gd name="connsiteY1" fmla="*/ 2023730 h 2161953"/>
                <a:gd name="connsiteX2" fmla="*/ 710461 w 2522573"/>
                <a:gd name="connsiteY2" fmla="*/ 1836479 h 2161953"/>
                <a:gd name="connsiteX3" fmla="*/ 874084 w 2522573"/>
                <a:gd name="connsiteY3" fmla="*/ 1721736 h 2161953"/>
                <a:gd name="connsiteX4" fmla="*/ 1008025 w 2522573"/>
                <a:gd name="connsiteY4" fmla="*/ 1672856 h 2161953"/>
                <a:gd name="connsiteX5" fmla="*/ 1110068 w 2522573"/>
                <a:gd name="connsiteY5" fmla="*/ 1630326 h 2161953"/>
                <a:gd name="connsiteX6" fmla="*/ 1169581 w 2522573"/>
                <a:gd name="connsiteY6" fmla="*/ 1566530 h 2161953"/>
                <a:gd name="connsiteX7" fmla="*/ 1318437 w 2522573"/>
                <a:gd name="connsiteY7" fmla="*/ 1462567 h 2161953"/>
                <a:gd name="connsiteX8" fmla="*/ 1477630 w 2522573"/>
                <a:gd name="connsiteY8" fmla="*/ 1371452 h 2161953"/>
                <a:gd name="connsiteX9" fmla="*/ 1727569 w 2522573"/>
                <a:gd name="connsiteY9" fmla="*/ 1169138 h 2161953"/>
                <a:gd name="connsiteX10" fmla="*/ 1935937 w 2522573"/>
                <a:gd name="connsiteY10" fmla="*/ 946002 h 2161953"/>
                <a:gd name="connsiteX11" fmla="*/ 2130351 w 2522573"/>
                <a:gd name="connsiteY11" fmla="*/ 714449 h 2161953"/>
                <a:gd name="connsiteX12" fmla="*/ 2295820 w 2522573"/>
                <a:gd name="connsiteY12" fmla="*/ 399607 h 2161953"/>
                <a:gd name="connsiteX13" fmla="*/ 2522573 w 2522573"/>
                <a:gd name="connsiteY13" fmla="*/ 0 h 2161953"/>
                <a:gd name="connsiteX0" fmla="*/ 0 w 2451721"/>
                <a:gd name="connsiteY0" fmla="*/ 2031622 h 2031623"/>
                <a:gd name="connsiteX1" fmla="*/ 425302 w 2451721"/>
                <a:gd name="connsiteY1" fmla="*/ 1893399 h 2031623"/>
                <a:gd name="connsiteX2" fmla="*/ 710461 w 2451721"/>
                <a:gd name="connsiteY2" fmla="*/ 1706148 h 2031623"/>
                <a:gd name="connsiteX3" fmla="*/ 874084 w 2451721"/>
                <a:gd name="connsiteY3" fmla="*/ 1591405 h 2031623"/>
                <a:gd name="connsiteX4" fmla="*/ 1008025 w 2451721"/>
                <a:gd name="connsiteY4" fmla="*/ 1542525 h 2031623"/>
                <a:gd name="connsiteX5" fmla="*/ 1110068 w 2451721"/>
                <a:gd name="connsiteY5" fmla="*/ 1499995 h 2031623"/>
                <a:gd name="connsiteX6" fmla="*/ 1169581 w 2451721"/>
                <a:gd name="connsiteY6" fmla="*/ 1436199 h 2031623"/>
                <a:gd name="connsiteX7" fmla="*/ 1318437 w 2451721"/>
                <a:gd name="connsiteY7" fmla="*/ 1332236 h 2031623"/>
                <a:gd name="connsiteX8" fmla="*/ 1477630 w 2451721"/>
                <a:gd name="connsiteY8" fmla="*/ 1241121 h 2031623"/>
                <a:gd name="connsiteX9" fmla="*/ 1727569 w 2451721"/>
                <a:gd name="connsiteY9" fmla="*/ 1038807 h 2031623"/>
                <a:gd name="connsiteX10" fmla="*/ 1935937 w 2451721"/>
                <a:gd name="connsiteY10" fmla="*/ 815671 h 2031623"/>
                <a:gd name="connsiteX11" fmla="*/ 2130351 w 2451721"/>
                <a:gd name="connsiteY11" fmla="*/ 584118 h 2031623"/>
                <a:gd name="connsiteX12" fmla="*/ 2295820 w 2451721"/>
                <a:gd name="connsiteY12" fmla="*/ 269276 h 2031623"/>
                <a:gd name="connsiteX13" fmla="*/ 2451721 w 2451721"/>
                <a:gd name="connsiteY13" fmla="*/ 0 h 2031623"/>
                <a:gd name="connsiteX0" fmla="*/ 0 w 2451721"/>
                <a:gd name="connsiteY0" fmla="*/ 2031622 h 2031622"/>
                <a:gd name="connsiteX1" fmla="*/ 425302 w 2451721"/>
                <a:gd name="connsiteY1" fmla="*/ 1893399 h 2031622"/>
                <a:gd name="connsiteX2" fmla="*/ 710461 w 2451721"/>
                <a:gd name="connsiteY2" fmla="*/ 1706148 h 2031622"/>
                <a:gd name="connsiteX3" fmla="*/ 874084 w 2451721"/>
                <a:gd name="connsiteY3" fmla="*/ 1591405 h 2031622"/>
                <a:gd name="connsiteX4" fmla="*/ 1008025 w 2451721"/>
                <a:gd name="connsiteY4" fmla="*/ 1542525 h 2031622"/>
                <a:gd name="connsiteX5" fmla="*/ 1110068 w 2451721"/>
                <a:gd name="connsiteY5" fmla="*/ 1499995 h 2031622"/>
                <a:gd name="connsiteX6" fmla="*/ 1169581 w 2451721"/>
                <a:gd name="connsiteY6" fmla="*/ 1436199 h 2031622"/>
                <a:gd name="connsiteX7" fmla="*/ 1318437 w 2451721"/>
                <a:gd name="connsiteY7" fmla="*/ 1332236 h 2031622"/>
                <a:gd name="connsiteX8" fmla="*/ 1477630 w 2451721"/>
                <a:gd name="connsiteY8" fmla="*/ 1241121 h 2031622"/>
                <a:gd name="connsiteX9" fmla="*/ 1727569 w 2451721"/>
                <a:gd name="connsiteY9" fmla="*/ 1038807 h 2031622"/>
                <a:gd name="connsiteX10" fmla="*/ 1935937 w 2451721"/>
                <a:gd name="connsiteY10" fmla="*/ 815671 h 2031622"/>
                <a:gd name="connsiteX11" fmla="*/ 2130351 w 2451721"/>
                <a:gd name="connsiteY11" fmla="*/ 584118 h 2031622"/>
                <a:gd name="connsiteX12" fmla="*/ 2272203 w 2451721"/>
                <a:gd name="connsiteY12" fmla="*/ 376608 h 2031622"/>
                <a:gd name="connsiteX13" fmla="*/ 2451721 w 2451721"/>
                <a:gd name="connsiteY13" fmla="*/ 0 h 2031622"/>
                <a:gd name="connsiteX0" fmla="*/ 0 w 2451721"/>
                <a:gd name="connsiteY0" fmla="*/ 1885958 h 1885958"/>
                <a:gd name="connsiteX1" fmla="*/ 425302 w 2451721"/>
                <a:gd name="connsiteY1" fmla="*/ 1747735 h 1885958"/>
                <a:gd name="connsiteX2" fmla="*/ 710461 w 2451721"/>
                <a:gd name="connsiteY2" fmla="*/ 1560484 h 1885958"/>
                <a:gd name="connsiteX3" fmla="*/ 874084 w 2451721"/>
                <a:gd name="connsiteY3" fmla="*/ 1445741 h 1885958"/>
                <a:gd name="connsiteX4" fmla="*/ 1008025 w 2451721"/>
                <a:gd name="connsiteY4" fmla="*/ 1396861 h 1885958"/>
                <a:gd name="connsiteX5" fmla="*/ 1110068 w 2451721"/>
                <a:gd name="connsiteY5" fmla="*/ 1354331 h 1885958"/>
                <a:gd name="connsiteX6" fmla="*/ 1169581 w 2451721"/>
                <a:gd name="connsiteY6" fmla="*/ 1290535 h 1885958"/>
                <a:gd name="connsiteX7" fmla="*/ 1318437 w 2451721"/>
                <a:gd name="connsiteY7" fmla="*/ 1186572 h 1885958"/>
                <a:gd name="connsiteX8" fmla="*/ 1477630 w 2451721"/>
                <a:gd name="connsiteY8" fmla="*/ 1095457 h 1885958"/>
                <a:gd name="connsiteX9" fmla="*/ 1727569 w 2451721"/>
                <a:gd name="connsiteY9" fmla="*/ 893143 h 1885958"/>
                <a:gd name="connsiteX10" fmla="*/ 1935937 w 2451721"/>
                <a:gd name="connsiteY10" fmla="*/ 670007 h 1885958"/>
                <a:gd name="connsiteX11" fmla="*/ 2130351 w 2451721"/>
                <a:gd name="connsiteY11" fmla="*/ 438454 h 1885958"/>
                <a:gd name="connsiteX12" fmla="*/ 2272203 w 2451721"/>
                <a:gd name="connsiteY12" fmla="*/ 230944 h 1885958"/>
                <a:gd name="connsiteX13" fmla="*/ 2451721 w 2451721"/>
                <a:gd name="connsiteY13" fmla="*/ 0 h 1885958"/>
                <a:gd name="connsiteX0" fmla="*/ 0 w 2428104"/>
                <a:gd name="connsiteY0" fmla="*/ 1836126 h 1836126"/>
                <a:gd name="connsiteX1" fmla="*/ 425302 w 2428104"/>
                <a:gd name="connsiteY1" fmla="*/ 1697903 h 1836126"/>
                <a:gd name="connsiteX2" fmla="*/ 710461 w 2428104"/>
                <a:gd name="connsiteY2" fmla="*/ 1510652 h 1836126"/>
                <a:gd name="connsiteX3" fmla="*/ 874084 w 2428104"/>
                <a:gd name="connsiteY3" fmla="*/ 1395909 h 1836126"/>
                <a:gd name="connsiteX4" fmla="*/ 1008025 w 2428104"/>
                <a:gd name="connsiteY4" fmla="*/ 1347029 h 1836126"/>
                <a:gd name="connsiteX5" fmla="*/ 1110068 w 2428104"/>
                <a:gd name="connsiteY5" fmla="*/ 1304499 h 1836126"/>
                <a:gd name="connsiteX6" fmla="*/ 1169581 w 2428104"/>
                <a:gd name="connsiteY6" fmla="*/ 1240703 h 1836126"/>
                <a:gd name="connsiteX7" fmla="*/ 1318437 w 2428104"/>
                <a:gd name="connsiteY7" fmla="*/ 1136740 h 1836126"/>
                <a:gd name="connsiteX8" fmla="*/ 1477630 w 2428104"/>
                <a:gd name="connsiteY8" fmla="*/ 1045625 h 1836126"/>
                <a:gd name="connsiteX9" fmla="*/ 1727569 w 2428104"/>
                <a:gd name="connsiteY9" fmla="*/ 843311 h 1836126"/>
                <a:gd name="connsiteX10" fmla="*/ 1935937 w 2428104"/>
                <a:gd name="connsiteY10" fmla="*/ 620175 h 1836126"/>
                <a:gd name="connsiteX11" fmla="*/ 2130351 w 2428104"/>
                <a:gd name="connsiteY11" fmla="*/ 388622 h 1836126"/>
                <a:gd name="connsiteX12" fmla="*/ 2272203 w 2428104"/>
                <a:gd name="connsiteY12" fmla="*/ 181112 h 1836126"/>
                <a:gd name="connsiteX13" fmla="*/ 2428104 w 2428104"/>
                <a:gd name="connsiteY13" fmla="*/ 0 h 1836126"/>
                <a:gd name="connsiteX0" fmla="*/ 0 w 2428104"/>
                <a:gd name="connsiteY0" fmla="*/ 1836126 h 1836126"/>
                <a:gd name="connsiteX1" fmla="*/ 425302 w 2428104"/>
                <a:gd name="connsiteY1" fmla="*/ 1697903 h 1836126"/>
                <a:gd name="connsiteX2" fmla="*/ 710461 w 2428104"/>
                <a:gd name="connsiteY2" fmla="*/ 1510652 h 1836126"/>
                <a:gd name="connsiteX3" fmla="*/ 874084 w 2428104"/>
                <a:gd name="connsiteY3" fmla="*/ 1395909 h 1836126"/>
                <a:gd name="connsiteX4" fmla="*/ 1008025 w 2428104"/>
                <a:gd name="connsiteY4" fmla="*/ 1347029 h 1836126"/>
                <a:gd name="connsiteX5" fmla="*/ 1110068 w 2428104"/>
                <a:gd name="connsiteY5" fmla="*/ 1304499 h 1836126"/>
                <a:gd name="connsiteX6" fmla="*/ 1169581 w 2428104"/>
                <a:gd name="connsiteY6" fmla="*/ 1240703 h 1836126"/>
                <a:gd name="connsiteX7" fmla="*/ 1318437 w 2428104"/>
                <a:gd name="connsiteY7" fmla="*/ 1136740 h 1836126"/>
                <a:gd name="connsiteX8" fmla="*/ 1477630 w 2428104"/>
                <a:gd name="connsiteY8" fmla="*/ 1045625 h 1836126"/>
                <a:gd name="connsiteX9" fmla="*/ 1727569 w 2428104"/>
                <a:gd name="connsiteY9" fmla="*/ 843311 h 1836126"/>
                <a:gd name="connsiteX10" fmla="*/ 1935937 w 2428104"/>
                <a:gd name="connsiteY10" fmla="*/ 620175 h 1836126"/>
                <a:gd name="connsiteX11" fmla="*/ 2130351 w 2428104"/>
                <a:gd name="connsiteY11" fmla="*/ 388622 h 1836126"/>
                <a:gd name="connsiteX12" fmla="*/ 2284012 w 2428104"/>
                <a:gd name="connsiteY12" fmla="*/ 192612 h 1836126"/>
                <a:gd name="connsiteX13" fmla="*/ 2428104 w 2428104"/>
                <a:gd name="connsiteY13" fmla="*/ 0 h 1836126"/>
                <a:gd name="connsiteX0" fmla="*/ 0 w 2428104"/>
                <a:gd name="connsiteY0" fmla="*/ 1836126 h 1836126"/>
                <a:gd name="connsiteX1" fmla="*/ 425302 w 2428104"/>
                <a:gd name="connsiteY1" fmla="*/ 1697903 h 1836126"/>
                <a:gd name="connsiteX2" fmla="*/ 710461 w 2428104"/>
                <a:gd name="connsiteY2" fmla="*/ 1510652 h 1836126"/>
                <a:gd name="connsiteX3" fmla="*/ 874084 w 2428104"/>
                <a:gd name="connsiteY3" fmla="*/ 1395909 h 1836126"/>
                <a:gd name="connsiteX4" fmla="*/ 1008025 w 2428104"/>
                <a:gd name="connsiteY4" fmla="*/ 1347029 h 1836126"/>
                <a:gd name="connsiteX5" fmla="*/ 1110068 w 2428104"/>
                <a:gd name="connsiteY5" fmla="*/ 1304499 h 1836126"/>
                <a:gd name="connsiteX6" fmla="*/ 1318437 w 2428104"/>
                <a:gd name="connsiteY6" fmla="*/ 1136740 h 1836126"/>
                <a:gd name="connsiteX7" fmla="*/ 1477630 w 2428104"/>
                <a:gd name="connsiteY7" fmla="*/ 1045625 h 1836126"/>
                <a:gd name="connsiteX8" fmla="*/ 1727569 w 2428104"/>
                <a:gd name="connsiteY8" fmla="*/ 843311 h 1836126"/>
                <a:gd name="connsiteX9" fmla="*/ 1935937 w 2428104"/>
                <a:gd name="connsiteY9" fmla="*/ 620175 h 1836126"/>
                <a:gd name="connsiteX10" fmla="*/ 2130351 w 2428104"/>
                <a:gd name="connsiteY10" fmla="*/ 388622 h 1836126"/>
                <a:gd name="connsiteX11" fmla="*/ 2284012 w 2428104"/>
                <a:gd name="connsiteY11" fmla="*/ 192612 h 1836126"/>
                <a:gd name="connsiteX12" fmla="*/ 2428104 w 2428104"/>
                <a:gd name="connsiteY12" fmla="*/ 0 h 1836126"/>
                <a:gd name="connsiteX0" fmla="*/ 0 w 2428104"/>
                <a:gd name="connsiteY0" fmla="*/ 1836126 h 1836126"/>
                <a:gd name="connsiteX1" fmla="*/ 425302 w 2428104"/>
                <a:gd name="connsiteY1" fmla="*/ 1697903 h 1836126"/>
                <a:gd name="connsiteX2" fmla="*/ 710461 w 2428104"/>
                <a:gd name="connsiteY2" fmla="*/ 1510652 h 1836126"/>
                <a:gd name="connsiteX3" fmla="*/ 874084 w 2428104"/>
                <a:gd name="connsiteY3" fmla="*/ 1395909 h 1836126"/>
                <a:gd name="connsiteX4" fmla="*/ 1110068 w 2428104"/>
                <a:gd name="connsiteY4" fmla="*/ 1304499 h 1836126"/>
                <a:gd name="connsiteX5" fmla="*/ 1318437 w 2428104"/>
                <a:gd name="connsiteY5" fmla="*/ 1136740 h 1836126"/>
                <a:gd name="connsiteX6" fmla="*/ 1477630 w 2428104"/>
                <a:gd name="connsiteY6" fmla="*/ 1045625 h 1836126"/>
                <a:gd name="connsiteX7" fmla="*/ 1727569 w 2428104"/>
                <a:gd name="connsiteY7" fmla="*/ 843311 h 1836126"/>
                <a:gd name="connsiteX8" fmla="*/ 1935937 w 2428104"/>
                <a:gd name="connsiteY8" fmla="*/ 620175 h 1836126"/>
                <a:gd name="connsiteX9" fmla="*/ 2130351 w 2428104"/>
                <a:gd name="connsiteY9" fmla="*/ 388622 h 1836126"/>
                <a:gd name="connsiteX10" fmla="*/ 2284012 w 2428104"/>
                <a:gd name="connsiteY10" fmla="*/ 192612 h 1836126"/>
                <a:gd name="connsiteX11" fmla="*/ 2428104 w 2428104"/>
                <a:gd name="connsiteY11" fmla="*/ 0 h 1836126"/>
                <a:gd name="connsiteX0" fmla="*/ 0 w 2428104"/>
                <a:gd name="connsiteY0" fmla="*/ 1836126 h 1836126"/>
                <a:gd name="connsiteX1" fmla="*/ 425302 w 2428104"/>
                <a:gd name="connsiteY1" fmla="*/ 1697903 h 1836126"/>
                <a:gd name="connsiteX2" fmla="*/ 710461 w 2428104"/>
                <a:gd name="connsiteY2" fmla="*/ 1510652 h 1836126"/>
                <a:gd name="connsiteX3" fmla="*/ 1110068 w 2428104"/>
                <a:gd name="connsiteY3" fmla="*/ 1304499 h 1836126"/>
                <a:gd name="connsiteX4" fmla="*/ 1318437 w 2428104"/>
                <a:gd name="connsiteY4" fmla="*/ 1136740 h 1836126"/>
                <a:gd name="connsiteX5" fmla="*/ 1477630 w 2428104"/>
                <a:gd name="connsiteY5" fmla="*/ 1045625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425302 w 2428104"/>
                <a:gd name="connsiteY1" fmla="*/ 1697903 h 1836126"/>
                <a:gd name="connsiteX2" fmla="*/ 757852 w 2428104"/>
                <a:gd name="connsiteY2" fmla="*/ 1510652 h 1836126"/>
                <a:gd name="connsiteX3" fmla="*/ 1110068 w 2428104"/>
                <a:gd name="connsiteY3" fmla="*/ 1304499 h 1836126"/>
                <a:gd name="connsiteX4" fmla="*/ 1318437 w 2428104"/>
                <a:gd name="connsiteY4" fmla="*/ 1136740 h 1836126"/>
                <a:gd name="connsiteX5" fmla="*/ 1477630 w 2428104"/>
                <a:gd name="connsiteY5" fmla="*/ 1045625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425302 w 2428104"/>
                <a:gd name="connsiteY1" fmla="*/ 1697903 h 1836126"/>
                <a:gd name="connsiteX2" fmla="*/ 757852 w 2428104"/>
                <a:gd name="connsiteY2" fmla="*/ 1510652 h 1836126"/>
                <a:gd name="connsiteX3" fmla="*/ 1062676 w 2428104"/>
                <a:gd name="connsiteY3" fmla="*/ 1304499 h 1836126"/>
                <a:gd name="connsiteX4" fmla="*/ 1318437 w 2428104"/>
                <a:gd name="connsiteY4" fmla="*/ 1136740 h 1836126"/>
                <a:gd name="connsiteX5" fmla="*/ 1477630 w 2428104"/>
                <a:gd name="connsiteY5" fmla="*/ 1045625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425302 w 2428104"/>
                <a:gd name="connsiteY1" fmla="*/ 1697903 h 1836126"/>
                <a:gd name="connsiteX2" fmla="*/ 757852 w 2428104"/>
                <a:gd name="connsiteY2" fmla="*/ 1510652 h 1836126"/>
                <a:gd name="connsiteX3" fmla="*/ 1062676 w 2428104"/>
                <a:gd name="connsiteY3" fmla="*/ 1304499 h 1836126"/>
                <a:gd name="connsiteX4" fmla="*/ 1318437 w 2428104"/>
                <a:gd name="connsiteY4" fmla="*/ 1136740 h 1836126"/>
                <a:gd name="connsiteX5" fmla="*/ 1513173 w 2428104"/>
                <a:gd name="connsiteY5" fmla="*/ 1022051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04499 h 1836126"/>
                <a:gd name="connsiteX4" fmla="*/ 1318437 w 2428104"/>
                <a:gd name="connsiteY4" fmla="*/ 1136740 h 1836126"/>
                <a:gd name="connsiteX5" fmla="*/ 1513173 w 2428104"/>
                <a:gd name="connsiteY5" fmla="*/ 1022051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04499 h 1836126"/>
                <a:gd name="connsiteX4" fmla="*/ 1318437 w 2428104"/>
                <a:gd name="connsiteY4" fmla="*/ 1148528 h 1836126"/>
                <a:gd name="connsiteX5" fmla="*/ 1513173 w 2428104"/>
                <a:gd name="connsiteY5" fmla="*/ 1022051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318437 w 2428104"/>
                <a:gd name="connsiteY4" fmla="*/ 1148528 h 1836126"/>
                <a:gd name="connsiteX5" fmla="*/ 1513173 w 2428104"/>
                <a:gd name="connsiteY5" fmla="*/ 1022051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318437 w 2428104"/>
                <a:gd name="connsiteY4" fmla="*/ 1148528 h 1836126"/>
                <a:gd name="connsiteX5" fmla="*/ 1384620 w 2428104"/>
                <a:gd name="connsiteY5" fmla="*/ 832268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727569 w 2428104"/>
                <a:gd name="connsiteY6" fmla="*/ 843311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935937 w 2428104"/>
                <a:gd name="connsiteY7" fmla="*/ 620175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770063 w 2428104"/>
                <a:gd name="connsiteY7" fmla="*/ 323122 h 1836126"/>
                <a:gd name="connsiteX8" fmla="*/ 2130351 w 2428104"/>
                <a:gd name="connsiteY8" fmla="*/ 38862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770063 w 2428104"/>
                <a:gd name="connsiteY7" fmla="*/ 323122 h 1836126"/>
                <a:gd name="connsiteX8" fmla="*/ 2039119 w 2428104"/>
                <a:gd name="connsiteY8" fmla="*/ 165832 h 1836126"/>
                <a:gd name="connsiteX9" fmla="*/ 2284012 w 2428104"/>
                <a:gd name="connsiteY9" fmla="*/ 19261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770063 w 2428104"/>
                <a:gd name="connsiteY7" fmla="*/ 323122 h 1836126"/>
                <a:gd name="connsiteX8" fmla="*/ 2039119 w 2428104"/>
                <a:gd name="connsiteY8" fmla="*/ 165832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770063 w 2428104"/>
                <a:gd name="connsiteY7" fmla="*/ 323122 h 1836126"/>
                <a:gd name="connsiteX8" fmla="*/ 2039119 w 2428104"/>
                <a:gd name="connsiteY8" fmla="*/ 165832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770063 w 2428104"/>
                <a:gd name="connsiteY7" fmla="*/ 323122 h 1836126"/>
                <a:gd name="connsiteX8" fmla="*/ 2039119 w 2428104"/>
                <a:gd name="connsiteY8" fmla="*/ 165832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770063 w 2428104"/>
                <a:gd name="connsiteY7" fmla="*/ 323122 h 1836126"/>
                <a:gd name="connsiteX8" fmla="*/ 2039119 w 2428104"/>
                <a:gd name="connsiteY8" fmla="*/ 165832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590723 w 2428104"/>
                <a:gd name="connsiteY6" fmla="*/ 566886 h 1836126"/>
                <a:gd name="connsiteX7" fmla="*/ 1770063 w 2428104"/>
                <a:gd name="connsiteY7" fmla="*/ 323122 h 1836126"/>
                <a:gd name="connsiteX8" fmla="*/ 1993503 w 2428104"/>
                <a:gd name="connsiteY8" fmla="*/ 174084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384620 w 2428104"/>
                <a:gd name="connsiteY5" fmla="*/ 832268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72821 w 2428104"/>
                <a:gd name="connsiteY4" fmla="*/ 1066014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62676 w 2428104"/>
                <a:gd name="connsiteY3" fmla="*/ 1316287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46088 w 2428104"/>
                <a:gd name="connsiteY3" fmla="*/ 1320412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21809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46088 w 2428104"/>
                <a:gd name="connsiteY3" fmla="*/ 1320412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05221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46088 w 2428104"/>
                <a:gd name="connsiteY3" fmla="*/ 1320412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05221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46088 w 2428104"/>
                <a:gd name="connsiteY3" fmla="*/ 1320412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05221 w 2428104"/>
                <a:gd name="connsiteY9" fmla="*/ 105972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46088 w 2428104"/>
                <a:gd name="connsiteY3" fmla="*/ 1320412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01075 w 2428104"/>
                <a:gd name="connsiteY9" fmla="*/ 89469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46088 w 2428104"/>
                <a:gd name="connsiteY3" fmla="*/ 1320412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01075 w 2428104"/>
                <a:gd name="connsiteY9" fmla="*/ 89469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46088 w 2428104"/>
                <a:gd name="connsiteY3" fmla="*/ 1320412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201075 w 2428104"/>
                <a:gd name="connsiteY9" fmla="*/ 89469 h 1836126"/>
                <a:gd name="connsiteX10" fmla="*/ 2428104 w 2428104"/>
                <a:gd name="connsiteY10" fmla="*/ 0 h 1836126"/>
                <a:gd name="connsiteX0" fmla="*/ 0 w 2428104"/>
                <a:gd name="connsiteY0" fmla="*/ 1836126 h 1836126"/>
                <a:gd name="connsiteX1" fmla="*/ 389759 w 2428104"/>
                <a:gd name="connsiteY1" fmla="*/ 1674328 h 1836126"/>
                <a:gd name="connsiteX2" fmla="*/ 757852 w 2428104"/>
                <a:gd name="connsiteY2" fmla="*/ 1510652 h 1836126"/>
                <a:gd name="connsiteX3" fmla="*/ 1046088 w 2428104"/>
                <a:gd name="connsiteY3" fmla="*/ 1320412 h 1836126"/>
                <a:gd name="connsiteX4" fmla="*/ 1247939 w 2428104"/>
                <a:gd name="connsiteY4" fmla="*/ 1078391 h 1836126"/>
                <a:gd name="connsiteX5" fmla="*/ 1401207 w 2428104"/>
                <a:gd name="connsiteY5" fmla="*/ 836393 h 1836126"/>
                <a:gd name="connsiteX6" fmla="*/ 1603164 w 2428104"/>
                <a:gd name="connsiteY6" fmla="*/ 529755 h 1836126"/>
                <a:gd name="connsiteX7" fmla="*/ 1770063 w 2428104"/>
                <a:gd name="connsiteY7" fmla="*/ 323122 h 1836126"/>
                <a:gd name="connsiteX8" fmla="*/ 1993503 w 2428104"/>
                <a:gd name="connsiteY8" fmla="*/ 174084 h 1836126"/>
                <a:gd name="connsiteX9" fmla="*/ 2190016 w 2428104"/>
                <a:gd name="connsiteY9" fmla="*/ 39961 h 1836126"/>
                <a:gd name="connsiteX10" fmla="*/ 2428104 w 2428104"/>
                <a:gd name="connsiteY10" fmla="*/ 0 h 1836126"/>
                <a:gd name="connsiteX0" fmla="*/ 0 w 2378342"/>
                <a:gd name="connsiteY0" fmla="*/ 1891136 h 1891136"/>
                <a:gd name="connsiteX1" fmla="*/ 389759 w 2378342"/>
                <a:gd name="connsiteY1" fmla="*/ 1729338 h 1891136"/>
                <a:gd name="connsiteX2" fmla="*/ 757852 w 2378342"/>
                <a:gd name="connsiteY2" fmla="*/ 1565662 h 1891136"/>
                <a:gd name="connsiteX3" fmla="*/ 1046088 w 2378342"/>
                <a:gd name="connsiteY3" fmla="*/ 1375422 h 1891136"/>
                <a:gd name="connsiteX4" fmla="*/ 1247939 w 2378342"/>
                <a:gd name="connsiteY4" fmla="*/ 1133401 h 1891136"/>
                <a:gd name="connsiteX5" fmla="*/ 1401207 w 2378342"/>
                <a:gd name="connsiteY5" fmla="*/ 891403 h 1891136"/>
                <a:gd name="connsiteX6" fmla="*/ 1603164 w 2378342"/>
                <a:gd name="connsiteY6" fmla="*/ 584765 h 1891136"/>
                <a:gd name="connsiteX7" fmla="*/ 1770063 w 2378342"/>
                <a:gd name="connsiteY7" fmla="*/ 378132 h 1891136"/>
                <a:gd name="connsiteX8" fmla="*/ 1993503 w 2378342"/>
                <a:gd name="connsiteY8" fmla="*/ 229094 h 1891136"/>
                <a:gd name="connsiteX9" fmla="*/ 2190016 w 2378342"/>
                <a:gd name="connsiteY9" fmla="*/ 94971 h 1891136"/>
                <a:gd name="connsiteX10" fmla="*/ 2378342 w 2378342"/>
                <a:gd name="connsiteY10" fmla="*/ 0 h 1891136"/>
                <a:gd name="connsiteX0" fmla="*/ 0 w 2339638"/>
                <a:gd name="connsiteY0" fmla="*/ 1891136 h 1891136"/>
                <a:gd name="connsiteX1" fmla="*/ 389759 w 2339638"/>
                <a:gd name="connsiteY1" fmla="*/ 1729338 h 1891136"/>
                <a:gd name="connsiteX2" fmla="*/ 757852 w 2339638"/>
                <a:gd name="connsiteY2" fmla="*/ 1565662 h 1891136"/>
                <a:gd name="connsiteX3" fmla="*/ 1046088 w 2339638"/>
                <a:gd name="connsiteY3" fmla="*/ 1375422 h 1891136"/>
                <a:gd name="connsiteX4" fmla="*/ 1247939 w 2339638"/>
                <a:gd name="connsiteY4" fmla="*/ 1133401 h 1891136"/>
                <a:gd name="connsiteX5" fmla="*/ 1401207 w 2339638"/>
                <a:gd name="connsiteY5" fmla="*/ 891403 h 1891136"/>
                <a:gd name="connsiteX6" fmla="*/ 1603164 w 2339638"/>
                <a:gd name="connsiteY6" fmla="*/ 584765 h 1891136"/>
                <a:gd name="connsiteX7" fmla="*/ 1770063 w 2339638"/>
                <a:gd name="connsiteY7" fmla="*/ 378132 h 1891136"/>
                <a:gd name="connsiteX8" fmla="*/ 1993503 w 2339638"/>
                <a:gd name="connsiteY8" fmla="*/ 229094 h 1891136"/>
                <a:gd name="connsiteX9" fmla="*/ 2190016 w 2339638"/>
                <a:gd name="connsiteY9" fmla="*/ 94971 h 1891136"/>
                <a:gd name="connsiteX10" fmla="*/ 2339638 w 2339638"/>
                <a:gd name="connsiteY10" fmla="*/ 0 h 1891136"/>
                <a:gd name="connsiteX0" fmla="*/ 0 w 2339638"/>
                <a:gd name="connsiteY0" fmla="*/ 1891136 h 1891136"/>
                <a:gd name="connsiteX1" fmla="*/ 389759 w 2339638"/>
                <a:gd name="connsiteY1" fmla="*/ 1729338 h 1891136"/>
                <a:gd name="connsiteX2" fmla="*/ 757852 w 2339638"/>
                <a:gd name="connsiteY2" fmla="*/ 1565662 h 1891136"/>
                <a:gd name="connsiteX3" fmla="*/ 1046088 w 2339638"/>
                <a:gd name="connsiteY3" fmla="*/ 1375422 h 1891136"/>
                <a:gd name="connsiteX4" fmla="*/ 1247939 w 2339638"/>
                <a:gd name="connsiteY4" fmla="*/ 1133401 h 1891136"/>
                <a:gd name="connsiteX5" fmla="*/ 1401207 w 2339638"/>
                <a:gd name="connsiteY5" fmla="*/ 891403 h 1891136"/>
                <a:gd name="connsiteX6" fmla="*/ 1603164 w 2339638"/>
                <a:gd name="connsiteY6" fmla="*/ 584765 h 1891136"/>
                <a:gd name="connsiteX7" fmla="*/ 1770063 w 2339638"/>
                <a:gd name="connsiteY7" fmla="*/ 378132 h 1891136"/>
                <a:gd name="connsiteX8" fmla="*/ 1976916 w 2339638"/>
                <a:gd name="connsiteY8" fmla="*/ 223593 h 1891136"/>
                <a:gd name="connsiteX9" fmla="*/ 2190016 w 2339638"/>
                <a:gd name="connsiteY9" fmla="*/ 94971 h 1891136"/>
                <a:gd name="connsiteX10" fmla="*/ 2339638 w 2339638"/>
                <a:gd name="connsiteY10" fmla="*/ 0 h 189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9638" h="1891136">
                  <a:moveTo>
                    <a:pt x="0" y="1891136"/>
                  </a:moveTo>
                  <a:cubicBezTo>
                    <a:pt x="149742" y="1851264"/>
                    <a:pt x="263450" y="1783584"/>
                    <a:pt x="389759" y="1729338"/>
                  </a:cubicBezTo>
                  <a:cubicBezTo>
                    <a:pt x="516068" y="1675092"/>
                    <a:pt x="648464" y="1624648"/>
                    <a:pt x="757852" y="1565662"/>
                  </a:cubicBezTo>
                  <a:cubicBezTo>
                    <a:pt x="867240" y="1506676"/>
                    <a:pt x="952657" y="1435776"/>
                    <a:pt x="1046088" y="1375422"/>
                  </a:cubicBezTo>
                  <a:lnTo>
                    <a:pt x="1247939" y="1133401"/>
                  </a:lnTo>
                  <a:cubicBezTo>
                    <a:pt x="1310581" y="1051355"/>
                    <a:pt x="1342003" y="982842"/>
                    <a:pt x="1401207" y="891403"/>
                  </a:cubicBezTo>
                  <a:cubicBezTo>
                    <a:pt x="1460411" y="799964"/>
                    <a:pt x="1541688" y="670310"/>
                    <a:pt x="1603164" y="584765"/>
                  </a:cubicBezTo>
                  <a:cubicBezTo>
                    <a:pt x="1664640" y="499220"/>
                    <a:pt x="1707771" y="438327"/>
                    <a:pt x="1770063" y="378132"/>
                  </a:cubicBezTo>
                  <a:cubicBezTo>
                    <a:pt x="1832355" y="317937"/>
                    <a:pt x="1906924" y="270786"/>
                    <a:pt x="1976916" y="223593"/>
                  </a:cubicBezTo>
                  <a:cubicBezTo>
                    <a:pt x="2046908" y="176400"/>
                    <a:pt x="2123804" y="114359"/>
                    <a:pt x="2190016" y="94971"/>
                  </a:cubicBezTo>
                  <a:cubicBezTo>
                    <a:pt x="2285256" y="63208"/>
                    <a:pt x="2225083" y="45562"/>
                    <a:pt x="2339638" y="0"/>
                  </a:cubicBezTo>
                </a:path>
              </a:pathLst>
            </a:custGeom>
            <a:noFill/>
            <a:ln w="50800">
              <a:solidFill>
                <a:schemeClr val="accent1"/>
              </a:solidFill>
              <a:prstDash val="sysDash"/>
              <a:headEnd type="triangle" w="med" len="sm"/>
              <a:tailEnd type="triangle" w="med" len="sm"/>
            </a:ln>
            <a:effectLst>
              <a:glow rad="635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p:cNvSpPr/>
            <p:nvPr/>
          </p:nvSpPr>
          <p:spPr>
            <a:xfrm rot="16200000">
              <a:off x="9035423" y="3924985"/>
              <a:ext cx="1515327" cy="344718"/>
            </a:xfrm>
            <a:prstGeom prst="rect">
              <a:avLst/>
            </a:prstGeom>
          </p:spPr>
          <p:txBody>
            <a:bodyPr wrap="none">
              <a:spAutoFit/>
            </a:bodyPr>
            <a:lstStyle/>
            <a:p>
              <a:pPr algn="ctr"/>
              <a:r>
                <a:rPr kumimoji="1" lang="ja-JP" altLang="en-US" sz="1000" b="1" dirty="0">
                  <a:latin typeface="Meiryo UI" panose="020B0604030504040204" pitchFamily="50" charset="-128"/>
                  <a:ea typeface="Meiryo UI" panose="020B0604030504040204" pitchFamily="50" charset="-128"/>
                </a:rPr>
                <a:t>京奈和自転車道</a:t>
              </a:r>
              <a:endParaRPr kumimoji="1" lang="en-US" altLang="ja-JP" sz="1000" b="1" dirty="0">
                <a:latin typeface="Meiryo UI" panose="020B0604030504040204" pitchFamily="50" charset="-128"/>
                <a:ea typeface="Meiryo UI" panose="020B0604030504040204" pitchFamily="50" charset="-128"/>
              </a:endParaRPr>
            </a:p>
          </p:txBody>
        </p:sp>
        <p:sp>
          <p:nvSpPr>
            <p:cNvPr id="140" name="正方形/長方形 139"/>
            <p:cNvSpPr/>
            <p:nvPr/>
          </p:nvSpPr>
          <p:spPr>
            <a:xfrm>
              <a:off x="9026556" y="1759748"/>
              <a:ext cx="702793" cy="3447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嵐山</a:t>
              </a:r>
              <a:endParaRPr kumimoji="1" lang="en-US" altLang="ja-JP" sz="1000" dirty="0">
                <a:latin typeface="Meiryo UI" panose="020B0604030504040204" pitchFamily="50" charset="-128"/>
                <a:ea typeface="Meiryo UI" panose="020B0604030504040204" pitchFamily="50" charset="-128"/>
              </a:endParaRPr>
            </a:p>
          </p:txBody>
        </p:sp>
        <p:sp>
          <p:nvSpPr>
            <p:cNvPr id="141" name="正方形/長方形 140"/>
            <p:cNvSpPr/>
            <p:nvPr/>
          </p:nvSpPr>
          <p:spPr>
            <a:xfrm>
              <a:off x="6284610" y="6034017"/>
              <a:ext cx="631157" cy="3554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関空</a:t>
              </a:r>
              <a:endParaRPr kumimoji="1" lang="en-US" altLang="ja-JP" sz="1000" dirty="0">
                <a:latin typeface="Meiryo UI" panose="020B0604030504040204" pitchFamily="50" charset="-128"/>
                <a:ea typeface="Meiryo UI" panose="020B0604030504040204" pitchFamily="50" charset="-128"/>
              </a:endParaRPr>
            </a:p>
          </p:txBody>
        </p:sp>
        <p:sp>
          <p:nvSpPr>
            <p:cNvPr id="142" name="正方形/長方形 141"/>
            <p:cNvSpPr/>
            <p:nvPr/>
          </p:nvSpPr>
          <p:spPr>
            <a:xfrm>
              <a:off x="6065174" y="4265245"/>
              <a:ext cx="931377" cy="3231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900" dirty="0">
                  <a:latin typeface="Meiryo UI" panose="020B0604030504040204" pitchFamily="50" charset="-128"/>
                  <a:ea typeface="Meiryo UI" panose="020B0604030504040204" pitchFamily="50" charset="-128"/>
                </a:rPr>
                <a:t>神戸港</a:t>
              </a:r>
              <a:endParaRPr kumimoji="1" lang="en-US" altLang="ja-JP" sz="900" dirty="0">
                <a:latin typeface="Meiryo UI" panose="020B0604030504040204" pitchFamily="50" charset="-128"/>
                <a:ea typeface="Meiryo UI" panose="020B0604030504040204" pitchFamily="50" charset="-128"/>
              </a:endParaRPr>
            </a:p>
          </p:txBody>
        </p:sp>
        <p:sp>
          <p:nvSpPr>
            <p:cNvPr id="143" name="円/楕円 306"/>
            <p:cNvSpPr/>
            <p:nvPr/>
          </p:nvSpPr>
          <p:spPr>
            <a:xfrm>
              <a:off x="7213517" y="6643419"/>
              <a:ext cx="209073" cy="229025"/>
            </a:xfrm>
            <a:prstGeom prst="ellipse">
              <a:avLst/>
            </a:prstGeom>
            <a:solidFill>
              <a:schemeClr val="accent2">
                <a:lumMod val="60000"/>
                <a:lumOff val="40000"/>
                <a:alpha val="1000"/>
              </a:schemeClr>
            </a:solidFill>
            <a:ln w="25400" cap="flat" cmpd="sng" algn="ctr">
              <a:noFill/>
              <a:prstDash val="solid"/>
            </a:ln>
            <a:effectLst>
              <a:glow rad="127000">
                <a:srgbClr val="C0504D">
                  <a:lumMod val="60000"/>
                  <a:lumOff val="40000"/>
                  <a:alpha val="60000"/>
                </a:srgbClr>
              </a:glow>
            </a:effectLst>
          </p:spPr>
          <p:txBody>
            <a:bodyPr rtlCol="0" anchor="ctr"/>
            <a:lstStyle/>
            <a:p>
              <a:pPr algn="ctr" defTabSz="963112">
                <a:defRPr/>
              </a:pPr>
              <a:endParaRPr kumimoji="1" lang="ja-JP" altLang="en-US" sz="1900" kern="0">
                <a:solidFill>
                  <a:prstClr val="white"/>
                </a:solidFill>
                <a:latin typeface="Calibri"/>
                <a:ea typeface="ＭＳ Ｐゴシック" panose="020B0600070205080204" pitchFamily="50" charset="-128"/>
              </a:endParaRPr>
            </a:p>
          </p:txBody>
        </p:sp>
        <p:sp>
          <p:nvSpPr>
            <p:cNvPr id="144" name="円/楕円 306"/>
            <p:cNvSpPr/>
            <p:nvPr/>
          </p:nvSpPr>
          <p:spPr>
            <a:xfrm>
              <a:off x="8377412" y="6080792"/>
              <a:ext cx="299800" cy="246997"/>
            </a:xfrm>
            <a:prstGeom prst="ellipse">
              <a:avLst/>
            </a:prstGeom>
            <a:solidFill>
              <a:schemeClr val="accent2">
                <a:lumMod val="60000"/>
                <a:lumOff val="40000"/>
                <a:alpha val="1000"/>
              </a:schemeClr>
            </a:solidFill>
            <a:ln w="25400" cap="flat" cmpd="sng" algn="ctr">
              <a:noFill/>
              <a:prstDash val="solid"/>
            </a:ln>
            <a:effectLst>
              <a:glow rad="127000">
                <a:srgbClr val="C0504D">
                  <a:lumMod val="60000"/>
                  <a:lumOff val="40000"/>
                  <a:alpha val="60000"/>
                </a:srgbClr>
              </a:glow>
            </a:effectLst>
          </p:spPr>
          <p:txBody>
            <a:bodyPr rtlCol="0" anchor="ctr"/>
            <a:lstStyle/>
            <a:p>
              <a:pPr algn="ctr" defTabSz="963112">
                <a:defRPr/>
              </a:pPr>
              <a:endParaRPr kumimoji="1" lang="ja-JP" altLang="en-US" sz="1900" kern="0">
                <a:solidFill>
                  <a:prstClr val="white"/>
                </a:solidFill>
                <a:latin typeface="Calibri"/>
                <a:ea typeface="ＭＳ Ｐゴシック" panose="020B0600070205080204" pitchFamily="50" charset="-128"/>
              </a:endParaRPr>
            </a:p>
          </p:txBody>
        </p:sp>
        <p:sp>
          <p:nvSpPr>
            <p:cNvPr id="145" name="フリーフォーム 144"/>
            <p:cNvSpPr/>
            <p:nvPr/>
          </p:nvSpPr>
          <p:spPr>
            <a:xfrm>
              <a:off x="5894362" y="4997829"/>
              <a:ext cx="2213049" cy="2159710"/>
            </a:xfrm>
            <a:custGeom>
              <a:avLst/>
              <a:gdLst>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33500 w 3762375"/>
                <a:gd name="connsiteY10" fmla="*/ 2914650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2375" h="3390900">
                  <a:moveTo>
                    <a:pt x="3762375" y="0"/>
                  </a:moveTo>
                  <a:lnTo>
                    <a:pt x="3609975" y="333375"/>
                  </a:lnTo>
                  <a:lnTo>
                    <a:pt x="3476625" y="647700"/>
                  </a:lnTo>
                  <a:lnTo>
                    <a:pt x="3371850" y="819150"/>
                  </a:lnTo>
                  <a:lnTo>
                    <a:pt x="3133725" y="1028700"/>
                  </a:lnTo>
                  <a:lnTo>
                    <a:pt x="2933700" y="1371600"/>
                  </a:lnTo>
                  <a:lnTo>
                    <a:pt x="2743200" y="1609725"/>
                  </a:lnTo>
                  <a:lnTo>
                    <a:pt x="2333625" y="2009775"/>
                  </a:lnTo>
                  <a:lnTo>
                    <a:pt x="1924050" y="2352675"/>
                  </a:lnTo>
                  <a:lnTo>
                    <a:pt x="1609725" y="2657475"/>
                  </a:lnTo>
                  <a:lnTo>
                    <a:pt x="1320546" y="2902686"/>
                  </a:lnTo>
                  <a:lnTo>
                    <a:pt x="866775" y="3143250"/>
                  </a:lnTo>
                  <a:lnTo>
                    <a:pt x="438150" y="3276600"/>
                  </a:lnTo>
                  <a:lnTo>
                    <a:pt x="238125" y="3295650"/>
                  </a:lnTo>
                  <a:lnTo>
                    <a:pt x="0" y="3390900"/>
                  </a:ln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竹内街道"/>
            <p:cNvSpPr>
              <a:spLocks noChangeAspect="1"/>
            </p:cNvSpPr>
            <p:nvPr/>
          </p:nvSpPr>
          <p:spPr>
            <a:xfrm rot="186540">
              <a:off x="8520886" y="5292739"/>
              <a:ext cx="1758785" cy="393109"/>
            </a:xfrm>
            <a:custGeom>
              <a:avLst/>
              <a:gdLst>
                <a:gd name="connsiteX0" fmla="*/ 0 w 2034540"/>
                <a:gd name="connsiteY0" fmla="*/ 0 h 320040"/>
                <a:gd name="connsiteX1" fmla="*/ 99060 w 2034540"/>
                <a:gd name="connsiteY1" fmla="*/ 68580 h 320040"/>
                <a:gd name="connsiteX2" fmla="*/ 175260 w 2034540"/>
                <a:gd name="connsiteY2" fmla="*/ 121920 h 320040"/>
                <a:gd name="connsiteX3" fmla="*/ 266700 w 2034540"/>
                <a:gd name="connsiteY3" fmla="*/ 137160 h 320040"/>
                <a:gd name="connsiteX4" fmla="*/ 358140 w 2034540"/>
                <a:gd name="connsiteY4" fmla="*/ 160020 h 320040"/>
                <a:gd name="connsiteX5" fmla="*/ 510540 w 2034540"/>
                <a:gd name="connsiteY5" fmla="*/ 160020 h 320040"/>
                <a:gd name="connsiteX6" fmla="*/ 662940 w 2034540"/>
                <a:gd name="connsiteY6" fmla="*/ 152400 h 320040"/>
                <a:gd name="connsiteX7" fmla="*/ 739140 w 2034540"/>
                <a:gd name="connsiteY7" fmla="*/ 144780 h 320040"/>
                <a:gd name="connsiteX8" fmla="*/ 861060 w 2034540"/>
                <a:gd name="connsiteY8" fmla="*/ 137160 h 320040"/>
                <a:gd name="connsiteX9" fmla="*/ 975360 w 2034540"/>
                <a:gd name="connsiteY9" fmla="*/ 137160 h 320040"/>
                <a:gd name="connsiteX10" fmla="*/ 1051560 w 2034540"/>
                <a:gd name="connsiteY10" fmla="*/ 160020 h 320040"/>
                <a:gd name="connsiteX11" fmla="*/ 1143000 w 2034540"/>
                <a:gd name="connsiteY11" fmla="*/ 205740 h 320040"/>
                <a:gd name="connsiteX12" fmla="*/ 1226820 w 2034540"/>
                <a:gd name="connsiteY12" fmla="*/ 251460 h 320040"/>
                <a:gd name="connsiteX13" fmla="*/ 1295400 w 2034540"/>
                <a:gd name="connsiteY13" fmla="*/ 274320 h 320040"/>
                <a:gd name="connsiteX14" fmla="*/ 1371600 w 2034540"/>
                <a:gd name="connsiteY14" fmla="*/ 274320 h 320040"/>
                <a:gd name="connsiteX15" fmla="*/ 1440180 w 2034540"/>
                <a:gd name="connsiteY15" fmla="*/ 274320 h 320040"/>
                <a:gd name="connsiteX16" fmla="*/ 1508760 w 2034540"/>
                <a:gd name="connsiteY16" fmla="*/ 281940 h 320040"/>
                <a:gd name="connsiteX17" fmla="*/ 1562100 w 2034540"/>
                <a:gd name="connsiteY17" fmla="*/ 304800 h 320040"/>
                <a:gd name="connsiteX18" fmla="*/ 1684020 w 2034540"/>
                <a:gd name="connsiteY18" fmla="*/ 304800 h 320040"/>
                <a:gd name="connsiteX19" fmla="*/ 1752600 w 2034540"/>
                <a:gd name="connsiteY19" fmla="*/ 320040 h 320040"/>
                <a:gd name="connsiteX20" fmla="*/ 1927860 w 2034540"/>
                <a:gd name="connsiteY20" fmla="*/ 297180 h 320040"/>
                <a:gd name="connsiteX21" fmla="*/ 2034540 w 2034540"/>
                <a:gd name="connsiteY21" fmla="*/ 266700 h 320040"/>
                <a:gd name="connsiteX0" fmla="*/ 0 w 1946031"/>
                <a:gd name="connsiteY0" fmla="*/ 0 h 779534"/>
                <a:gd name="connsiteX1" fmla="*/ 99060 w 1946031"/>
                <a:gd name="connsiteY1" fmla="*/ 68580 h 779534"/>
                <a:gd name="connsiteX2" fmla="*/ 175260 w 1946031"/>
                <a:gd name="connsiteY2" fmla="*/ 121920 h 779534"/>
                <a:gd name="connsiteX3" fmla="*/ 266700 w 1946031"/>
                <a:gd name="connsiteY3" fmla="*/ 137160 h 779534"/>
                <a:gd name="connsiteX4" fmla="*/ 358140 w 1946031"/>
                <a:gd name="connsiteY4" fmla="*/ 160020 h 779534"/>
                <a:gd name="connsiteX5" fmla="*/ 510540 w 1946031"/>
                <a:gd name="connsiteY5" fmla="*/ 160020 h 779534"/>
                <a:gd name="connsiteX6" fmla="*/ 662940 w 1946031"/>
                <a:gd name="connsiteY6" fmla="*/ 152400 h 779534"/>
                <a:gd name="connsiteX7" fmla="*/ 739140 w 1946031"/>
                <a:gd name="connsiteY7" fmla="*/ 144780 h 779534"/>
                <a:gd name="connsiteX8" fmla="*/ 861060 w 1946031"/>
                <a:gd name="connsiteY8" fmla="*/ 137160 h 779534"/>
                <a:gd name="connsiteX9" fmla="*/ 975360 w 1946031"/>
                <a:gd name="connsiteY9" fmla="*/ 137160 h 779534"/>
                <a:gd name="connsiteX10" fmla="*/ 1051560 w 1946031"/>
                <a:gd name="connsiteY10" fmla="*/ 160020 h 779534"/>
                <a:gd name="connsiteX11" fmla="*/ 1143000 w 1946031"/>
                <a:gd name="connsiteY11" fmla="*/ 205740 h 779534"/>
                <a:gd name="connsiteX12" fmla="*/ 1226820 w 1946031"/>
                <a:gd name="connsiteY12" fmla="*/ 251460 h 779534"/>
                <a:gd name="connsiteX13" fmla="*/ 1295400 w 1946031"/>
                <a:gd name="connsiteY13" fmla="*/ 274320 h 779534"/>
                <a:gd name="connsiteX14" fmla="*/ 1371600 w 1946031"/>
                <a:gd name="connsiteY14" fmla="*/ 274320 h 779534"/>
                <a:gd name="connsiteX15" fmla="*/ 1440180 w 1946031"/>
                <a:gd name="connsiteY15" fmla="*/ 274320 h 779534"/>
                <a:gd name="connsiteX16" fmla="*/ 1508760 w 1946031"/>
                <a:gd name="connsiteY16" fmla="*/ 281940 h 779534"/>
                <a:gd name="connsiteX17" fmla="*/ 1562100 w 1946031"/>
                <a:gd name="connsiteY17" fmla="*/ 304800 h 779534"/>
                <a:gd name="connsiteX18" fmla="*/ 1684020 w 1946031"/>
                <a:gd name="connsiteY18" fmla="*/ 304800 h 779534"/>
                <a:gd name="connsiteX19" fmla="*/ 1752600 w 1946031"/>
                <a:gd name="connsiteY19" fmla="*/ 320040 h 779534"/>
                <a:gd name="connsiteX20" fmla="*/ 1927860 w 1946031"/>
                <a:gd name="connsiteY20" fmla="*/ 297180 h 779534"/>
                <a:gd name="connsiteX21" fmla="*/ 1946031 w 1946031"/>
                <a:gd name="connsiteY21" fmla="*/ 779382 h 779534"/>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43000 w 1946031"/>
                <a:gd name="connsiteY11" fmla="*/ 205740 h 779928"/>
                <a:gd name="connsiteX12" fmla="*/ 1226820 w 1946031"/>
                <a:gd name="connsiteY12" fmla="*/ 251460 h 779928"/>
                <a:gd name="connsiteX13" fmla="*/ 1295400 w 1946031"/>
                <a:gd name="connsiteY13" fmla="*/ 274320 h 779928"/>
                <a:gd name="connsiteX14" fmla="*/ 1371600 w 1946031"/>
                <a:gd name="connsiteY14" fmla="*/ 274320 h 779928"/>
                <a:gd name="connsiteX15" fmla="*/ 1440180 w 1946031"/>
                <a:gd name="connsiteY15" fmla="*/ 274320 h 779928"/>
                <a:gd name="connsiteX16" fmla="*/ 1508760 w 1946031"/>
                <a:gd name="connsiteY16" fmla="*/ 281940 h 779928"/>
                <a:gd name="connsiteX17" fmla="*/ 1562100 w 1946031"/>
                <a:gd name="connsiteY17" fmla="*/ 304800 h 779928"/>
                <a:gd name="connsiteX18" fmla="*/ 1684020 w 1946031"/>
                <a:gd name="connsiteY18" fmla="*/ 304800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43000 w 1946031"/>
                <a:gd name="connsiteY11" fmla="*/ 205740 h 779928"/>
                <a:gd name="connsiteX12" fmla="*/ 1226820 w 1946031"/>
                <a:gd name="connsiteY12" fmla="*/ 251460 h 779928"/>
                <a:gd name="connsiteX13" fmla="*/ 1295400 w 1946031"/>
                <a:gd name="connsiteY13" fmla="*/ 274320 h 779928"/>
                <a:gd name="connsiteX14" fmla="*/ 1371600 w 1946031"/>
                <a:gd name="connsiteY14" fmla="*/ 274320 h 779928"/>
                <a:gd name="connsiteX15" fmla="*/ 1440180 w 1946031"/>
                <a:gd name="connsiteY15" fmla="*/ 274320 h 779928"/>
                <a:gd name="connsiteX16" fmla="*/ 1508760 w 1946031"/>
                <a:gd name="connsiteY16" fmla="*/ 281940 h 779928"/>
                <a:gd name="connsiteX17" fmla="*/ 1562100 w 1946031"/>
                <a:gd name="connsiteY17" fmla="*/ 304800 h 779928"/>
                <a:gd name="connsiteX18" fmla="*/ 1555914 w 1946031"/>
                <a:gd name="connsiteY18" fmla="*/ 578069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43000 w 1946031"/>
                <a:gd name="connsiteY11" fmla="*/ 205740 h 779928"/>
                <a:gd name="connsiteX12" fmla="*/ 1226820 w 1946031"/>
                <a:gd name="connsiteY12" fmla="*/ 251460 h 779928"/>
                <a:gd name="connsiteX13" fmla="*/ 1295400 w 1946031"/>
                <a:gd name="connsiteY13" fmla="*/ 274320 h 779928"/>
                <a:gd name="connsiteX14" fmla="*/ 1371600 w 1946031"/>
                <a:gd name="connsiteY14" fmla="*/ 274320 h 779928"/>
                <a:gd name="connsiteX15" fmla="*/ 1440180 w 1946031"/>
                <a:gd name="connsiteY15" fmla="*/ 274320 h 779928"/>
                <a:gd name="connsiteX16" fmla="*/ 1508760 w 1946031"/>
                <a:gd name="connsiteY16" fmla="*/ 281940 h 779928"/>
                <a:gd name="connsiteX17" fmla="*/ 1459616 w 1946031"/>
                <a:gd name="connsiteY17" fmla="*/ 520029 h 779928"/>
                <a:gd name="connsiteX18" fmla="*/ 1555914 w 1946031"/>
                <a:gd name="connsiteY18" fmla="*/ 578069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43000 w 1946031"/>
                <a:gd name="connsiteY11" fmla="*/ 205740 h 779928"/>
                <a:gd name="connsiteX12" fmla="*/ 1226820 w 1946031"/>
                <a:gd name="connsiteY12" fmla="*/ 251460 h 779928"/>
                <a:gd name="connsiteX13" fmla="*/ 1295400 w 1946031"/>
                <a:gd name="connsiteY13" fmla="*/ 274320 h 779928"/>
                <a:gd name="connsiteX14" fmla="*/ 1371600 w 1946031"/>
                <a:gd name="connsiteY14" fmla="*/ 274320 h 779928"/>
                <a:gd name="connsiteX15" fmla="*/ 1440180 w 1946031"/>
                <a:gd name="connsiteY15" fmla="*/ 274320 h 779928"/>
                <a:gd name="connsiteX16" fmla="*/ 1366679 w 1946031"/>
                <a:gd name="connsiteY16" fmla="*/ 499587 h 779928"/>
                <a:gd name="connsiteX17" fmla="*/ 1459616 w 1946031"/>
                <a:gd name="connsiteY17" fmla="*/ 520029 h 779928"/>
                <a:gd name="connsiteX18" fmla="*/ 1555914 w 1946031"/>
                <a:gd name="connsiteY18" fmla="*/ 578069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43000 w 1946031"/>
                <a:gd name="connsiteY11" fmla="*/ 205740 h 779928"/>
                <a:gd name="connsiteX12" fmla="*/ 1226820 w 1946031"/>
                <a:gd name="connsiteY12" fmla="*/ 251460 h 779928"/>
                <a:gd name="connsiteX13" fmla="*/ 1295400 w 1946031"/>
                <a:gd name="connsiteY13" fmla="*/ 274320 h 779928"/>
                <a:gd name="connsiteX14" fmla="*/ 1371600 w 1946031"/>
                <a:gd name="connsiteY14" fmla="*/ 274320 h 779928"/>
                <a:gd name="connsiteX15" fmla="*/ 1323720 w 1946031"/>
                <a:gd name="connsiteY15" fmla="*/ 450857 h 779928"/>
                <a:gd name="connsiteX16" fmla="*/ 1366679 w 1946031"/>
                <a:gd name="connsiteY16" fmla="*/ 499587 h 779928"/>
                <a:gd name="connsiteX17" fmla="*/ 1459616 w 1946031"/>
                <a:gd name="connsiteY17" fmla="*/ 520029 h 779928"/>
                <a:gd name="connsiteX18" fmla="*/ 1555914 w 1946031"/>
                <a:gd name="connsiteY18" fmla="*/ 578069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43000 w 1946031"/>
                <a:gd name="connsiteY11" fmla="*/ 205740 h 779928"/>
                <a:gd name="connsiteX12" fmla="*/ 1226820 w 1946031"/>
                <a:gd name="connsiteY12" fmla="*/ 251460 h 779928"/>
                <a:gd name="connsiteX13" fmla="*/ 1295400 w 1946031"/>
                <a:gd name="connsiteY13" fmla="*/ 274320 h 779928"/>
                <a:gd name="connsiteX14" fmla="*/ 1273774 w 1946031"/>
                <a:gd name="connsiteY14" fmla="*/ 397654 h 779928"/>
                <a:gd name="connsiteX15" fmla="*/ 1323720 w 1946031"/>
                <a:gd name="connsiteY15" fmla="*/ 450857 h 779928"/>
                <a:gd name="connsiteX16" fmla="*/ 1366679 w 1946031"/>
                <a:gd name="connsiteY16" fmla="*/ 499587 h 779928"/>
                <a:gd name="connsiteX17" fmla="*/ 1459616 w 1946031"/>
                <a:gd name="connsiteY17" fmla="*/ 520029 h 779928"/>
                <a:gd name="connsiteX18" fmla="*/ 1555914 w 1946031"/>
                <a:gd name="connsiteY18" fmla="*/ 578069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43000 w 1946031"/>
                <a:gd name="connsiteY11" fmla="*/ 205740 h 779928"/>
                <a:gd name="connsiteX12" fmla="*/ 1226820 w 1946031"/>
                <a:gd name="connsiteY12" fmla="*/ 251460 h 779928"/>
                <a:gd name="connsiteX13" fmla="*/ 1218537 w 1946031"/>
                <a:gd name="connsiteY13" fmla="*/ 334778 h 779928"/>
                <a:gd name="connsiteX14" fmla="*/ 1273774 w 1946031"/>
                <a:gd name="connsiteY14" fmla="*/ 397654 h 779928"/>
                <a:gd name="connsiteX15" fmla="*/ 1323720 w 1946031"/>
                <a:gd name="connsiteY15" fmla="*/ 450857 h 779928"/>
                <a:gd name="connsiteX16" fmla="*/ 1366679 w 1946031"/>
                <a:gd name="connsiteY16" fmla="*/ 499587 h 779928"/>
                <a:gd name="connsiteX17" fmla="*/ 1459616 w 1946031"/>
                <a:gd name="connsiteY17" fmla="*/ 520029 h 779928"/>
                <a:gd name="connsiteX18" fmla="*/ 1555914 w 1946031"/>
                <a:gd name="connsiteY18" fmla="*/ 578069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43000 w 1946031"/>
                <a:gd name="connsiteY11" fmla="*/ 205740 h 779928"/>
                <a:gd name="connsiteX12" fmla="*/ 1182565 w 1946031"/>
                <a:gd name="connsiteY12" fmla="*/ 285317 h 779928"/>
                <a:gd name="connsiteX13" fmla="*/ 1218537 w 1946031"/>
                <a:gd name="connsiteY13" fmla="*/ 334778 h 779928"/>
                <a:gd name="connsiteX14" fmla="*/ 1273774 w 1946031"/>
                <a:gd name="connsiteY14" fmla="*/ 397654 h 779928"/>
                <a:gd name="connsiteX15" fmla="*/ 1323720 w 1946031"/>
                <a:gd name="connsiteY15" fmla="*/ 450857 h 779928"/>
                <a:gd name="connsiteX16" fmla="*/ 1366679 w 1946031"/>
                <a:gd name="connsiteY16" fmla="*/ 499587 h 779928"/>
                <a:gd name="connsiteX17" fmla="*/ 1459616 w 1946031"/>
                <a:gd name="connsiteY17" fmla="*/ 520029 h 779928"/>
                <a:gd name="connsiteX18" fmla="*/ 1555914 w 1946031"/>
                <a:gd name="connsiteY18" fmla="*/ 578069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26696 w 1946031"/>
                <a:gd name="connsiteY11" fmla="*/ 234760 h 779928"/>
                <a:gd name="connsiteX12" fmla="*/ 1182565 w 1946031"/>
                <a:gd name="connsiteY12" fmla="*/ 285317 h 779928"/>
                <a:gd name="connsiteX13" fmla="*/ 1218537 w 1946031"/>
                <a:gd name="connsiteY13" fmla="*/ 334778 h 779928"/>
                <a:gd name="connsiteX14" fmla="*/ 1273774 w 1946031"/>
                <a:gd name="connsiteY14" fmla="*/ 397654 h 779928"/>
                <a:gd name="connsiteX15" fmla="*/ 1323720 w 1946031"/>
                <a:gd name="connsiteY15" fmla="*/ 450857 h 779928"/>
                <a:gd name="connsiteX16" fmla="*/ 1366679 w 1946031"/>
                <a:gd name="connsiteY16" fmla="*/ 499587 h 779928"/>
                <a:gd name="connsiteX17" fmla="*/ 1459616 w 1946031"/>
                <a:gd name="connsiteY17" fmla="*/ 520029 h 779928"/>
                <a:gd name="connsiteX18" fmla="*/ 1555914 w 1946031"/>
                <a:gd name="connsiteY18" fmla="*/ 578069 h 779928"/>
                <a:gd name="connsiteX19" fmla="*/ 1752600 w 1946031"/>
                <a:gd name="connsiteY19" fmla="*/ 320040 h 779928"/>
                <a:gd name="connsiteX20" fmla="*/ 1678636 w 1946031"/>
                <a:gd name="connsiteY20" fmla="*/ 664764 h 779928"/>
                <a:gd name="connsiteX21" fmla="*/ 1946031 w 1946031"/>
                <a:gd name="connsiteY21" fmla="*/ 779382 h 779928"/>
                <a:gd name="connsiteX0" fmla="*/ 0 w 1946031"/>
                <a:gd name="connsiteY0" fmla="*/ 0 h 779928"/>
                <a:gd name="connsiteX1" fmla="*/ 99060 w 1946031"/>
                <a:gd name="connsiteY1" fmla="*/ 68580 h 779928"/>
                <a:gd name="connsiteX2" fmla="*/ 175260 w 1946031"/>
                <a:gd name="connsiteY2" fmla="*/ 121920 h 779928"/>
                <a:gd name="connsiteX3" fmla="*/ 266700 w 1946031"/>
                <a:gd name="connsiteY3" fmla="*/ 137160 h 779928"/>
                <a:gd name="connsiteX4" fmla="*/ 358140 w 1946031"/>
                <a:gd name="connsiteY4" fmla="*/ 160020 h 779928"/>
                <a:gd name="connsiteX5" fmla="*/ 510540 w 1946031"/>
                <a:gd name="connsiteY5" fmla="*/ 160020 h 779928"/>
                <a:gd name="connsiteX6" fmla="*/ 662940 w 1946031"/>
                <a:gd name="connsiteY6" fmla="*/ 152400 h 779928"/>
                <a:gd name="connsiteX7" fmla="*/ 739140 w 1946031"/>
                <a:gd name="connsiteY7" fmla="*/ 144780 h 779928"/>
                <a:gd name="connsiteX8" fmla="*/ 861060 w 1946031"/>
                <a:gd name="connsiteY8" fmla="*/ 137160 h 779928"/>
                <a:gd name="connsiteX9" fmla="*/ 975360 w 1946031"/>
                <a:gd name="connsiteY9" fmla="*/ 137160 h 779928"/>
                <a:gd name="connsiteX10" fmla="*/ 1051560 w 1946031"/>
                <a:gd name="connsiteY10" fmla="*/ 160020 h 779928"/>
                <a:gd name="connsiteX11" fmla="*/ 1126696 w 1946031"/>
                <a:gd name="connsiteY11" fmla="*/ 234760 h 779928"/>
                <a:gd name="connsiteX12" fmla="*/ 1182565 w 1946031"/>
                <a:gd name="connsiteY12" fmla="*/ 285317 h 779928"/>
                <a:gd name="connsiteX13" fmla="*/ 1218537 w 1946031"/>
                <a:gd name="connsiteY13" fmla="*/ 334778 h 779928"/>
                <a:gd name="connsiteX14" fmla="*/ 1273774 w 1946031"/>
                <a:gd name="connsiteY14" fmla="*/ 397654 h 779928"/>
                <a:gd name="connsiteX15" fmla="*/ 1323720 w 1946031"/>
                <a:gd name="connsiteY15" fmla="*/ 450857 h 779928"/>
                <a:gd name="connsiteX16" fmla="*/ 1366679 w 1946031"/>
                <a:gd name="connsiteY16" fmla="*/ 499587 h 779928"/>
                <a:gd name="connsiteX17" fmla="*/ 1459616 w 1946031"/>
                <a:gd name="connsiteY17" fmla="*/ 520029 h 779928"/>
                <a:gd name="connsiteX18" fmla="*/ 1555914 w 1946031"/>
                <a:gd name="connsiteY18" fmla="*/ 578069 h 779928"/>
                <a:gd name="connsiteX19" fmla="*/ 1624494 w 1946031"/>
                <a:gd name="connsiteY19" fmla="*/ 612655 h 779928"/>
                <a:gd name="connsiteX20" fmla="*/ 1678636 w 1946031"/>
                <a:gd name="connsiteY20" fmla="*/ 664764 h 779928"/>
                <a:gd name="connsiteX21" fmla="*/ 1946031 w 1946031"/>
                <a:gd name="connsiteY21" fmla="*/ 779382 h 779928"/>
                <a:gd name="connsiteX0" fmla="*/ 0 w 1850534"/>
                <a:gd name="connsiteY0" fmla="*/ 0 h 664764"/>
                <a:gd name="connsiteX1" fmla="*/ 99060 w 1850534"/>
                <a:gd name="connsiteY1" fmla="*/ 68580 h 664764"/>
                <a:gd name="connsiteX2" fmla="*/ 175260 w 1850534"/>
                <a:gd name="connsiteY2" fmla="*/ 121920 h 664764"/>
                <a:gd name="connsiteX3" fmla="*/ 266700 w 1850534"/>
                <a:gd name="connsiteY3" fmla="*/ 137160 h 664764"/>
                <a:gd name="connsiteX4" fmla="*/ 358140 w 1850534"/>
                <a:gd name="connsiteY4" fmla="*/ 160020 h 664764"/>
                <a:gd name="connsiteX5" fmla="*/ 510540 w 1850534"/>
                <a:gd name="connsiteY5" fmla="*/ 160020 h 664764"/>
                <a:gd name="connsiteX6" fmla="*/ 662940 w 1850534"/>
                <a:gd name="connsiteY6" fmla="*/ 152400 h 664764"/>
                <a:gd name="connsiteX7" fmla="*/ 739140 w 1850534"/>
                <a:gd name="connsiteY7" fmla="*/ 144780 h 664764"/>
                <a:gd name="connsiteX8" fmla="*/ 861060 w 1850534"/>
                <a:gd name="connsiteY8" fmla="*/ 137160 h 664764"/>
                <a:gd name="connsiteX9" fmla="*/ 975360 w 1850534"/>
                <a:gd name="connsiteY9" fmla="*/ 137160 h 664764"/>
                <a:gd name="connsiteX10" fmla="*/ 1051560 w 1850534"/>
                <a:gd name="connsiteY10" fmla="*/ 160020 h 664764"/>
                <a:gd name="connsiteX11" fmla="*/ 1126696 w 1850534"/>
                <a:gd name="connsiteY11" fmla="*/ 234760 h 664764"/>
                <a:gd name="connsiteX12" fmla="*/ 1182565 w 1850534"/>
                <a:gd name="connsiteY12" fmla="*/ 285317 h 664764"/>
                <a:gd name="connsiteX13" fmla="*/ 1218537 w 1850534"/>
                <a:gd name="connsiteY13" fmla="*/ 334778 h 664764"/>
                <a:gd name="connsiteX14" fmla="*/ 1273774 w 1850534"/>
                <a:gd name="connsiteY14" fmla="*/ 397654 h 664764"/>
                <a:gd name="connsiteX15" fmla="*/ 1323720 w 1850534"/>
                <a:gd name="connsiteY15" fmla="*/ 450857 h 664764"/>
                <a:gd name="connsiteX16" fmla="*/ 1366679 w 1850534"/>
                <a:gd name="connsiteY16" fmla="*/ 499587 h 664764"/>
                <a:gd name="connsiteX17" fmla="*/ 1459616 w 1850534"/>
                <a:gd name="connsiteY17" fmla="*/ 520029 h 664764"/>
                <a:gd name="connsiteX18" fmla="*/ 1555914 w 1850534"/>
                <a:gd name="connsiteY18" fmla="*/ 578069 h 664764"/>
                <a:gd name="connsiteX19" fmla="*/ 1624494 w 1850534"/>
                <a:gd name="connsiteY19" fmla="*/ 612655 h 664764"/>
                <a:gd name="connsiteX20" fmla="*/ 1678636 w 1850534"/>
                <a:gd name="connsiteY20" fmla="*/ 664764 h 664764"/>
                <a:gd name="connsiteX21" fmla="*/ 1850534 w 1850534"/>
                <a:gd name="connsiteY21" fmla="*/ 651212 h 664764"/>
                <a:gd name="connsiteX0" fmla="*/ 0 w 1850534"/>
                <a:gd name="connsiteY0" fmla="*/ 0 h 666415"/>
                <a:gd name="connsiteX1" fmla="*/ 99060 w 1850534"/>
                <a:gd name="connsiteY1" fmla="*/ 68580 h 666415"/>
                <a:gd name="connsiteX2" fmla="*/ 175260 w 1850534"/>
                <a:gd name="connsiteY2" fmla="*/ 121920 h 666415"/>
                <a:gd name="connsiteX3" fmla="*/ 266700 w 1850534"/>
                <a:gd name="connsiteY3" fmla="*/ 137160 h 666415"/>
                <a:gd name="connsiteX4" fmla="*/ 358140 w 1850534"/>
                <a:gd name="connsiteY4" fmla="*/ 160020 h 666415"/>
                <a:gd name="connsiteX5" fmla="*/ 510540 w 1850534"/>
                <a:gd name="connsiteY5" fmla="*/ 160020 h 666415"/>
                <a:gd name="connsiteX6" fmla="*/ 662940 w 1850534"/>
                <a:gd name="connsiteY6" fmla="*/ 152400 h 666415"/>
                <a:gd name="connsiteX7" fmla="*/ 739140 w 1850534"/>
                <a:gd name="connsiteY7" fmla="*/ 144780 h 666415"/>
                <a:gd name="connsiteX8" fmla="*/ 861060 w 1850534"/>
                <a:gd name="connsiteY8" fmla="*/ 137160 h 666415"/>
                <a:gd name="connsiteX9" fmla="*/ 975360 w 1850534"/>
                <a:gd name="connsiteY9" fmla="*/ 137160 h 666415"/>
                <a:gd name="connsiteX10" fmla="*/ 1051560 w 1850534"/>
                <a:gd name="connsiteY10" fmla="*/ 160020 h 666415"/>
                <a:gd name="connsiteX11" fmla="*/ 1126696 w 1850534"/>
                <a:gd name="connsiteY11" fmla="*/ 234760 h 666415"/>
                <a:gd name="connsiteX12" fmla="*/ 1182565 w 1850534"/>
                <a:gd name="connsiteY12" fmla="*/ 285317 h 666415"/>
                <a:gd name="connsiteX13" fmla="*/ 1218537 w 1850534"/>
                <a:gd name="connsiteY13" fmla="*/ 334778 h 666415"/>
                <a:gd name="connsiteX14" fmla="*/ 1273774 w 1850534"/>
                <a:gd name="connsiteY14" fmla="*/ 397654 h 666415"/>
                <a:gd name="connsiteX15" fmla="*/ 1323720 w 1850534"/>
                <a:gd name="connsiteY15" fmla="*/ 450857 h 666415"/>
                <a:gd name="connsiteX16" fmla="*/ 1366679 w 1850534"/>
                <a:gd name="connsiteY16" fmla="*/ 499587 h 666415"/>
                <a:gd name="connsiteX17" fmla="*/ 1459616 w 1850534"/>
                <a:gd name="connsiteY17" fmla="*/ 520029 h 666415"/>
                <a:gd name="connsiteX18" fmla="*/ 1555914 w 1850534"/>
                <a:gd name="connsiteY18" fmla="*/ 578069 h 666415"/>
                <a:gd name="connsiteX19" fmla="*/ 1624494 w 1850534"/>
                <a:gd name="connsiteY19" fmla="*/ 612655 h 666415"/>
                <a:gd name="connsiteX20" fmla="*/ 1678636 w 1850534"/>
                <a:gd name="connsiteY20" fmla="*/ 664764 h 666415"/>
                <a:gd name="connsiteX21" fmla="*/ 1850534 w 1850534"/>
                <a:gd name="connsiteY21" fmla="*/ 663304 h 666415"/>
                <a:gd name="connsiteX0" fmla="*/ 0 w 1850534"/>
                <a:gd name="connsiteY0" fmla="*/ 0 h 664764"/>
                <a:gd name="connsiteX1" fmla="*/ 99060 w 1850534"/>
                <a:gd name="connsiteY1" fmla="*/ 68580 h 664764"/>
                <a:gd name="connsiteX2" fmla="*/ 175260 w 1850534"/>
                <a:gd name="connsiteY2" fmla="*/ 121920 h 664764"/>
                <a:gd name="connsiteX3" fmla="*/ 266700 w 1850534"/>
                <a:gd name="connsiteY3" fmla="*/ 137160 h 664764"/>
                <a:gd name="connsiteX4" fmla="*/ 358140 w 1850534"/>
                <a:gd name="connsiteY4" fmla="*/ 160020 h 664764"/>
                <a:gd name="connsiteX5" fmla="*/ 510540 w 1850534"/>
                <a:gd name="connsiteY5" fmla="*/ 160020 h 664764"/>
                <a:gd name="connsiteX6" fmla="*/ 662940 w 1850534"/>
                <a:gd name="connsiteY6" fmla="*/ 152400 h 664764"/>
                <a:gd name="connsiteX7" fmla="*/ 739140 w 1850534"/>
                <a:gd name="connsiteY7" fmla="*/ 144780 h 664764"/>
                <a:gd name="connsiteX8" fmla="*/ 861060 w 1850534"/>
                <a:gd name="connsiteY8" fmla="*/ 137160 h 664764"/>
                <a:gd name="connsiteX9" fmla="*/ 975360 w 1850534"/>
                <a:gd name="connsiteY9" fmla="*/ 137160 h 664764"/>
                <a:gd name="connsiteX10" fmla="*/ 1051560 w 1850534"/>
                <a:gd name="connsiteY10" fmla="*/ 160020 h 664764"/>
                <a:gd name="connsiteX11" fmla="*/ 1126696 w 1850534"/>
                <a:gd name="connsiteY11" fmla="*/ 234760 h 664764"/>
                <a:gd name="connsiteX12" fmla="*/ 1182565 w 1850534"/>
                <a:gd name="connsiteY12" fmla="*/ 285317 h 664764"/>
                <a:gd name="connsiteX13" fmla="*/ 1218537 w 1850534"/>
                <a:gd name="connsiteY13" fmla="*/ 334778 h 664764"/>
                <a:gd name="connsiteX14" fmla="*/ 1273774 w 1850534"/>
                <a:gd name="connsiteY14" fmla="*/ 397654 h 664764"/>
                <a:gd name="connsiteX15" fmla="*/ 1323720 w 1850534"/>
                <a:gd name="connsiteY15" fmla="*/ 450857 h 664764"/>
                <a:gd name="connsiteX16" fmla="*/ 1366679 w 1850534"/>
                <a:gd name="connsiteY16" fmla="*/ 499587 h 664764"/>
                <a:gd name="connsiteX17" fmla="*/ 1459616 w 1850534"/>
                <a:gd name="connsiteY17" fmla="*/ 520029 h 664764"/>
                <a:gd name="connsiteX18" fmla="*/ 1555914 w 1850534"/>
                <a:gd name="connsiteY18" fmla="*/ 578069 h 664764"/>
                <a:gd name="connsiteX19" fmla="*/ 1624494 w 1850534"/>
                <a:gd name="connsiteY19" fmla="*/ 612655 h 664764"/>
                <a:gd name="connsiteX20" fmla="*/ 1678636 w 1850534"/>
                <a:gd name="connsiteY20" fmla="*/ 664764 h 664764"/>
                <a:gd name="connsiteX21" fmla="*/ 1850534 w 1850534"/>
                <a:gd name="connsiteY21" fmla="*/ 663304 h 664764"/>
                <a:gd name="connsiteX0" fmla="*/ 0 w 1850534"/>
                <a:gd name="connsiteY0" fmla="*/ 0 h 664764"/>
                <a:gd name="connsiteX1" fmla="*/ 99060 w 1850534"/>
                <a:gd name="connsiteY1" fmla="*/ 68580 h 664764"/>
                <a:gd name="connsiteX2" fmla="*/ 175260 w 1850534"/>
                <a:gd name="connsiteY2" fmla="*/ 121920 h 664764"/>
                <a:gd name="connsiteX3" fmla="*/ 266700 w 1850534"/>
                <a:gd name="connsiteY3" fmla="*/ 137160 h 664764"/>
                <a:gd name="connsiteX4" fmla="*/ 358140 w 1850534"/>
                <a:gd name="connsiteY4" fmla="*/ 160020 h 664764"/>
                <a:gd name="connsiteX5" fmla="*/ 510540 w 1850534"/>
                <a:gd name="connsiteY5" fmla="*/ 160020 h 664764"/>
                <a:gd name="connsiteX6" fmla="*/ 662940 w 1850534"/>
                <a:gd name="connsiteY6" fmla="*/ 152400 h 664764"/>
                <a:gd name="connsiteX7" fmla="*/ 739140 w 1850534"/>
                <a:gd name="connsiteY7" fmla="*/ 144780 h 664764"/>
                <a:gd name="connsiteX8" fmla="*/ 861060 w 1850534"/>
                <a:gd name="connsiteY8" fmla="*/ 137160 h 664764"/>
                <a:gd name="connsiteX9" fmla="*/ 975360 w 1850534"/>
                <a:gd name="connsiteY9" fmla="*/ 137160 h 664764"/>
                <a:gd name="connsiteX10" fmla="*/ 1051560 w 1850534"/>
                <a:gd name="connsiteY10" fmla="*/ 160020 h 664764"/>
                <a:gd name="connsiteX11" fmla="*/ 1126696 w 1850534"/>
                <a:gd name="connsiteY11" fmla="*/ 234760 h 664764"/>
                <a:gd name="connsiteX12" fmla="*/ 1182565 w 1850534"/>
                <a:gd name="connsiteY12" fmla="*/ 285317 h 664764"/>
                <a:gd name="connsiteX13" fmla="*/ 1218537 w 1850534"/>
                <a:gd name="connsiteY13" fmla="*/ 334778 h 664764"/>
                <a:gd name="connsiteX14" fmla="*/ 1273774 w 1850534"/>
                <a:gd name="connsiteY14" fmla="*/ 397654 h 664764"/>
                <a:gd name="connsiteX15" fmla="*/ 1323720 w 1850534"/>
                <a:gd name="connsiteY15" fmla="*/ 450857 h 664764"/>
                <a:gd name="connsiteX16" fmla="*/ 1366679 w 1850534"/>
                <a:gd name="connsiteY16" fmla="*/ 499587 h 664764"/>
                <a:gd name="connsiteX17" fmla="*/ 1459616 w 1850534"/>
                <a:gd name="connsiteY17" fmla="*/ 520029 h 664764"/>
                <a:gd name="connsiteX18" fmla="*/ 1555914 w 1850534"/>
                <a:gd name="connsiteY18" fmla="*/ 578069 h 664764"/>
                <a:gd name="connsiteX19" fmla="*/ 1624494 w 1850534"/>
                <a:gd name="connsiteY19" fmla="*/ 612655 h 664764"/>
                <a:gd name="connsiteX20" fmla="*/ 1685624 w 1850534"/>
                <a:gd name="connsiteY20" fmla="*/ 664764 h 664764"/>
                <a:gd name="connsiteX21" fmla="*/ 1850534 w 1850534"/>
                <a:gd name="connsiteY21" fmla="*/ 663304 h 664764"/>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59616 w 1850534"/>
                <a:gd name="connsiteY17" fmla="*/ 520029 h 665417"/>
                <a:gd name="connsiteX18" fmla="*/ 1555914 w 1850534"/>
                <a:gd name="connsiteY18" fmla="*/ 578069 h 665417"/>
                <a:gd name="connsiteX19" fmla="*/ 1624494 w 1850534"/>
                <a:gd name="connsiteY19" fmla="*/ 612655 h 665417"/>
                <a:gd name="connsiteX20" fmla="*/ 1685624 w 1850534"/>
                <a:gd name="connsiteY20" fmla="*/ 664764 h 665417"/>
                <a:gd name="connsiteX21" fmla="*/ 1850534 w 1850534"/>
                <a:gd name="connsiteY21"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59616 w 1850534"/>
                <a:gd name="connsiteY17" fmla="*/ 520029 h 665417"/>
                <a:gd name="connsiteX18" fmla="*/ 1555914 w 1850534"/>
                <a:gd name="connsiteY18" fmla="*/ 578069 h 665417"/>
                <a:gd name="connsiteX19" fmla="*/ 1624494 w 1850534"/>
                <a:gd name="connsiteY19" fmla="*/ 612655 h 665417"/>
                <a:gd name="connsiteX20" fmla="*/ 1720561 w 1850534"/>
                <a:gd name="connsiteY20" fmla="*/ 664764 h 665417"/>
                <a:gd name="connsiteX21" fmla="*/ 1850534 w 1850534"/>
                <a:gd name="connsiteY21"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59616 w 1850534"/>
                <a:gd name="connsiteY17" fmla="*/ 520029 h 665417"/>
                <a:gd name="connsiteX18" fmla="*/ 1555914 w 1850534"/>
                <a:gd name="connsiteY18" fmla="*/ 578069 h 665417"/>
                <a:gd name="connsiteX19" fmla="*/ 1657102 w 1850534"/>
                <a:gd name="connsiteY19" fmla="*/ 634420 h 665417"/>
                <a:gd name="connsiteX20" fmla="*/ 1720561 w 1850534"/>
                <a:gd name="connsiteY20" fmla="*/ 664764 h 665417"/>
                <a:gd name="connsiteX21" fmla="*/ 1850534 w 1850534"/>
                <a:gd name="connsiteY21"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59616 w 1850534"/>
                <a:gd name="connsiteY17" fmla="*/ 520029 h 665417"/>
                <a:gd name="connsiteX18" fmla="*/ 1555914 w 1850534"/>
                <a:gd name="connsiteY18" fmla="*/ 578069 h 665417"/>
                <a:gd name="connsiteX19" fmla="*/ 1657102 w 1850534"/>
                <a:gd name="connsiteY19" fmla="*/ 634420 h 665417"/>
                <a:gd name="connsiteX20" fmla="*/ 1729878 w 1850534"/>
                <a:gd name="connsiteY20" fmla="*/ 664764 h 665417"/>
                <a:gd name="connsiteX21" fmla="*/ 1850534 w 1850534"/>
                <a:gd name="connsiteY21"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57287 w 1850534"/>
                <a:gd name="connsiteY17" fmla="*/ 556303 h 665417"/>
                <a:gd name="connsiteX18" fmla="*/ 1555914 w 1850534"/>
                <a:gd name="connsiteY18" fmla="*/ 578069 h 665417"/>
                <a:gd name="connsiteX19" fmla="*/ 1657102 w 1850534"/>
                <a:gd name="connsiteY19" fmla="*/ 634420 h 665417"/>
                <a:gd name="connsiteX20" fmla="*/ 1729878 w 1850534"/>
                <a:gd name="connsiteY20" fmla="*/ 664764 h 665417"/>
                <a:gd name="connsiteX21" fmla="*/ 1850534 w 1850534"/>
                <a:gd name="connsiteY21"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7287 w 1850534"/>
                <a:gd name="connsiteY18" fmla="*/ 556303 h 665417"/>
                <a:gd name="connsiteX19" fmla="*/ 1555914 w 1850534"/>
                <a:gd name="connsiteY19" fmla="*/ 578069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55914 w 1850534"/>
                <a:gd name="connsiteY19" fmla="*/ 578069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30293 w 1850534"/>
                <a:gd name="connsiteY19" fmla="*/ 561140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3774 w 1850534"/>
                <a:gd name="connsiteY14" fmla="*/ 397654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1560 w 1850534"/>
                <a:gd name="connsiteY10" fmla="*/ 160020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5360 w 1850534"/>
                <a:gd name="connsiteY9" fmla="*/ 137160 h 665417"/>
                <a:gd name="connsiteX10" fmla="*/ 1053889 w 1850534"/>
                <a:gd name="connsiteY10" fmla="*/ 179366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3031 w 1850534"/>
                <a:gd name="connsiteY9" fmla="*/ 161343 h 665417"/>
                <a:gd name="connsiteX10" fmla="*/ 1053889 w 1850534"/>
                <a:gd name="connsiteY10" fmla="*/ 179366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37160 h 665417"/>
                <a:gd name="connsiteX9" fmla="*/ 973031 w 1850534"/>
                <a:gd name="connsiteY9" fmla="*/ 161343 h 665417"/>
                <a:gd name="connsiteX10" fmla="*/ 1053889 w 1850534"/>
                <a:gd name="connsiteY10" fmla="*/ 181785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49251 h 665417"/>
                <a:gd name="connsiteX9" fmla="*/ 973031 w 1850534"/>
                <a:gd name="connsiteY9" fmla="*/ 161343 h 665417"/>
                <a:gd name="connsiteX10" fmla="*/ 1053889 w 1850534"/>
                <a:gd name="connsiteY10" fmla="*/ 181785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5260 w 1850534"/>
                <a:gd name="connsiteY2" fmla="*/ 121920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54087 h 665417"/>
                <a:gd name="connsiteX9" fmla="*/ 973031 w 1850534"/>
                <a:gd name="connsiteY9" fmla="*/ 161343 h 665417"/>
                <a:gd name="connsiteX10" fmla="*/ 1053889 w 1850534"/>
                <a:gd name="connsiteY10" fmla="*/ 181785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99060 w 1850534"/>
                <a:gd name="connsiteY1" fmla="*/ 68580 h 665417"/>
                <a:gd name="connsiteX2" fmla="*/ 179918 w 1850534"/>
                <a:gd name="connsiteY2" fmla="*/ 102573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54087 h 665417"/>
                <a:gd name="connsiteX9" fmla="*/ 973031 w 1850534"/>
                <a:gd name="connsiteY9" fmla="*/ 161343 h 665417"/>
                <a:gd name="connsiteX10" fmla="*/ 1053889 w 1850534"/>
                <a:gd name="connsiteY10" fmla="*/ 181785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113035 w 1850534"/>
                <a:gd name="connsiteY1" fmla="*/ 54070 h 665417"/>
                <a:gd name="connsiteX2" fmla="*/ 179918 w 1850534"/>
                <a:gd name="connsiteY2" fmla="*/ 102573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54087 h 665417"/>
                <a:gd name="connsiteX9" fmla="*/ 973031 w 1850534"/>
                <a:gd name="connsiteY9" fmla="*/ 161343 h 665417"/>
                <a:gd name="connsiteX10" fmla="*/ 1053889 w 1850534"/>
                <a:gd name="connsiteY10" fmla="*/ 181785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1850534"/>
                <a:gd name="connsiteY0" fmla="*/ 0 h 665417"/>
                <a:gd name="connsiteX1" fmla="*/ 113035 w 1850534"/>
                <a:gd name="connsiteY1" fmla="*/ 54070 h 665417"/>
                <a:gd name="connsiteX2" fmla="*/ 186906 w 1850534"/>
                <a:gd name="connsiteY2" fmla="*/ 90482 h 665417"/>
                <a:gd name="connsiteX3" fmla="*/ 266700 w 1850534"/>
                <a:gd name="connsiteY3" fmla="*/ 137160 h 665417"/>
                <a:gd name="connsiteX4" fmla="*/ 358140 w 1850534"/>
                <a:gd name="connsiteY4" fmla="*/ 160020 h 665417"/>
                <a:gd name="connsiteX5" fmla="*/ 510540 w 1850534"/>
                <a:gd name="connsiteY5" fmla="*/ 160020 h 665417"/>
                <a:gd name="connsiteX6" fmla="*/ 662940 w 1850534"/>
                <a:gd name="connsiteY6" fmla="*/ 152400 h 665417"/>
                <a:gd name="connsiteX7" fmla="*/ 739140 w 1850534"/>
                <a:gd name="connsiteY7" fmla="*/ 144780 h 665417"/>
                <a:gd name="connsiteX8" fmla="*/ 861060 w 1850534"/>
                <a:gd name="connsiteY8" fmla="*/ 154087 h 665417"/>
                <a:gd name="connsiteX9" fmla="*/ 973031 w 1850534"/>
                <a:gd name="connsiteY9" fmla="*/ 161343 h 665417"/>
                <a:gd name="connsiteX10" fmla="*/ 1053889 w 1850534"/>
                <a:gd name="connsiteY10" fmla="*/ 181785 h 665417"/>
                <a:gd name="connsiteX11" fmla="*/ 1126696 w 1850534"/>
                <a:gd name="connsiteY11" fmla="*/ 234760 h 665417"/>
                <a:gd name="connsiteX12" fmla="*/ 1182565 w 1850534"/>
                <a:gd name="connsiteY12" fmla="*/ 285317 h 665417"/>
                <a:gd name="connsiteX13" fmla="*/ 1218537 w 1850534"/>
                <a:gd name="connsiteY13" fmla="*/ 334778 h 665417"/>
                <a:gd name="connsiteX14" fmla="*/ 1278432 w 1850534"/>
                <a:gd name="connsiteY14" fmla="*/ 392817 h 665417"/>
                <a:gd name="connsiteX15" fmla="*/ 1323720 w 1850534"/>
                <a:gd name="connsiteY15" fmla="*/ 450857 h 665417"/>
                <a:gd name="connsiteX16" fmla="*/ 1366679 w 1850534"/>
                <a:gd name="connsiteY16" fmla="*/ 499587 h 665417"/>
                <a:gd name="connsiteX17" fmla="*/ 1403866 w 1850534"/>
                <a:gd name="connsiteY17" fmla="*/ 554098 h 665417"/>
                <a:gd name="connsiteX18" fmla="*/ 1450300 w 1850534"/>
                <a:gd name="connsiteY18" fmla="*/ 575649 h 665417"/>
                <a:gd name="connsiteX19" fmla="*/ 1513989 w 1850534"/>
                <a:gd name="connsiteY19" fmla="*/ 563558 h 665417"/>
                <a:gd name="connsiteX20" fmla="*/ 1657102 w 1850534"/>
                <a:gd name="connsiteY20" fmla="*/ 634420 h 665417"/>
                <a:gd name="connsiteX21" fmla="*/ 1729878 w 1850534"/>
                <a:gd name="connsiteY21" fmla="*/ 664764 h 665417"/>
                <a:gd name="connsiteX22" fmla="*/ 1850534 w 1850534"/>
                <a:gd name="connsiteY22" fmla="*/ 663304 h 665417"/>
                <a:gd name="connsiteX0" fmla="*/ 0 w 2032598"/>
                <a:gd name="connsiteY0" fmla="*/ 0 h 664764"/>
                <a:gd name="connsiteX1" fmla="*/ 113035 w 2032598"/>
                <a:gd name="connsiteY1" fmla="*/ 54070 h 664764"/>
                <a:gd name="connsiteX2" fmla="*/ 186906 w 2032598"/>
                <a:gd name="connsiteY2" fmla="*/ 90482 h 664764"/>
                <a:gd name="connsiteX3" fmla="*/ 266700 w 2032598"/>
                <a:gd name="connsiteY3" fmla="*/ 137160 h 664764"/>
                <a:gd name="connsiteX4" fmla="*/ 358140 w 2032598"/>
                <a:gd name="connsiteY4" fmla="*/ 160020 h 664764"/>
                <a:gd name="connsiteX5" fmla="*/ 510540 w 2032598"/>
                <a:gd name="connsiteY5" fmla="*/ 160020 h 664764"/>
                <a:gd name="connsiteX6" fmla="*/ 662940 w 2032598"/>
                <a:gd name="connsiteY6" fmla="*/ 152400 h 664764"/>
                <a:gd name="connsiteX7" fmla="*/ 739140 w 2032598"/>
                <a:gd name="connsiteY7" fmla="*/ 144780 h 664764"/>
                <a:gd name="connsiteX8" fmla="*/ 861060 w 2032598"/>
                <a:gd name="connsiteY8" fmla="*/ 154087 h 664764"/>
                <a:gd name="connsiteX9" fmla="*/ 973031 w 2032598"/>
                <a:gd name="connsiteY9" fmla="*/ 161343 h 664764"/>
                <a:gd name="connsiteX10" fmla="*/ 1053889 w 2032598"/>
                <a:gd name="connsiteY10" fmla="*/ 181785 h 664764"/>
                <a:gd name="connsiteX11" fmla="*/ 1126696 w 2032598"/>
                <a:gd name="connsiteY11" fmla="*/ 234760 h 664764"/>
                <a:gd name="connsiteX12" fmla="*/ 1182565 w 2032598"/>
                <a:gd name="connsiteY12" fmla="*/ 285317 h 664764"/>
                <a:gd name="connsiteX13" fmla="*/ 1218537 w 2032598"/>
                <a:gd name="connsiteY13" fmla="*/ 334778 h 664764"/>
                <a:gd name="connsiteX14" fmla="*/ 1278432 w 2032598"/>
                <a:gd name="connsiteY14" fmla="*/ 392817 h 664764"/>
                <a:gd name="connsiteX15" fmla="*/ 1323720 w 2032598"/>
                <a:gd name="connsiteY15" fmla="*/ 450857 h 664764"/>
                <a:gd name="connsiteX16" fmla="*/ 1366679 w 2032598"/>
                <a:gd name="connsiteY16" fmla="*/ 499587 h 664764"/>
                <a:gd name="connsiteX17" fmla="*/ 1403866 w 2032598"/>
                <a:gd name="connsiteY17" fmla="*/ 554098 h 664764"/>
                <a:gd name="connsiteX18" fmla="*/ 1450300 w 2032598"/>
                <a:gd name="connsiteY18" fmla="*/ 575649 h 664764"/>
                <a:gd name="connsiteX19" fmla="*/ 1513989 w 2032598"/>
                <a:gd name="connsiteY19" fmla="*/ 563558 h 664764"/>
                <a:gd name="connsiteX20" fmla="*/ 1657102 w 2032598"/>
                <a:gd name="connsiteY20" fmla="*/ 634420 h 664764"/>
                <a:gd name="connsiteX21" fmla="*/ 1729878 w 2032598"/>
                <a:gd name="connsiteY21" fmla="*/ 664764 h 664764"/>
                <a:gd name="connsiteX22" fmla="*/ 2032598 w 2032598"/>
                <a:gd name="connsiteY22" fmla="*/ 643406 h 664764"/>
                <a:gd name="connsiteX0" fmla="*/ 0 w 2391745"/>
                <a:gd name="connsiteY0" fmla="*/ 0 h 664764"/>
                <a:gd name="connsiteX1" fmla="*/ 113035 w 2391745"/>
                <a:gd name="connsiteY1" fmla="*/ 54070 h 664764"/>
                <a:gd name="connsiteX2" fmla="*/ 186906 w 2391745"/>
                <a:gd name="connsiteY2" fmla="*/ 90482 h 664764"/>
                <a:gd name="connsiteX3" fmla="*/ 266700 w 2391745"/>
                <a:gd name="connsiteY3" fmla="*/ 137160 h 664764"/>
                <a:gd name="connsiteX4" fmla="*/ 358140 w 2391745"/>
                <a:gd name="connsiteY4" fmla="*/ 160020 h 664764"/>
                <a:gd name="connsiteX5" fmla="*/ 510540 w 2391745"/>
                <a:gd name="connsiteY5" fmla="*/ 160020 h 664764"/>
                <a:gd name="connsiteX6" fmla="*/ 662940 w 2391745"/>
                <a:gd name="connsiteY6" fmla="*/ 152400 h 664764"/>
                <a:gd name="connsiteX7" fmla="*/ 739140 w 2391745"/>
                <a:gd name="connsiteY7" fmla="*/ 144780 h 664764"/>
                <a:gd name="connsiteX8" fmla="*/ 861060 w 2391745"/>
                <a:gd name="connsiteY8" fmla="*/ 154087 h 664764"/>
                <a:gd name="connsiteX9" fmla="*/ 973031 w 2391745"/>
                <a:gd name="connsiteY9" fmla="*/ 161343 h 664764"/>
                <a:gd name="connsiteX10" fmla="*/ 1053889 w 2391745"/>
                <a:gd name="connsiteY10" fmla="*/ 181785 h 664764"/>
                <a:gd name="connsiteX11" fmla="*/ 1126696 w 2391745"/>
                <a:gd name="connsiteY11" fmla="*/ 234760 h 664764"/>
                <a:gd name="connsiteX12" fmla="*/ 1182565 w 2391745"/>
                <a:gd name="connsiteY12" fmla="*/ 285317 h 664764"/>
                <a:gd name="connsiteX13" fmla="*/ 1218537 w 2391745"/>
                <a:gd name="connsiteY13" fmla="*/ 334778 h 664764"/>
                <a:gd name="connsiteX14" fmla="*/ 1278432 w 2391745"/>
                <a:gd name="connsiteY14" fmla="*/ 392817 h 664764"/>
                <a:gd name="connsiteX15" fmla="*/ 1323720 w 2391745"/>
                <a:gd name="connsiteY15" fmla="*/ 450857 h 664764"/>
                <a:gd name="connsiteX16" fmla="*/ 1366679 w 2391745"/>
                <a:gd name="connsiteY16" fmla="*/ 499587 h 664764"/>
                <a:gd name="connsiteX17" fmla="*/ 1403866 w 2391745"/>
                <a:gd name="connsiteY17" fmla="*/ 554098 h 664764"/>
                <a:gd name="connsiteX18" fmla="*/ 1450300 w 2391745"/>
                <a:gd name="connsiteY18" fmla="*/ 575649 h 664764"/>
                <a:gd name="connsiteX19" fmla="*/ 1513989 w 2391745"/>
                <a:gd name="connsiteY19" fmla="*/ 563558 h 664764"/>
                <a:gd name="connsiteX20" fmla="*/ 1657102 w 2391745"/>
                <a:gd name="connsiteY20" fmla="*/ 634420 h 664764"/>
                <a:gd name="connsiteX21" fmla="*/ 1729878 w 2391745"/>
                <a:gd name="connsiteY21" fmla="*/ 664764 h 664764"/>
                <a:gd name="connsiteX22" fmla="*/ 2391745 w 2391745"/>
                <a:gd name="connsiteY22" fmla="*/ 604353 h 664764"/>
                <a:gd name="connsiteX0" fmla="*/ 0 w 2391745"/>
                <a:gd name="connsiteY0" fmla="*/ 0 h 655001"/>
                <a:gd name="connsiteX1" fmla="*/ 113035 w 2391745"/>
                <a:gd name="connsiteY1" fmla="*/ 54070 h 655001"/>
                <a:gd name="connsiteX2" fmla="*/ 186906 w 2391745"/>
                <a:gd name="connsiteY2" fmla="*/ 90482 h 655001"/>
                <a:gd name="connsiteX3" fmla="*/ 266700 w 2391745"/>
                <a:gd name="connsiteY3" fmla="*/ 137160 h 655001"/>
                <a:gd name="connsiteX4" fmla="*/ 358140 w 2391745"/>
                <a:gd name="connsiteY4" fmla="*/ 160020 h 655001"/>
                <a:gd name="connsiteX5" fmla="*/ 510540 w 2391745"/>
                <a:gd name="connsiteY5" fmla="*/ 160020 h 655001"/>
                <a:gd name="connsiteX6" fmla="*/ 662940 w 2391745"/>
                <a:gd name="connsiteY6" fmla="*/ 152400 h 655001"/>
                <a:gd name="connsiteX7" fmla="*/ 739140 w 2391745"/>
                <a:gd name="connsiteY7" fmla="*/ 144780 h 655001"/>
                <a:gd name="connsiteX8" fmla="*/ 861060 w 2391745"/>
                <a:gd name="connsiteY8" fmla="*/ 154087 h 655001"/>
                <a:gd name="connsiteX9" fmla="*/ 973031 w 2391745"/>
                <a:gd name="connsiteY9" fmla="*/ 161343 h 655001"/>
                <a:gd name="connsiteX10" fmla="*/ 1053889 w 2391745"/>
                <a:gd name="connsiteY10" fmla="*/ 181785 h 655001"/>
                <a:gd name="connsiteX11" fmla="*/ 1126696 w 2391745"/>
                <a:gd name="connsiteY11" fmla="*/ 234760 h 655001"/>
                <a:gd name="connsiteX12" fmla="*/ 1182565 w 2391745"/>
                <a:gd name="connsiteY12" fmla="*/ 285317 h 655001"/>
                <a:gd name="connsiteX13" fmla="*/ 1218537 w 2391745"/>
                <a:gd name="connsiteY13" fmla="*/ 334778 h 655001"/>
                <a:gd name="connsiteX14" fmla="*/ 1278432 w 2391745"/>
                <a:gd name="connsiteY14" fmla="*/ 392817 h 655001"/>
                <a:gd name="connsiteX15" fmla="*/ 1323720 w 2391745"/>
                <a:gd name="connsiteY15" fmla="*/ 450857 h 655001"/>
                <a:gd name="connsiteX16" fmla="*/ 1366679 w 2391745"/>
                <a:gd name="connsiteY16" fmla="*/ 499587 h 655001"/>
                <a:gd name="connsiteX17" fmla="*/ 1403866 w 2391745"/>
                <a:gd name="connsiteY17" fmla="*/ 554098 h 655001"/>
                <a:gd name="connsiteX18" fmla="*/ 1450300 w 2391745"/>
                <a:gd name="connsiteY18" fmla="*/ 575649 h 655001"/>
                <a:gd name="connsiteX19" fmla="*/ 1513989 w 2391745"/>
                <a:gd name="connsiteY19" fmla="*/ 563558 h 655001"/>
                <a:gd name="connsiteX20" fmla="*/ 1657102 w 2391745"/>
                <a:gd name="connsiteY20" fmla="*/ 634420 h 655001"/>
                <a:gd name="connsiteX21" fmla="*/ 2057101 w 2391745"/>
                <a:gd name="connsiteY21" fmla="*/ 655001 h 655001"/>
                <a:gd name="connsiteX22" fmla="*/ 2391745 w 2391745"/>
                <a:gd name="connsiteY22" fmla="*/ 604353 h 655001"/>
                <a:gd name="connsiteX0" fmla="*/ 0 w 2391745"/>
                <a:gd name="connsiteY0" fmla="*/ 0 h 655001"/>
                <a:gd name="connsiteX1" fmla="*/ 113035 w 2391745"/>
                <a:gd name="connsiteY1" fmla="*/ 54070 h 655001"/>
                <a:gd name="connsiteX2" fmla="*/ 186906 w 2391745"/>
                <a:gd name="connsiteY2" fmla="*/ 90482 h 655001"/>
                <a:gd name="connsiteX3" fmla="*/ 266700 w 2391745"/>
                <a:gd name="connsiteY3" fmla="*/ 137160 h 655001"/>
                <a:gd name="connsiteX4" fmla="*/ 358140 w 2391745"/>
                <a:gd name="connsiteY4" fmla="*/ 160020 h 655001"/>
                <a:gd name="connsiteX5" fmla="*/ 510540 w 2391745"/>
                <a:gd name="connsiteY5" fmla="*/ 160020 h 655001"/>
                <a:gd name="connsiteX6" fmla="*/ 662940 w 2391745"/>
                <a:gd name="connsiteY6" fmla="*/ 152400 h 655001"/>
                <a:gd name="connsiteX7" fmla="*/ 739140 w 2391745"/>
                <a:gd name="connsiteY7" fmla="*/ 144780 h 655001"/>
                <a:gd name="connsiteX8" fmla="*/ 861060 w 2391745"/>
                <a:gd name="connsiteY8" fmla="*/ 154087 h 655001"/>
                <a:gd name="connsiteX9" fmla="*/ 973031 w 2391745"/>
                <a:gd name="connsiteY9" fmla="*/ 161343 h 655001"/>
                <a:gd name="connsiteX10" fmla="*/ 1053889 w 2391745"/>
                <a:gd name="connsiteY10" fmla="*/ 181785 h 655001"/>
                <a:gd name="connsiteX11" fmla="*/ 1126696 w 2391745"/>
                <a:gd name="connsiteY11" fmla="*/ 234760 h 655001"/>
                <a:gd name="connsiteX12" fmla="*/ 1182565 w 2391745"/>
                <a:gd name="connsiteY12" fmla="*/ 285317 h 655001"/>
                <a:gd name="connsiteX13" fmla="*/ 1218537 w 2391745"/>
                <a:gd name="connsiteY13" fmla="*/ 334778 h 655001"/>
                <a:gd name="connsiteX14" fmla="*/ 1278432 w 2391745"/>
                <a:gd name="connsiteY14" fmla="*/ 392817 h 655001"/>
                <a:gd name="connsiteX15" fmla="*/ 1323720 w 2391745"/>
                <a:gd name="connsiteY15" fmla="*/ 450857 h 655001"/>
                <a:gd name="connsiteX16" fmla="*/ 1366679 w 2391745"/>
                <a:gd name="connsiteY16" fmla="*/ 499587 h 655001"/>
                <a:gd name="connsiteX17" fmla="*/ 1403866 w 2391745"/>
                <a:gd name="connsiteY17" fmla="*/ 554098 h 655001"/>
                <a:gd name="connsiteX18" fmla="*/ 1450300 w 2391745"/>
                <a:gd name="connsiteY18" fmla="*/ 575649 h 655001"/>
                <a:gd name="connsiteX19" fmla="*/ 1513989 w 2391745"/>
                <a:gd name="connsiteY19" fmla="*/ 563558 h 655001"/>
                <a:gd name="connsiteX20" fmla="*/ 1816723 w 2391745"/>
                <a:gd name="connsiteY20" fmla="*/ 644183 h 655001"/>
                <a:gd name="connsiteX21" fmla="*/ 2057101 w 2391745"/>
                <a:gd name="connsiteY21" fmla="*/ 655001 h 655001"/>
                <a:gd name="connsiteX22" fmla="*/ 2391745 w 2391745"/>
                <a:gd name="connsiteY22" fmla="*/ 604353 h 655001"/>
                <a:gd name="connsiteX0" fmla="*/ 0 w 2391745"/>
                <a:gd name="connsiteY0" fmla="*/ 0 h 655001"/>
                <a:gd name="connsiteX1" fmla="*/ 113035 w 2391745"/>
                <a:gd name="connsiteY1" fmla="*/ 54070 h 655001"/>
                <a:gd name="connsiteX2" fmla="*/ 186906 w 2391745"/>
                <a:gd name="connsiteY2" fmla="*/ 90482 h 655001"/>
                <a:gd name="connsiteX3" fmla="*/ 266700 w 2391745"/>
                <a:gd name="connsiteY3" fmla="*/ 137160 h 655001"/>
                <a:gd name="connsiteX4" fmla="*/ 358140 w 2391745"/>
                <a:gd name="connsiteY4" fmla="*/ 160020 h 655001"/>
                <a:gd name="connsiteX5" fmla="*/ 510540 w 2391745"/>
                <a:gd name="connsiteY5" fmla="*/ 160020 h 655001"/>
                <a:gd name="connsiteX6" fmla="*/ 662940 w 2391745"/>
                <a:gd name="connsiteY6" fmla="*/ 152400 h 655001"/>
                <a:gd name="connsiteX7" fmla="*/ 739140 w 2391745"/>
                <a:gd name="connsiteY7" fmla="*/ 144780 h 655001"/>
                <a:gd name="connsiteX8" fmla="*/ 861060 w 2391745"/>
                <a:gd name="connsiteY8" fmla="*/ 154087 h 655001"/>
                <a:gd name="connsiteX9" fmla="*/ 973031 w 2391745"/>
                <a:gd name="connsiteY9" fmla="*/ 161343 h 655001"/>
                <a:gd name="connsiteX10" fmla="*/ 1053889 w 2391745"/>
                <a:gd name="connsiteY10" fmla="*/ 181785 h 655001"/>
                <a:gd name="connsiteX11" fmla="*/ 1126696 w 2391745"/>
                <a:gd name="connsiteY11" fmla="*/ 234760 h 655001"/>
                <a:gd name="connsiteX12" fmla="*/ 1182565 w 2391745"/>
                <a:gd name="connsiteY12" fmla="*/ 285317 h 655001"/>
                <a:gd name="connsiteX13" fmla="*/ 1218537 w 2391745"/>
                <a:gd name="connsiteY13" fmla="*/ 334778 h 655001"/>
                <a:gd name="connsiteX14" fmla="*/ 1278432 w 2391745"/>
                <a:gd name="connsiteY14" fmla="*/ 392817 h 655001"/>
                <a:gd name="connsiteX15" fmla="*/ 1323720 w 2391745"/>
                <a:gd name="connsiteY15" fmla="*/ 450857 h 655001"/>
                <a:gd name="connsiteX16" fmla="*/ 1366679 w 2391745"/>
                <a:gd name="connsiteY16" fmla="*/ 499587 h 655001"/>
                <a:gd name="connsiteX17" fmla="*/ 1403866 w 2391745"/>
                <a:gd name="connsiteY17" fmla="*/ 554098 h 655001"/>
                <a:gd name="connsiteX18" fmla="*/ 1450300 w 2391745"/>
                <a:gd name="connsiteY18" fmla="*/ 575649 h 655001"/>
                <a:gd name="connsiteX19" fmla="*/ 1617742 w 2391745"/>
                <a:gd name="connsiteY19" fmla="*/ 592847 h 655001"/>
                <a:gd name="connsiteX20" fmla="*/ 1816723 w 2391745"/>
                <a:gd name="connsiteY20" fmla="*/ 644183 h 655001"/>
                <a:gd name="connsiteX21" fmla="*/ 2057101 w 2391745"/>
                <a:gd name="connsiteY21" fmla="*/ 655001 h 655001"/>
                <a:gd name="connsiteX22" fmla="*/ 2391745 w 2391745"/>
                <a:gd name="connsiteY22" fmla="*/ 604353 h 655001"/>
                <a:gd name="connsiteX0" fmla="*/ 0 w 2391745"/>
                <a:gd name="connsiteY0" fmla="*/ 0 h 655001"/>
                <a:gd name="connsiteX1" fmla="*/ 113035 w 2391745"/>
                <a:gd name="connsiteY1" fmla="*/ 54070 h 655001"/>
                <a:gd name="connsiteX2" fmla="*/ 186906 w 2391745"/>
                <a:gd name="connsiteY2" fmla="*/ 90482 h 655001"/>
                <a:gd name="connsiteX3" fmla="*/ 266700 w 2391745"/>
                <a:gd name="connsiteY3" fmla="*/ 137160 h 655001"/>
                <a:gd name="connsiteX4" fmla="*/ 358140 w 2391745"/>
                <a:gd name="connsiteY4" fmla="*/ 160020 h 655001"/>
                <a:gd name="connsiteX5" fmla="*/ 510540 w 2391745"/>
                <a:gd name="connsiteY5" fmla="*/ 160020 h 655001"/>
                <a:gd name="connsiteX6" fmla="*/ 662940 w 2391745"/>
                <a:gd name="connsiteY6" fmla="*/ 152400 h 655001"/>
                <a:gd name="connsiteX7" fmla="*/ 739140 w 2391745"/>
                <a:gd name="connsiteY7" fmla="*/ 144780 h 655001"/>
                <a:gd name="connsiteX8" fmla="*/ 861060 w 2391745"/>
                <a:gd name="connsiteY8" fmla="*/ 154087 h 655001"/>
                <a:gd name="connsiteX9" fmla="*/ 973031 w 2391745"/>
                <a:gd name="connsiteY9" fmla="*/ 161343 h 655001"/>
                <a:gd name="connsiteX10" fmla="*/ 1053889 w 2391745"/>
                <a:gd name="connsiteY10" fmla="*/ 181785 h 655001"/>
                <a:gd name="connsiteX11" fmla="*/ 1126696 w 2391745"/>
                <a:gd name="connsiteY11" fmla="*/ 234760 h 655001"/>
                <a:gd name="connsiteX12" fmla="*/ 1182565 w 2391745"/>
                <a:gd name="connsiteY12" fmla="*/ 285317 h 655001"/>
                <a:gd name="connsiteX13" fmla="*/ 1218537 w 2391745"/>
                <a:gd name="connsiteY13" fmla="*/ 334778 h 655001"/>
                <a:gd name="connsiteX14" fmla="*/ 1278432 w 2391745"/>
                <a:gd name="connsiteY14" fmla="*/ 392817 h 655001"/>
                <a:gd name="connsiteX15" fmla="*/ 1323720 w 2391745"/>
                <a:gd name="connsiteY15" fmla="*/ 450857 h 655001"/>
                <a:gd name="connsiteX16" fmla="*/ 1366679 w 2391745"/>
                <a:gd name="connsiteY16" fmla="*/ 499587 h 655001"/>
                <a:gd name="connsiteX17" fmla="*/ 1403866 w 2391745"/>
                <a:gd name="connsiteY17" fmla="*/ 554098 h 655001"/>
                <a:gd name="connsiteX18" fmla="*/ 1474244 w 2391745"/>
                <a:gd name="connsiteY18" fmla="*/ 575648 h 655001"/>
                <a:gd name="connsiteX19" fmla="*/ 1617742 w 2391745"/>
                <a:gd name="connsiteY19" fmla="*/ 592847 h 655001"/>
                <a:gd name="connsiteX20" fmla="*/ 1816723 w 2391745"/>
                <a:gd name="connsiteY20" fmla="*/ 644183 h 655001"/>
                <a:gd name="connsiteX21" fmla="*/ 2057101 w 2391745"/>
                <a:gd name="connsiteY21" fmla="*/ 655001 h 655001"/>
                <a:gd name="connsiteX22" fmla="*/ 2391745 w 2391745"/>
                <a:gd name="connsiteY22" fmla="*/ 604353 h 655001"/>
                <a:gd name="connsiteX0" fmla="*/ 0 w 2391745"/>
                <a:gd name="connsiteY0" fmla="*/ 0 h 655001"/>
                <a:gd name="connsiteX1" fmla="*/ 113035 w 2391745"/>
                <a:gd name="connsiteY1" fmla="*/ 54070 h 655001"/>
                <a:gd name="connsiteX2" fmla="*/ 186906 w 2391745"/>
                <a:gd name="connsiteY2" fmla="*/ 90482 h 655001"/>
                <a:gd name="connsiteX3" fmla="*/ 266700 w 2391745"/>
                <a:gd name="connsiteY3" fmla="*/ 137160 h 655001"/>
                <a:gd name="connsiteX4" fmla="*/ 358140 w 2391745"/>
                <a:gd name="connsiteY4" fmla="*/ 160020 h 655001"/>
                <a:gd name="connsiteX5" fmla="*/ 510540 w 2391745"/>
                <a:gd name="connsiteY5" fmla="*/ 160020 h 655001"/>
                <a:gd name="connsiteX6" fmla="*/ 662940 w 2391745"/>
                <a:gd name="connsiteY6" fmla="*/ 152400 h 655001"/>
                <a:gd name="connsiteX7" fmla="*/ 739140 w 2391745"/>
                <a:gd name="connsiteY7" fmla="*/ 144780 h 655001"/>
                <a:gd name="connsiteX8" fmla="*/ 861060 w 2391745"/>
                <a:gd name="connsiteY8" fmla="*/ 154087 h 655001"/>
                <a:gd name="connsiteX9" fmla="*/ 973031 w 2391745"/>
                <a:gd name="connsiteY9" fmla="*/ 161343 h 655001"/>
                <a:gd name="connsiteX10" fmla="*/ 1053889 w 2391745"/>
                <a:gd name="connsiteY10" fmla="*/ 181785 h 655001"/>
                <a:gd name="connsiteX11" fmla="*/ 1126696 w 2391745"/>
                <a:gd name="connsiteY11" fmla="*/ 234760 h 655001"/>
                <a:gd name="connsiteX12" fmla="*/ 1182565 w 2391745"/>
                <a:gd name="connsiteY12" fmla="*/ 285317 h 655001"/>
                <a:gd name="connsiteX13" fmla="*/ 1218537 w 2391745"/>
                <a:gd name="connsiteY13" fmla="*/ 334778 h 655001"/>
                <a:gd name="connsiteX14" fmla="*/ 1278432 w 2391745"/>
                <a:gd name="connsiteY14" fmla="*/ 392817 h 655001"/>
                <a:gd name="connsiteX15" fmla="*/ 1323720 w 2391745"/>
                <a:gd name="connsiteY15" fmla="*/ 450857 h 655001"/>
                <a:gd name="connsiteX16" fmla="*/ 1366679 w 2391745"/>
                <a:gd name="connsiteY16" fmla="*/ 499587 h 655001"/>
                <a:gd name="connsiteX17" fmla="*/ 1403866 w 2391745"/>
                <a:gd name="connsiteY17" fmla="*/ 554098 h 655001"/>
                <a:gd name="connsiteX18" fmla="*/ 1474244 w 2391745"/>
                <a:gd name="connsiteY18" fmla="*/ 575648 h 655001"/>
                <a:gd name="connsiteX19" fmla="*/ 1657648 w 2391745"/>
                <a:gd name="connsiteY19" fmla="*/ 602610 h 655001"/>
                <a:gd name="connsiteX20" fmla="*/ 1816723 w 2391745"/>
                <a:gd name="connsiteY20" fmla="*/ 644183 h 655001"/>
                <a:gd name="connsiteX21" fmla="*/ 2057101 w 2391745"/>
                <a:gd name="connsiteY21" fmla="*/ 655001 h 655001"/>
                <a:gd name="connsiteX22" fmla="*/ 2391745 w 2391745"/>
                <a:gd name="connsiteY22" fmla="*/ 604353 h 655001"/>
                <a:gd name="connsiteX0" fmla="*/ 0 w 2391745"/>
                <a:gd name="connsiteY0" fmla="*/ 0 h 655001"/>
                <a:gd name="connsiteX1" fmla="*/ 113035 w 2391745"/>
                <a:gd name="connsiteY1" fmla="*/ 54070 h 655001"/>
                <a:gd name="connsiteX2" fmla="*/ 186906 w 2391745"/>
                <a:gd name="connsiteY2" fmla="*/ 90482 h 655001"/>
                <a:gd name="connsiteX3" fmla="*/ 266700 w 2391745"/>
                <a:gd name="connsiteY3" fmla="*/ 137160 h 655001"/>
                <a:gd name="connsiteX4" fmla="*/ 358140 w 2391745"/>
                <a:gd name="connsiteY4" fmla="*/ 160020 h 655001"/>
                <a:gd name="connsiteX5" fmla="*/ 510540 w 2391745"/>
                <a:gd name="connsiteY5" fmla="*/ 160020 h 655001"/>
                <a:gd name="connsiteX6" fmla="*/ 662940 w 2391745"/>
                <a:gd name="connsiteY6" fmla="*/ 152400 h 655001"/>
                <a:gd name="connsiteX7" fmla="*/ 739140 w 2391745"/>
                <a:gd name="connsiteY7" fmla="*/ 144780 h 655001"/>
                <a:gd name="connsiteX8" fmla="*/ 861060 w 2391745"/>
                <a:gd name="connsiteY8" fmla="*/ 154087 h 655001"/>
                <a:gd name="connsiteX9" fmla="*/ 973031 w 2391745"/>
                <a:gd name="connsiteY9" fmla="*/ 161343 h 655001"/>
                <a:gd name="connsiteX10" fmla="*/ 1053889 w 2391745"/>
                <a:gd name="connsiteY10" fmla="*/ 181785 h 655001"/>
                <a:gd name="connsiteX11" fmla="*/ 1126696 w 2391745"/>
                <a:gd name="connsiteY11" fmla="*/ 234760 h 655001"/>
                <a:gd name="connsiteX12" fmla="*/ 1182565 w 2391745"/>
                <a:gd name="connsiteY12" fmla="*/ 285317 h 655001"/>
                <a:gd name="connsiteX13" fmla="*/ 1218537 w 2391745"/>
                <a:gd name="connsiteY13" fmla="*/ 334778 h 655001"/>
                <a:gd name="connsiteX14" fmla="*/ 1278432 w 2391745"/>
                <a:gd name="connsiteY14" fmla="*/ 392817 h 655001"/>
                <a:gd name="connsiteX15" fmla="*/ 1323720 w 2391745"/>
                <a:gd name="connsiteY15" fmla="*/ 450857 h 655001"/>
                <a:gd name="connsiteX16" fmla="*/ 1366679 w 2391745"/>
                <a:gd name="connsiteY16" fmla="*/ 499587 h 655001"/>
                <a:gd name="connsiteX17" fmla="*/ 1403866 w 2391745"/>
                <a:gd name="connsiteY17" fmla="*/ 554098 h 655001"/>
                <a:gd name="connsiteX18" fmla="*/ 1474244 w 2391745"/>
                <a:gd name="connsiteY18" fmla="*/ 575648 h 655001"/>
                <a:gd name="connsiteX19" fmla="*/ 1657648 w 2391745"/>
                <a:gd name="connsiteY19" fmla="*/ 602610 h 655001"/>
                <a:gd name="connsiteX20" fmla="*/ 1888552 w 2391745"/>
                <a:gd name="connsiteY20" fmla="*/ 653947 h 655001"/>
                <a:gd name="connsiteX21" fmla="*/ 2057101 w 2391745"/>
                <a:gd name="connsiteY21" fmla="*/ 655001 h 655001"/>
                <a:gd name="connsiteX22" fmla="*/ 2391745 w 2391745"/>
                <a:gd name="connsiteY22" fmla="*/ 604353 h 655001"/>
                <a:gd name="connsiteX0" fmla="*/ 0 w 2391745"/>
                <a:gd name="connsiteY0" fmla="*/ 0 h 653947"/>
                <a:gd name="connsiteX1" fmla="*/ 113035 w 2391745"/>
                <a:gd name="connsiteY1" fmla="*/ 54070 h 653947"/>
                <a:gd name="connsiteX2" fmla="*/ 186906 w 2391745"/>
                <a:gd name="connsiteY2" fmla="*/ 90482 h 653947"/>
                <a:gd name="connsiteX3" fmla="*/ 266700 w 2391745"/>
                <a:gd name="connsiteY3" fmla="*/ 137160 h 653947"/>
                <a:gd name="connsiteX4" fmla="*/ 358140 w 2391745"/>
                <a:gd name="connsiteY4" fmla="*/ 160020 h 653947"/>
                <a:gd name="connsiteX5" fmla="*/ 510540 w 2391745"/>
                <a:gd name="connsiteY5" fmla="*/ 160020 h 653947"/>
                <a:gd name="connsiteX6" fmla="*/ 662940 w 2391745"/>
                <a:gd name="connsiteY6" fmla="*/ 152400 h 653947"/>
                <a:gd name="connsiteX7" fmla="*/ 739140 w 2391745"/>
                <a:gd name="connsiteY7" fmla="*/ 144780 h 653947"/>
                <a:gd name="connsiteX8" fmla="*/ 861060 w 2391745"/>
                <a:gd name="connsiteY8" fmla="*/ 154087 h 653947"/>
                <a:gd name="connsiteX9" fmla="*/ 973031 w 2391745"/>
                <a:gd name="connsiteY9" fmla="*/ 161343 h 653947"/>
                <a:gd name="connsiteX10" fmla="*/ 1053889 w 2391745"/>
                <a:gd name="connsiteY10" fmla="*/ 181785 h 653947"/>
                <a:gd name="connsiteX11" fmla="*/ 1126696 w 2391745"/>
                <a:gd name="connsiteY11" fmla="*/ 234760 h 653947"/>
                <a:gd name="connsiteX12" fmla="*/ 1182565 w 2391745"/>
                <a:gd name="connsiteY12" fmla="*/ 285317 h 653947"/>
                <a:gd name="connsiteX13" fmla="*/ 1218537 w 2391745"/>
                <a:gd name="connsiteY13" fmla="*/ 334778 h 653947"/>
                <a:gd name="connsiteX14" fmla="*/ 1278432 w 2391745"/>
                <a:gd name="connsiteY14" fmla="*/ 392817 h 653947"/>
                <a:gd name="connsiteX15" fmla="*/ 1323720 w 2391745"/>
                <a:gd name="connsiteY15" fmla="*/ 450857 h 653947"/>
                <a:gd name="connsiteX16" fmla="*/ 1366679 w 2391745"/>
                <a:gd name="connsiteY16" fmla="*/ 499587 h 653947"/>
                <a:gd name="connsiteX17" fmla="*/ 1403866 w 2391745"/>
                <a:gd name="connsiteY17" fmla="*/ 554098 h 653947"/>
                <a:gd name="connsiteX18" fmla="*/ 1474244 w 2391745"/>
                <a:gd name="connsiteY18" fmla="*/ 575648 h 653947"/>
                <a:gd name="connsiteX19" fmla="*/ 1657648 w 2391745"/>
                <a:gd name="connsiteY19" fmla="*/ 602610 h 653947"/>
                <a:gd name="connsiteX20" fmla="*/ 1888552 w 2391745"/>
                <a:gd name="connsiteY20" fmla="*/ 653947 h 653947"/>
                <a:gd name="connsiteX21" fmla="*/ 2208741 w 2391745"/>
                <a:gd name="connsiteY21" fmla="*/ 615949 h 653947"/>
                <a:gd name="connsiteX22" fmla="*/ 2391745 w 2391745"/>
                <a:gd name="connsiteY22" fmla="*/ 604353 h 653947"/>
                <a:gd name="connsiteX0" fmla="*/ 0 w 2391745"/>
                <a:gd name="connsiteY0" fmla="*/ 0 h 653947"/>
                <a:gd name="connsiteX1" fmla="*/ 113035 w 2391745"/>
                <a:gd name="connsiteY1" fmla="*/ 54070 h 653947"/>
                <a:gd name="connsiteX2" fmla="*/ 186906 w 2391745"/>
                <a:gd name="connsiteY2" fmla="*/ 90482 h 653947"/>
                <a:gd name="connsiteX3" fmla="*/ 266700 w 2391745"/>
                <a:gd name="connsiteY3" fmla="*/ 137160 h 653947"/>
                <a:gd name="connsiteX4" fmla="*/ 358140 w 2391745"/>
                <a:gd name="connsiteY4" fmla="*/ 160020 h 653947"/>
                <a:gd name="connsiteX5" fmla="*/ 510540 w 2391745"/>
                <a:gd name="connsiteY5" fmla="*/ 160020 h 653947"/>
                <a:gd name="connsiteX6" fmla="*/ 662940 w 2391745"/>
                <a:gd name="connsiteY6" fmla="*/ 152400 h 653947"/>
                <a:gd name="connsiteX7" fmla="*/ 739140 w 2391745"/>
                <a:gd name="connsiteY7" fmla="*/ 144780 h 653947"/>
                <a:gd name="connsiteX8" fmla="*/ 861060 w 2391745"/>
                <a:gd name="connsiteY8" fmla="*/ 154087 h 653947"/>
                <a:gd name="connsiteX9" fmla="*/ 973031 w 2391745"/>
                <a:gd name="connsiteY9" fmla="*/ 161343 h 653947"/>
                <a:gd name="connsiteX10" fmla="*/ 1053889 w 2391745"/>
                <a:gd name="connsiteY10" fmla="*/ 181785 h 653947"/>
                <a:gd name="connsiteX11" fmla="*/ 1126696 w 2391745"/>
                <a:gd name="connsiteY11" fmla="*/ 234760 h 653947"/>
                <a:gd name="connsiteX12" fmla="*/ 1182565 w 2391745"/>
                <a:gd name="connsiteY12" fmla="*/ 285317 h 653947"/>
                <a:gd name="connsiteX13" fmla="*/ 1218537 w 2391745"/>
                <a:gd name="connsiteY13" fmla="*/ 334778 h 653947"/>
                <a:gd name="connsiteX14" fmla="*/ 1278432 w 2391745"/>
                <a:gd name="connsiteY14" fmla="*/ 392817 h 653947"/>
                <a:gd name="connsiteX15" fmla="*/ 1323720 w 2391745"/>
                <a:gd name="connsiteY15" fmla="*/ 450857 h 653947"/>
                <a:gd name="connsiteX16" fmla="*/ 1366679 w 2391745"/>
                <a:gd name="connsiteY16" fmla="*/ 499587 h 653947"/>
                <a:gd name="connsiteX17" fmla="*/ 1403866 w 2391745"/>
                <a:gd name="connsiteY17" fmla="*/ 554098 h 653947"/>
                <a:gd name="connsiteX18" fmla="*/ 1538092 w 2391745"/>
                <a:gd name="connsiteY18" fmla="*/ 595174 h 653947"/>
                <a:gd name="connsiteX19" fmla="*/ 1657648 w 2391745"/>
                <a:gd name="connsiteY19" fmla="*/ 602610 h 653947"/>
                <a:gd name="connsiteX20" fmla="*/ 1888552 w 2391745"/>
                <a:gd name="connsiteY20" fmla="*/ 653947 h 653947"/>
                <a:gd name="connsiteX21" fmla="*/ 2208741 w 2391745"/>
                <a:gd name="connsiteY21" fmla="*/ 615949 h 653947"/>
                <a:gd name="connsiteX22" fmla="*/ 2391745 w 2391745"/>
                <a:gd name="connsiteY22" fmla="*/ 604353 h 65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91745" h="653947">
                  <a:moveTo>
                    <a:pt x="0" y="0"/>
                  </a:moveTo>
                  <a:lnTo>
                    <a:pt x="113035" y="54070"/>
                  </a:lnTo>
                  <a:lnTo>
                    <a:pt x="186906" y="90482"/>
                  </a:lnTo>
                  <a:lnTo>
                    <a:pt x="266700" y="137160"/>
                  </a:lnTo>
                  <a:lnTo>
                    <a:pt x="358140" y="160020"/>
                  </a:lnTo>
                  <a:lnTo>
                    <a:pt x="510540" y="160020"/>
                  </a:lnTo>
                  <a:lnTo>
                    <a:pt x="662940" y="152400"/>
                  </a:lnTo>
                  <a:lnTo>
                    <a:pt x="739140" y="144780"/>
                  </a:lnTo>
                  <a:lnTo>
                    <a:pt x="861060" y="154087"/>
                  </a:lnTo>
                  <a:lnTo>
                    <a:pt x="973031" y="161343"/>
                  </a:lnTo>
                  <a:lnTo>
                    <a:pt x="1053889" y="181785"/>
                  </a:lnTo>
                  <a:lnTo>
                    <a:pt x="1126696" y="234760"/>
                  </a:lnTo>
                  <a:lnTo>
                    <a:pt x="1182565" y="285317"/>
                  </a:lnTo>
                  <a:lnTo>
                    <a:pt x="1218537" y="334778"/>
                  </a:lnTo>
                  <a:lnTo>
                    <a:pt x="1278432" y="392817"/>
                  </a:lnTo>
                  <a:lnTo>
                    <a:pt x="1323720" y="450857"/>
                  </a:lnTo>
                  <a:lnTo>
                    <a:pt x="1366679" y="499587"/>
                  </a:lnTo>
                  <a:cubicBezTo>
                    <a:pt x="1379075" y="508084"/>
                    <a:pt x="1391470" y="545601"/>
                    <a:pt x="1403866" y="554098"/>
                  </a:cubicBezTo>
                  <a:lnTo>
                    <a:pt x="1538092" y="595174"/>
                  </a:lnTo>
                  <a:lnTo>
                    <a:pt x="1657648" y="602610"/>
                  </a:lnTo>
                  <a:lnTo>
                    <a:pt x="1888552" y="653947"/>
                  </a:lnTo>
                  <a:lnTo>
                    <a:pt x="2208741" y="615949"/>
                  </a:lnTo>
                  <a:lnTo>
                    <a:pt x="2391745" y="604353"/>
                  </a:lnTo>
                </a:path>
              </a:pathLst>
            </a:custGeom>
            <a:noFill/>
            <a:ln w="25400" cap="rnd">
              <a:solidFill>
                <a:schemeClr val="bg1"/>
              </a:solidFill>
              <a:prstDash val="sysDot"/>
              <a:round/>
              <a:headEnd type="none"/>
              <a:tailEnd type="triangle"/>
            </a:ln>
            <a:effectLst>
              <a:glow rad="63500">
                <a:schemeClr val="accent4">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p:cNvSpPr txBox="1"/>
            <p:nvPr/>
          </p:nvSpPr>
          <p:spPr>
            <a:xfrm>
              <a:off x="8946057" y="5620897"/>
              <a:ext cx="1019187" cy="366264"/>
            </a:xfrm>
            <a:prstGeom prst="rect">
              <a:avLst/>
            </a:prstGeom>
            <a:noFill/>
            <a:effectLst>
              <a:glow rad="139700">
                <a:schemeClr val="accent2">
                  <a:satMod val="175000"/>
                </a:schemeClr>
              </a:glow>
            </a:effectLst>
          </p:spPr>
          <p:txBody>
            <a:bodyPr wrap="square" rtlCol="0">
              <a:spAutoFit/>
            </a:bodyPr>
            <a:lstStyle/>
            <a:p>
              <a:pPr algn="ctr"/>
              <a:r>
                <a:rPr kumimoji="1" lang="ja-JP" altLang="en-US" sz="500" kern="0" dirty="0">
                  <a:solidFill>
                    <a:srgbClr val="FF0000"/>
                  </a:solidFill>
                  <a:effectLst>
                    <a:glow rad="101600">
                      <a:schemeClr val="bg1"/>
                    </a:glow>
                  </a:effectLst>
                  <a:latin typeface="Meiryo UI" panose="020B0604030504040204" pitchFamily="50" charset="-128"/>
                  <a:ea typeface="Meiryo UI" panose="020B0604030504040204" pitchFamily="50" charset="-128"/>
                </a:rPr>
                <a:t>（日本遺産）</a:t>
              </a:r>
            </a:p>
            <a:p>
              <a:pPr algn="ctr"/>
              <a:r>
                <a:rPr kumimoji="1" lang="ja-JP" altLang="en-US" sz="600" kern="0" dirty="0">
                  <a:effectLst>
                    <a:glow rad="101600">
                      <a:schemeClr val="bg1"/>
                    </a:glow>
                  </a:effectLst>
                  <a:latin typeface="Meiryo UI" panose="020B0604030504040204" pitchFamily="50" charset="-128"/>
                  <a:ea typeface="Meiryo UI" panose="020B0604030504040204" pitchFamily="50" charset="-128"/>
                </a:rPr>
                <a:t>竹内街道</a:t>
              </a:r>
              <a:endParaRPr kumimoji="1" lang="en-US" altLang="ja-JP" sz="600" kern="0" dirty="0">
                <a:effectLst>
                  <a:glow rad="101600">
                    <a:schemeClr val="bg1"/>
                  </a:glow>
                </a:effectLst>
                <a:latin typeface="Meiryo UI" panose="020B0604030504040204" pitchFamily="50" charset="-128"/>
                <a:ea typeface="Meiryo UI" panose="020B0604030504040204" pitchFamily="50" charset="-128"/>
              </a:endParaRPr>
            </a:p>
          </p:txBody>
        </p:sp>
        <p:sp>
          <p:nvSpPr>
            <p:cNvPr id="149" name="矢印: 左右 152">
              <a:extLst>
                <a:ext uri="{FF2B5EF4-FFF2-40B4-BE49-F238E27FC236}">
                  <a16:creationId xmlns:a16="http://schemas.microsoft.com/office/drawing/2014/main" id="{37582A9E-728A-41E8-9E40-B7FDA5E66A40}"/>
                </a:ext>
              </a:extLst>
            </p:cNvPr>
            <p:cNvSpPr/>
            <p:nvPr/>
          </p:nvSpPr>
          <p:spPr>
            <a:xfrm rot="5400000">
              <a:off x="7998762" y="1284847"/>
              <a:ext cx="944296" cy="582678"/>
            </a:xfrm>
            <a:prstGeom prst="leftRightArrow">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3200"/>
            </a:p>
          </p:txBody>
        </p:sp>
        <p:sp>
          <p:nvSpPr>
            <p:cNvPr id="151" name="フリーフォーム 150"/>
            <p:cNvSpPr/>
            <p:nvPr/>
          </p:nvSpPr>
          <p:spPr>
            <a:xfrm>
              <a:off x="4694142" y="6853557"/>
              <a:ext cx="1108114" cy="197950"/>
            </a:xfrm>
            <a:custGeom>
              <a:avLst/>
              <a:gdLst>
                <a:gd name="connsiteX0" fmla="*/ 1228725 w 1228725"/>
                <a:gd name="connsiteY0" fmla="*/ 0 h 314325"/>
                <a:gd name="connsiteX1" fmla="*/ 962025 w 1228725"/>
                <a:gd name="connsiteY1" fmla="*/ 95250 h 314325"/>
                <a:gd name="connsiteX2" fmla="*/ 600075 w 1228725"/>
                <a:gd name="connsiteY2" fmla="*/ 209550 h 314325"/>
                <a:gd name="connsiteX3" fmla="*/ 295275 w 1228725"/>
                <a:gd name="connsiteY3" fmla="*/ 285750 h 314325"/>
                <a:gd name="connsiteX4" fmla="*/ 0 w 1228725"/>
                <a:gd name="connsiteY4" fmla="*/ 314325 h 314325"/>
                <a:gd name="connsiteX0" fmla="*/ 1355725 w 1355725"/>
                <a:gd name="connsiteY0" fmla="*/ 171450 h 219075"/>
                <a:gd name="connsiteX1" fmla="*/ 962025 w 1355725"/>
                <a:gd name="connsiteY1" fmla="*/ 0 h 219075"/>
                <a:gd name="connsiteX2" fmla="*/ 600075 w 1355725"/>
                <a:gd name="connsiteY2" fmla="*/ 114300 h 219075"/>
                <a:gd name="connsiteX3" fmla="*/ 295275 w 1355725"/>
                <a:gd name="connsiteY3" fmla="*/ 190500 h 219075"/>
                <a:gd name="connsiteX4" fmla="*/ 0 w 1355725"/>
                <a:gd name="connsiteY4" fmla="*/ 219075 h 219075"/>
                <a:gd name="connsiteX0" fmla="*/ 1724025 w 1724025"/>
                <a:gd name="connsiteY0" fmla="*/ 307975 h 327025"/>
                <a:gd name="connsiteX1" fmla="*/ 1330325 w 1724025"/>
                <a:gd name="connsiteY1" fmla="*/ 136525 h 327025"/>
                <a:gd name="connsiteX2" fmla="*/ 968375 w 1724025"/>
                <a:gd name="connsiteY2" fmla="*/ 250825 h 327025"/>
                <a:gd name="connsiteX3" fmla="*/ 663575 w 1724025"/>
                <a:gd name="connsiteY3" fmla="*/ 327025 h 327025"/>
                <a:gd name="connsiteX4" fmla="*/ 0 w 1724025"/>
                <a:gd name="connsiteY4" fmla="*/ 0 h 327025"/>
                <a:gd name="connsiteX0" fmla="*/ 1724025 w 1724025"/>
                <a:gd name="connsiteY0" fmla="*/ 307975 h 307975"/>
                <a:gd name="connsiteX1" fmla="*/ 1330325 w 1724025"/>
                <a:gd name="connsiteY1" fmla="*/ 136525 h 307975"/>
                <a:gd name="connsiteX2" fmla="*/ 968375 w 1724025"/>
                <a:gd name="connsiteY2" fmla="*/ 2508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136525 h 307975"/>
                <a:gd name="connsiteX2" fmla="*/ 981075 w 1724025"/>
                <a:gd name="connsiteY2" fmla="*/ 1492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1492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149225 h 307975"/>
                <a:gd name="connsiteX3" fmla="*/ 561975 w 1724025"/>
                <a:gd name="connsiteY3" fmla="*/ 730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200025 h 307975"/>
                <a:gd name="connsiteX3" fmla="*/ 561975 w 1724025"/>
                <a:gd name="connsiteY3" fmla="*/ 73025 h 307975"/>
                <a:gd name="connsiteX4" fmla="*/ 0 w 1724025"/>
                <a:gd name="connsiteY4" fmla="*/ 0 h 307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25" h="307975">
                  <a:moveTo>
                    <a:pt x="1724025" y="307975"/>
                  </a:moveTo>
                  <a:lnTo>
                    <a:pt x="1330325" y="238125"/>
                  </a:lnTo>
                  <a:lnTo>
                    <a:pt x="981075" y="200025"/>
                  </a:lnTo>
                  <a:lnTo>
                    <a:pt x="561975" y="73025"/>
                  </a:lnTo>
                  <a:lnTo>
                    <a:pt x="0" y="0"/>
                  </a:lnTo>
                </a:path>
              </a:pathLst>
            </a:custGeom>
            <a:noFill/>
            <a:ln w="63500">
              <a:solidFill>
                <a:schemeClr val="accent1">
                  <a:alpha val="80000"/>
                </a:schemeClr>
              </a:solidFill>
              <a:prstDash val="sysDot"/>
              <a:headEnd type="triangle" w="med" len="sm"/>
              <a:tailEnd type="triangle" w="med" len="sm"/>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p:cNvSpPr/>
            <p:nvPr/>
          </p:nvSpPr>
          <p:spPr>
            <a:xfrm>
              <a:off x="6075702" y="4551231"/>
              <a:ext cx="942761" cy="3231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900" dirty="0">
                  <a:latin typeface="Meiryo UI" panose="020B0604030504040204" pitchFamily="50" charset="-128"/>
                  <a:ea typeface="Meiryo UI" panose="020B0604030504040204" pitchFamily="50" charset="-128"/>
                </a:rPr>
                <a:t>神戸空港</a:t>
              </a:r>
              <a:endParaRPr kumimoji="1" lang="en-US" altLang="ja-JP" sz="900" dirty="0">
                <a:latin typeface="Meiryo UI" panose="020B0604030504040204" pitchFamily="50" charset="-128"/>
                <a:ea typeface="Meiryo UI" panose="020B0604030504040204" pitchFamily="50" charset="-128"/>
              </a:endParaRPr>
            </a:p>
          </p:txBody>
        </p:sp>
        <p:sp>
          <p:nvSpPr>
            <p:cNvPr id="154" name="正方形/長方形 153"/>
            <p:cNvSpPr/>
            <p:nvPr/>
          </p:nvSpPr>
          <p:spPr>
            <a:xfrm>
              <a:off x="7405381" y="3510280"/>
              <a:ext cx="826883" cy="3016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800" dirty="0">
                  <a:latin typeface="Meiryo UI" panose="020B0604030504040204" pitchFamily="50" charset="-128"/>
                  <a:ea typeface="Meiryo UI" panose="020B0604030504040204" pitchFamily="50" charset="-128"/>
                </a:rPr>
                <a:t>伊丹空港</a:t>
              </a:r>
              <a:endParaRPr kumimoji="1" lang="en-US" altLang="ja-JP" sz="800" dirty="0">
                <a:latin typeface="Meiryo UI" panose="020B0604030504040204" pitchFamily="50" charset="-128"/>
                <a:ea typeface="Meiryo UI" panose="020B0604030504040204" pitchFamily="50" charset="-128"/>
              </a:endParaRPr>
            </a:p>
          </p:txBody>
        </p:sp>
        <p:sp>
          <p:nvSpPr>
            <p:cNvPr id="156" name="フリーフォーム 155"/>
            <p:cNvSpPr/>
            <p:nvPr/>
          </p:nvSpPr>
          <p:spPr>
            <a:xfrm>
              <a:off x="9258299" y="4188460"/>
              <a:ext cx="781469" cy="2691604"/>
            </a:xfrm>
            <a:custGeom>
              <a:avLst/>
              <a:gdLst>
                <a:gd name="connsiteX0" fmla="*/ 0 w 757506"/>
                <a:gd name="connsiteY0" fmla="*/ 3383280 h 3383280"/>
                <a:gd name="connsiteX1" fmla="*/ 205740 w 757506"/>
                <a:gd name="connsiteY1" fmla="*/ 3192780 h 3383280"/>
                <a:gd name="connsiteX2" fmla="*/ 502920 w 757506"/>
                <a:gd name="connsiteY2" fmla="*/ 2766060 h 3383280"/>
                <a:gd name="connsiteX3" fmla="*/ 716280 w 757506"/>
                <a:gd name="connsiteY3" fmla="*/ 2004060 h 3383280"/>
                <a:gd name="connsiteX4" fmla="*/ 754380 w 757506"/>
                <a:gd name="connsiteY4" fmla="*/ 1021080 h 3383280"/>
                <a:gd name="connsiteX5" fmla="*/ 754380 w 757506"/>
                <a:gd name="connsiteY5" fmla="*/ 457200 h 3383280"/>
                <a:gd name="connsiteX6" fmla="*/ 746760 w 757506"/>
                <a:gd name="connsiteY6" fmla="*/ 0 h 3383280"/>
                <a:gd name="connsiteX0" fmla="*/ 0 w 757506"/>
                <a:gd name="connsiteY0" fmla="*/ 2926080 h 2926080"/>
                <a:gd name="connsiteX1" fmla="*/ 205740 w 757506"/>
                <a:gd name="connsiteY1" fmla="*/ 2735580 h 2926080"/>
                <a:gd name="connsiteX2" fmla="*/ 502920 w 757506"/>
                <a:gd name="connsiteY2" fmla="*/ 2308860 h 2926080"/>
                <a:gd name="connsiteX3" fmla="*/ 716280 w 757506"/>
                <a:gd name="connsiteY3" fmla="*/ 1546860 h 2926080"/>
                <a:gd name="connsiteX4" fmla="*/ 754380 w 757506"/>
                <a:gd name="connsiteY4" fmla="*/ 563880 h 2926080"/>
                <a:gd name="connsiteX5" fmla="*/ 754380 w 757506"/>
                <a:gd name="connsiteY5" fmla="*/ 0 h 2926080"/>
                <a:gd name="connsiteX0" fmla="*/ 0 w 764194"/>
                <a:gd name="connsiteY0" fmla="*/ 2837180 h 2837180"/>
                <a:gd name="connsiteX1" fmla="*/ 205740 w 764194"/>
                <a:gd name="connsiteY1" fmla="*/ 2646680 h 2837180"/>
                <a:gd name="connsiteX2" fmla="*/ 502920 w 764194"/>
                <a:gd name="connsiteY2" fmla="*/ 2219960 h 2837180"/>
                <a:gd name="connsiteX3" fmla="*/ 716280 w 764194"/>
                <a:gd name="connsiteY3" fmla="*/ 1457960 h 2837180"/>
                <a:gd name="connsiteX4" fmla="*/ 754380 w 764194"/>
                <a:gd name="connsiteY4" fmla="*/ 474980 h 2837180"/>
                <a:gd name="connsiteX5" fmla="*/ 763905 w 764194"/>
                <a:gd name="connsiteY5" fmla="*/ 0 h 2837180"/>
                <a:gd name="connsiteX0" fmla="*/ 0 w 793642"/>
                <a:gd name="connsiteY0" fmla="*/ 2837180 h 2837180"/>
                <a:gd name="connsiteX1" fmla="*/ 205740 w 793642"/>
                <a:gd name="connsiteY1" fmla="*/ 2646680 h 2837180"/>
                <a:gd name="connsiteX2" fmla="*/ 502920 w 793642"/>
                <a:gd name="connsiteY2" fmla="*/ 2219960 h 2837180"/>
                <a:gd name="connsiteX3" fmla="*/ 716280 w 793642"/>
                <a:gd name="connsiteY3" fmla="*/ 1457960 h 2837180"/>
                <a:gd name="connsiteX4" fmla="*/ 792480 w 793642"/>
                <a:gd name="connsiteY4" fmla="*/ 652780 h 2837180"/>
                <a:gd name="connsiteX5" fmla="*/ 763905 w 793642"/>
                <a:gd name="connsiteY5" fmla="*/ 0 h 2837180"/>
                <a:gd name="connsiteX0" fmla="*/ 0 w 781469"/>
                <a:gd name="connsiteY0" fmla="*/ 2837180 h 2837180"/>
                <a:gd name="connsiteX1" fmla="*/ 205740 w 781469"/>
                <a:gd name="connsiteY1" fmla="*/ 2646680 h 2837180"/>
                <a:gd name="connsiteX2" fmla="*/ 502920 w 781469"/>
                <a:gd name="connsiteY2" fmla="*/ 2219960 h 2837180"/>
                <a:gd name="connsiteX3" fmla="*/ 716280 w 781469"/>
                <a:gd name="connsiteY3" fmla="*/ 1457960 h 2837180"/>
                <a:gd name="connsiteX4" fmla="*/ 779780 w 781469"/>
                <a:gd name="connsiteY4" fmla="*/ 728980 h 2837180"/>
                <a:gd name="connsiteX5" fmla="*/ 763905 w 781469"/>
                <a:gd name="connsiteY5" fmla="*/ 0 h 283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469" h="2837180">
                  <a:moveTo>
                    <a:pt x="0" y="2837180"/>
                  </a:moveTo>
                  <a:cubicBezTo>
                    <a:pt x="60960" y="2793365"/>
                    <a:pt x="121920" y="2749550"/>
                    <a:pt x="205740" y="2646680"/>
                  </a:cubicBezTo>
                  <a:cubicBezTo>
                    <a:pt x="289560" y="2543810"/>
                    <a:pt x="417830" y="2418080"/>
                    <a:pt x="502920" y="2219960"/>
                  </a:cubicBezTo>
                  <a:cubicBezTo>
                    <a:pt x="588010" y="2021840"/>
                    <a:pt x="670137" y="1706457"/>
                    <a:pt x="716280" y="1457960"/>
                  </a:cubicBezTo>
                  <a:cubicBezTo>
                    <a:pt x="762423" y="1209463"/>
                    <a:pt x="771843" y="971973"/>
                    <a:pt x="779780" y="728980"/>
                  </a:cubicBezTo>
                  <a:cubicBezTo>
                    <a:pt x="787717" y="485987"/>
                    <a:pt x="765175" y="170180"/>
                    <a:pt x="763905" y="0"/>
                  </a:cubicBezTo>
                </a:path>
              </a:pathLst>
            </a:custGeom>
            <a:ln w="63500" cap="rnd" cmpd="sng" algn="ctr">
              <a:solidFill>
                <a:schemeClr val="accent2">
                  <a:lumMod val="75000"/>
                </a:schemeClr>
              </a:solidFill>
              <a:prstDash val="sysDot"/>
              <a:round/>
              <a:headEnd type="triangle" w="med" len="sm"/>
              <a:tailEnd type="triangle" w="med" len="sm"/>
            </a:ln>
            <a:effectLst>
              <a:glow rad="63500">
                <a:schemeClr val="accent4">
                  <a:alpha val="40000"/>
                </a:schemeClr>
              </a:glow>
            </a:effectLst>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161" name="円/楕円 306"/>
            <p:cNvSpPr/>
            <p:nvPr/>
          </p:nvSpPr>
          <p:spPr>
            <a:xfrm rot="4405789">
              <a:off x="7645305" y="5918702"/>
              <a:ext cx="77634" cy="2550646"/>
            </a:xfrm>
            <a:prstGeom prst="ellipse">
              <a:avLst/>
            </a:prstGeom>
            <a:solidFill>
              <a:schemeClr val="accent2">
                <a:lumMod val="60000"/>
                <a:lumOff val="40000"/>
                <a:alpha val="1000"/>
              </a:schemeClr>
            </a:solidFill>
            <a:ln w="25400" cap="flat" cmpd="sng" algn="ctr">
              <a:noFill/>
              <a:prstDash val="solid"/>
            </a:ln>
            <a:effectLst>
              <a:glow rad="127000">
                <a:srgbClr val="C0504D">
                  <a:lumMod val="60000"/>
                  <a:lumOff val="40000"/>
                  <a:alpha val="60000"/>
                </a:srgbClr>
              </a:glow>
            </a:effectLst>
          </p:spPr>
          <p:txBody>
            <a:bodyPr rtlCol="0" anchor="ctr"/>
            <a:lstStyle/>
            <a:p>
              <a:pPr algn="ctr" defTabSz="963112">
                <a:defRPr/>
              </a:pPr>
              <a:endParaRPr kumimoji="1" lang="ja-JP" altLang="en-US" sz="1900" kern="0">
                <a:solidFill>
                  <a:prstClr val="white"/>
                </a:solidFill>
                <a:latin typeface="Calibri"/>
                <a:ea typeface="ＭＳ Ｐゴシック" panose="020B0600070205080204" pitchFamily="50" charset="-128"/>
              </a:endParaRPr>
            </a:p>
          </p:txBody>
        </p:sp>
        <p:sp>
          <p:nvSpPr>
            <p:cNvPr id="162" name="円/楕円 306"/>
            <p:cNvSpPr/>
            <p:nvPr/>
          </p:nvSpPr>
          <p:spPr>
            <a:xfrm>
              <a:off x="8506331" y="6252105"/>
              <a:ext cx="355403" cy="232371"/>
            </a:xfrm>
            <a:prstGeom prst="ellipse">
              <a:avLst/>
            </a:prstGeom>
            <a:solidFill>
              <a:schemeClr val="accent2">
                <a:lumMod val="60000"/>
                <a:lumOff val="40000"/>
                <a:alpha val="1000"/>
              </a:schemeClr>
            </a:solidFill>
            <a:ln w="25400" cap="flat" cmpd="sng" algn="ctr">
              <a:noFill/>
              <a:prstDash val="solid"/>
            </a:ln>
            <a:effectLst>
              <a:glow rad="127000">
                <a:srgbClr val="C0504D">
                  <a:lumMod val="60000"/>
                  <a:lumOff val="40000"/>
                  <a:alpha val="60000"/>
                </a:srgbClr>
              </a:glow>
            </a:effectLst>
          </p:spPr>
          <p:txBody>
            <a:bodyPr rtlCol="0" anchor="ctr"/>
            <a:lstStyle/>
            <a:p>
              <a:pPr algn="ctr" defTabSz="963112">
                <a:defRPr/>
              </a:pPr>
              <a:endParaRPr kumimoji="1" lang="ja-JP" altLang="en-US" sz="1900" kern="0">
                <a:solidFill>
                  <a:prstClr val="white"/>
                </a:solidFill>
                <a:latin typeface="Calibri"/>
                <a:ea typeface="ＭＳ Ｐゴシック" panose="020B0600070205080204" pitchFamily="50" charset="-128"/>
              </a:endParaRPr>
            </a:p>
          </p:txBody>
        </p:sp>
        <p:sp>
          <p:nvSpPr>
            <p:cNvPr id="163" name="テキスト ボックス 162"/>
            <p:cNvSpPr txBox="1"/>
            <p:nvPr/>
          </p:nvSpPr>
          <p:spPr>
            <a:xfrm>
              <a:off x="8411323" y="6353623"/>
              <a:ext cx="1294472" cy="468050"/>
            </a:xfrm>
            <a:prstGeom prst="rect">
              <a:avLst/>
            </a:prstGeom>
            <a:noFill/>
          </p:spPr>
          <p:txBody>
            <a:bodyPr wrap="square" lIns="0" tIns="36000" rIns="36000" bIns="36000" rtlCol="0" anchor="b">
              <a:spAutoFit/>
            </a:bodyPr>
            <a:lstStyle/>
            <a:p>
              <a:pPr defTabSz="913303"/>
              <a:r>
                <a:rPr lang="ja-JP" altLang="en-US"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（日本遺産）</a:t>
              </a:r>
              <a:endParaRPr lang="en-US" altLang="ja-JP"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女性とともに今に息づく</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女人高野</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テキスト ボックス 163"/>
            <p:cNvSpPr txBox="1"/>
            <p:nvPr/>
          </p:nvSpPr>
          <p:spPr>
            <a:xfrm>
              <a:off x="8089410" y="6025443"/>
              <a:ext cx="1035037" cy="338781"/>
            </a:xfrm>
            <a:prstGeom prst="rect">
              <a:avLst/>
            </a:prstGeom>
            <a:noFill/>
          </p:spPr>
          <p:txBody>
            <a:bodyPr wrap="square" lIns="0" tIns="36000" rIns="36000" bIns="36000" rtlCol="0" anchor="b">
              <a:spAutoFit/>
            </a:bodyPr>
            <a:lstStyle/>
            <a:p>
              <a:pPr defTabSz="913303"/>
              <a:r>
                <a:rPr lang="ja-JP" altLang="en-US"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（日本遺産）</a:t>
              </a:r>
              <a:endParaRPr lang="en-US" altLang="ja-JP"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中世に出逢えるまち</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円/楕円 306"/>
            <p:cNvSpPr/>
            <p:nvPr/>
          </p:nvSpPr>
          <p:spPr>
            <a:xfrm>
              <a:off x="8981530" y="4947503"/>
              <a:ext cx="284788" cy="189693"/>
            </a:xfrm>
            <a:prstGeom prst="ellipse">
              <a:avLst/>
            </a:prstGeom>
            <a:solidFill>
              <a:schemeClr val="accent2">
                <a:lumMod val="60000"/>
                <a:lumOff val="40000"/>
                <a:alpha val="1000"/>
              </a:schemeClr>
            </a:solidFill>
            <a:ln w="25400" cap="flat" cmpd="sng" algn="ctr">
              <a:noFill/>
              <a:prstDash val="solid"/>
            </a:ln>
            <a:effectLst>
              <a:glow rad="127000">
                <a:srgbClr val="C0504D">
                  <a:lumMod val="60000"/>
                  <a:lumOff val="40000"/>
                  <a:alpha val="60000"/>
                </a:srgbClr>
              </a:glow>
            </a:effectLst>
          </p:spPr>
          <p:txBody>
            <a:bodyPr rtlCol="0" anchor="ctr"/>
            <a:lstStyle/>
            <a:p>
              <a:pPr algn="ctr" defTabSz="963112">
                <a:defRPr/>
              </a:pPr>
              <a:endParaRPr kumimoji="1" lang="ja-JP" altLang="en-US" sz="1900" kern="0">
                <a:solidFill>
                  <a:prstClr val="white"/>
                </a:solidFill>
                <a:latin typeface="Calibri"/>
                <a:ea typeface="ＭＳ Ｐゴシック" panose="020B0600070205080204" pitchFamily="50" charset="-128"/>
              </a:endParaRPr>
            </a:p>
          </p:txBody>
        </p:sp>
        <p:sp>
          <p:nvSpPr>
            <p:cNvPr id="166" name="テキスト ボックス 165"/>
            <p:cNvSpPr txBox="1"/>
            <p:nvPr/>
          </p:nvSpPr>
          <p:spPr>
            <a:xfrm>
              <a:off x="9044445" y="4669147"/>
              <a:ext cx="1369808" cy="468050"/>
            </a:xfrm>
            <a:prstGeom prst="rect">
              <a:avLst/>
            </a:prstGeom>
            <a:noFill/>
          </p:spPr>
          <p:txBody>
            <a:bodyPr wrap="square" lIns="0" tIns="36000" rIns="36000" bIns="36000" rtlCol="0" anchor="b">
              <a:spAutoFit/>
            </a:bodyPr>
            <a:lstStyle/>
            <a:p>
              <a:pPr defTabSz="913303"/>
              <a:r>
                <a:rPr lang="ja-JP" altLang="en-US"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（日本遺産）</a:t>
              </a:r>
              <a:endParaRPr lang="en-US" altLang="ja-JP"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龍田古道の心臓部</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「亀の瀬」を越えてゆけ</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7" name="テキスト ボックス 166"/>
            <p:cNvSpPr txBox="1"/>
            <p:nvPr/>
          </p:nvSpPr>
          <p:spPr>
            <a:xfrm>
              <a:off x="7262197" y="6604579"/>
              <a:ext cx="1465273" cy="468050"/>
            </a:xfrm>
            <a:prstGeom prst="rect">
              <a:avLst/>
            </a:prstGeom>
            <a:noFill/>
          </p:spPr>
          <p:txBody>
            <a:bodyPr wrap="square" lIns="0" tIns="36000" rIns="36000" bIns="36000" rtlCol="0" anchor="b">
              <a:spAutoFit/>
            </a:bodyPr>
            <a:lstStyle/>
            <a:p>
              <a:pPr defTabSz="913303"/>
              <a:r>
                <a:rPr lang="ja-JP" altLang="en-US"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（日本遺産）</a:t>
              </a:r>
              <a:endParaRPr lang="en-US" altLang="ja-JP"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旅引付と二枚の絵図が</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伝えるまち</a:t>
              </a:r>
            </a:p>
          </p:txBody>
        </p:sp>
        <p:sp>
          <p:nvSpPr>
            <p:cNvPr id="168" name="テキスト ボックス 167"/>
            <p:cNvSpPr txBox="1"/>
            <p:nvPr/>
          </p:nvSpPr>
          <p:spPr>
            <a:xfrm>
              <a:off x="6697823" y="6972711"/>
              <a:ext cx="1702825" cy="468050"/>
            </a:xfrm>
            <a:prstGeom prst="rect">
              <a:avLst/>
            </a:prstGeom>
            <a:noFill/>
          </p:spPr>
          <p:txBody>
            <a:bodyPr wrap="square" lIns="0" tIns="36000" rIns="36000" bIns="36000" rtlCol="0" anchor="b">
              <a:spAutoFit/>
            </a:bodyPr>
            <a:lstStyle/>
            <a:p>
              <a:pPr defTabSz="913303"/>
              <a:r>
                <a:rPr lang="ja-JP" altLang="en-US"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（日本遺産）</a:t>
              </a:r>
              <a:endParaRPr lang="en-US" altLang="ja-JP" sz="500" kern="0" dirty="0">
                <a:solidFill>
                  <a:srgbClr val="FF0000"/>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里人とともに守り伝える修験道</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defTabSz="913303"/>
              <a:r>
                <a:rPr lang="ja-JP" altLang="en-US"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rPr>
                <a:t>　はじまりの地</a:t>
              </a:r>
              <a:endParaRPr lang="en-US" altLang="ja-JP" sz="600" kern="0" dirty="0">
                <a:solidFill>
                  <a:prstClr val="black"/>
                </a:solidFill>
                <a:effectLst>
                  <a:glow rad="1016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正方形/長方形 168"/>
            <p:cNvSpPr/>
            <p:nvPr/>
          </p:nvSpPr>
          <p:spPr>
            <a:xfrm>
              <a:off x="8262544" y="7383445"/>
              <a:ext cx="1096937" cy="377035"/>
            </a:xfrm>
            <a:prstGeom prst="rect">
              <a:avLst/>
            </a:prstGeom>
            <a:noFill/>
            <a:ln w="6350">
              <a:noFill/>
            </a:ln>
          </p:spPr>
          <p:txBody>
            <a:bodyPr wrap="square" lIns="0" tIns="0" rIns="0" bIns="0">
              <a:spAutoFit/>
            </a:bodyPr>
            <a:lstStyle/>
            <a:p>
              <a:pPr marL="177811" indent="-177811" defTabSz="963112">
                <a:defRPr/>
              </a:pPr>
              <a:r>
                <a:rPr kumimoji="1"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（世界遺産） </a:t>
              </a:r>
              <a:endParaRPr kumimoji="1" lang="en-US" altLang="ja-JP"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77811" indent="-177811" algn="ctr" defTabSz="963112">
                <a:defRPr/>
              </a:pPr>
              <a:r>
                <a:rPr kumimoji="1" lang="ja-JP" altLang="en-US"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高野山</a:t>
              </a:r>
              <a:endParaRPr kumimoji="1" lang="en-US" altLang="ja-JP" sz="10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rot="655586">
              <a:off x="4578358" y="6394861"/>
              <a:ext cx="1559860" cy="560169"/>
            </a:xfrm>
            <a:prstGeom prst="rect">
              <a:avLst/>
            </a:prstGeom>
          </p:spPr>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深日港</a:t>
              </a:r>
              <a:r>
                <a:rPr kumimoji="1" lang="ja-JP" altLang="en-US" sz="1000" dirty="0" err="1">
                  <a:latin typeface="Meiryo UI" panose="020B0604030504040204" pitchFamily="50" charset="-128"/>
                  <a:ea typeface="Meiryo UI" panose="020B0604030504040204" pitchFamily="50" charset="-128"/>
                </a:rPr>
                <a:t>ー</a:t>
              </a:r>
              <a:r>
                <a:rPr kumimoji="1" lang="ja-JP" altLang="en-US" sz="1000" dirty="0">
                  <a:latin typeface="Meiryo UI" panose="020B0604030504040204" pitchFamily="50" charset="-128"/>
                  <a:ea typeface="Meiryo UI" panose="020B0604030504040204" pitchFamily="50" charset="-128"/>
                </a:rPr>
                <a:t>洲本港</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（社会実験）</a:t>
              </a:r>
              <a:endParaRPr kumimoji="1" lang="en-US" altLang="ja-JP" sz="1000" dirty="0">
                <a:latin typeface="Meiryo UI" panose="020B0604030504040204" pitchFamily="50" charset="-128"/>
                <a:ea typeface="Meiryo UI" panose="020B0604030504040204" pitchFamily="50" charset="-128"/>
              </a:endParaRPr>
            </a:p>
          </p:txBody>
        </p:sp>
        <p:sp>
          <p:nvSpPr>
            <p:cNvPr id="159" name="正方形/長方形 158"/>
            <p:cNvSpPr/>
            <p:nvPr/>
          </p:nvSpPr>
          <p:spPr>
            <a:xfrm>
              <a:off x="7891268" y="4707288"/>
              <a:ext cx="1321004" cy="355492"/>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サイクルルート</a:t>
              </a:r>
              <a:endParaRPr kumimoji="1" lang="en-US" altLang="ja-JP" sz="1000" b="1" dirty="0">
                <a:latin typeface="Meiryo UI" panose="020B0604030504040204" pitchFamily="50" charset="-128"/>
                <a:ea typeface="Meiryo UI" panose="020B0604030504040204" pitchFamily="50" charset="-128"/>
              </a:endParaRPr>
            </a:p>
          </p:txBody>
        </p:sp>
        <p:sp>
          <p:nvSpPr>
            <p:cNvPr id="160" name="正方形/長方形 159"/>
            <p:cNvSpPr/>
            <p:nvPr/>
          </p:nvSpPr>
          <p:spPr>
            <a:xfrm>
              <a:off x="7922639" y="5218669"/>
              <a:ext cx="1276576" cy="538623"/>
            </a:xfrm>
            <a:prstGeom prst="rect">
              <a:avLst/>
            </a:prstGeom>
            <a:noFill/>
            <a:ln w="6350">
              <a:noFill/>
            </a:ln>
          </p:spPr>
          <p:txBody>
            <a:bodyPr wrap="square" lIns="0" tIns="0" rIns="0" bIns="0">
              <a:spAutoFit/>
            </a:bodyPr>
            <a:lstStyle/>
            <a:p>
              <a:pPr marL="177811" indent="-177811" defTabSz="963112">
                <a:defRPr/>
              </a:pPr>
              <a:r>
                <a:rPr kumimoji="1"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（世界遺産）</a:t>
              </a:r>
              <a:endParaRPr kumimoji="1" lang="en-US" altLang="ja-JP" sz="700"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77811" indent="-177811" algn="ctr" defTabSz="963112">
                <a:defRPr/>
              </a:pPr>
              <a:r>
                <a:rPr kumimoji="1" lang="ja-JP" altLang="en-US" sz="7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百舌鳥・古市</a:t>
              </a:r>
              <a:endParaRPr kumimoji="1" lang="en-US" altLang="ja-JP"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11" indent="-177811" algn="ctr" defTabSz="963112">
                <a:defRPr/>
              </a:pPr>
              <a:r>
                <a:rPr kumimoji="1" lang="ja-JP" altLang="en-US"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古墳群</a:t>
              </a:r>
              <a:endParaRPr kumimoji="1" lang="en-US" altLang="ja-JP"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p:cNvSpPr/>
            <p:nvPr/>
          </p:nvSpPr>
          <p:spPr>
            <a:xfrm rot="18562199">
              <a:off x="6739370" y="5927886"/>
              <a:ext cx="1743188" cy="344718"/>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泉州サイクルルート</a:t>
              </a:r>
              <a:endParaRPr kumimoji="1" lang="en-US" altLang="ja-JP" sz="1000" b="1" dirty="0">
                <a:latin typeface="Meiryo UI" panose="020B0604030504040204" pitchFamily="50" charset="-128"/>
                <a:ea typeface="Meiryo UI" panose="020B0604030504040204" pitchFamily="50" charset="-128"/>
              </a:endParaRPr>
            </a:p>
          </p:txBody>
        </p:sp>
        <p:sp>
          <p:nvSpPr>
            <p:cNvPr id="139" name="正方形/長方形 138"/>
            <p:cNvSpPr/>
            <p:nvPr/>
          </p:nvSpPr>
          <p:spPr>
            <a:xfrm>
              <a:off x="9535745" y="2475401"/>
              <a:ext cx="698837" cy="3447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伏見</a:t>
              </a:r>
              <a:endParaRPr kumimoji="1" lang="en-US" altLang="ja-JP" sz="1000" dirty="0">
                <a:latin typeface="Meiryo UI" panose="020B0604030504040204" pitchFamily="50" charset="-128"/>
                <a:ea typeface="Meiryo UI" panose="020B0604030504040204" pitchFamily="50" charset="-128"/>
              </a:endParaRPr>
            </a:p>
          </p:txBody>
        </p:sp>
        <p:sp>
          <p:nvSpPr>
            <p:cNvPr id="120" name="フリーフォーム 119"/>
            <p:cNvSpPr/>
            <p:nvPr/>
          </p:nvSpPr>
          <p:spPr>
            <a:xfrm>
              <a:off x="10274224" y="467024"/>
              <a:ext cx="1549865" cy="1807813"/>
            </a:xfrm>
            <a:custGeom>
              <a:avLst/>
              <a:gdLst>
                <a:gd name="connsiteX0" fmla="*/ 495376 w 1651076"/>
                <a:gd name="connsiteY0" fmla="*/ 0 h 1769713"/>
                <a:gd name="connsiteX1" fmla="*/ 381076 w 1651076"/>
                <a:gd name="connsiteY1" fmla="*/ 152400 h 1769713"/>
                <a:gd name="connsiteX2" fmla="*/ 342976 w 1651076"/>
                <a:gd name="connsiteY2" fmla="*/ 368300 h 1769713"/>
                <a:gd name="connsiteX3" fmla="*/ 381076 w 1651076"/>
                <a:gd name="connsiteY3" fmla="*/ 558800 h 1769713"/>
                <a:gd name="connsiteX4" fmla="*/ 304876 w 1651076"/>
                <a:gd name="connsiteY4" fmla="*/ 762000 h 1769713"/>
                <a:gd name="connsiteX5" fmla="*/ 215976 w 1651076"/>
                <a:gd name="connsiteY5" fmla="*/ 952500 h 1769713"/>
                <a:gd name="connsiteX6" fmla="*/ 88976 w 1651076"/>
                <a:gd name="connsiteY6" fmla="*/ 1168400 h 1769713"/>
                <a:gd name="connsiteX7" fmla="*/ 76 w 1651076"/>
                <a:gd name="connsiteY7" fmla="*/ 1460500 h 1769713"/>
                <a:gd name="connsiteX8" fmla="*/ 76276 w 1651076"/>
                <a:gd name="connsiteY8" fmla="*/ 1587500 h 1769713"/>
                <a:gd name="connsiteX9" fmla="*/ 215976 w 1651076"/>
                <a:gd name="connsiteY9" fmla="*/ 1752600 h 1769713"/>
                <a:gd name="connsiteX10" fmla="*/ 406476 w 1651076"/>
                <a:gd name="connsiteY10" fmla="*/ 1727200 h 1769713"/>
                <a:gd name="connsiteX11" fmla="*/ 508076 w 1651076"/>
                <a:gd name="connsiteY11" fmla="*/ 1422400 h 1769713"/>
                <a:gd name="connsiteX12" fmla="*/ 584276 w 1651076"/>
                <a:gd name="connsiteY12" fmla="*/ 1219200 h 1769713"/>
                <a:gd name="connsiteX13" fmla="*/ 660476 w 1651076"/>
                <a:gd name="connsiteY13" fmla="*/ 952500 h 1769713"/>
                <a:gd name="connsiteX14" fmla="*/ 711276 w 1651076"/>
                <a:gd name="connsiteY14" fmla="*/ 812800 h 1769713"/>
                <a:gd name="connsiteX15" fmla="*/ 812876 w 1651076"/>
                <a:gd name="connsiteY15" fmla="*/ 723900 h 1769713"/>
                <a:gd name="connsiteX16" fmla="*/ 977976 w 1651076"/>
                <a:gd name="connsiteY16" fmla="*/ 711200 h 1769713"/>
                <a:gd name="connsiteX17" fmla="*/ 1193876 w 1651076"/>
                <a:gd name="connsiteY17" fmla="*/ 660400 h 1769713"/>
                <a:gd name="connsiteX18" fmla="*/ 1447876 w 1651076"/>
                <a:gd name="connsiteY18" fmla="*/ 508000 h 1769713"/>
                <a:gd name="connsiteX19" fmla="*/ 1511376 w 1651076"/>
                <a:gd name="connsiteY19" fmla="*/ 342900 h 1769713"/>
                <a:gd name="connsiteX20" fmla="*/ 1651076 w 1651076"/>
                <a:gd name="connsiteY20" fmla="*/ 12700 h 17697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7493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207747 w 1692687"/>
                <a:gd name="connsiteY17" fmla="*/ 673100 h 1807813"/>
                <a:gd name="connsiteX18" fmla="*/ 1447876 w 1692687"/>
                <a:gd name="connsiteY18" fmla="*/ 546100 h 1807813"/>
                <a:gd name="connsiteX19" fmla="*/ 1511376 w 1692687"/>
                <a:gd name="connsiteY19" fmla="*/ 381000 h 1807813"/>
                <a:gd name="connsiteX20" fmla="*/ 1692687 w 1692687"/>
                <a:gd name="connsiteY20" fmla="*/ 0 h 180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2687" h="1807813">
                  <a:moveTo>
                    <a:pt x="495376" y="38100"/>
                  </a:moveTo>
                  <a:cubicBezTo>
                    <a:pt x="450926" y="83608"/>
                    <a:pt x="406476" y="129117"/>
                    <a:pt x="381076" y="190500"/>
                  </a:cubicBezTo>
                  <a:cubicBezTo>
                    <a:pt x="355676" y="251883"/>
                    <a:pt x="342976" y="338667"/>
                    <a:pt x="342976" y="406400"/>
                  </a:cubicBezTo>
                  <a:cubicBezTo>
                    <a:pt x="342976" y="474133"/>
                    <a:pt x="387426" y="531283"/>
                    <a:pt x="381076" y="596900"/>
                  </a:cubicBezTo>
                  <a:cubicBezTo>
                    <a:pt x="374726" y="662517"/>
                    <a:pt x="332393" y="734483"/>
                    <a:pt x="304876" y="800100"/>
                  </a:cubicBezTo>
                  <a:cubicBezTo>
                    <a:pt x="277359" y="865717"/>
                    <a:pt x="251959" y="922867"/>
                    <a:pt x="215976" y="990600"/>
                  </a:cubicBezTo>
                  <a:cubicBezTo>
                    <a:pt x="179993" y="1058333"/>
                    <a:pt x="124959" y="1121833"/>
                    <a:pt x="88976" y="1206500"/>
                  </a:cubicBezTo>
                  <a:cubicBezTo>
                    <a:pt x="52993" y="1291167"/>
                    <a:pt x="2193" y="1428750"/>
                    <a:pt x="76" y="1498600"/>
                  </a:cubicBezTo>
                  <a:cubicBezTo>
                    <a:pt x="-2041" y="1568450"/>
                    <a:pt x="40293" y="1576917"/>
                    <a:pt x="76276" y="1625600"/>
                  </a:cubicBezTo>
                  <a:cubicBezTo>
                    <a:pt x="112259" y="1674283"/>
                    <a:pt x="160943" y="1767417"/>
                    <a:pt x="215976" y="1790700"/>
                  </a:cubicBezTo>
                  <a:cubicBezTo>
                    <a:pt x="271009" y="1813983"/>
                    <a:pt x="357793" y="1820333"/>
                    <a:pt x="406476" y="1765300"/>
                  </a:cubicBezTo>
                  <a:cubicBezTo>
                    <a:pt x="455159" y="1710267"/>
                    <a:pt x="478443" y="1545167"/>
                    <a:pt x="508076" y="1460500"/>
                  </a:cubicBezTo>
                  <a:cubicBezTo>
                    <a:pt x="537709" y="1375833"/>
                    <a:pt x="558876" y="1335617"/>
                    <a:pt x="584276" y="1257300"/>
                  </a:cubicBezTo>
                  <a:cubicBezTo>
                    <a:pt x="609676" y="1178983"/>
                    <a:pt x="639309" y="1058333"/>
                    <a:pt x="660476" y="990600"/>
                  </a:cubicBezTo>
                  <a:cubicBezTo>
                    <a:pt x="681643" y="922867"/>
                    <a:pt x="685876" y="889000"/>
                    <a:pt x="711276" y="850900"/>
                  </a:cubicBezTo>
                  <a:cubicBezTo>
                    <a:pt x="736676" y="812800"/>
                    <a:pt x="768426" y="787400"/>
                    <a:pt x="812876" y="762000"/>
                  </a:cubicBezTo>
                  <a:cubicBezTo>
                    <a:pt x="857326" y="736600"/>
                    <a:pt x="912164" y="713317"/>
                    <a:pt x="977976" y="698500"/>
                  </a:cubicBezTo>
                  <a:cubicBezTo>
                    <a:pt x="1043788" y="683683"/>
                    <a:pt x="1129430" y="698500"/>
                    <a:pt x="1207747" y="673100"/>
                  </a:cubicBezTo>
                  <a:cubicBezTo>
                    <a:pt x="1286064" y="647700"/>
                    <a:pt x="1397271" y="594783"/>
                    <a:pt x="1447876" y="546100"/>
                  </a:cubicBezTo>
                  <a:cubicBezTo>
                    <a:pt x="1498481" y="497417"/>
                    <a:pt x="1477509" y="463550"/>
                    <a:pt x="1511376" y="381000"/>
                  </a:cubicBezTo>
                  <a:cubicBezTo>
                    <a:pt x="1545243" y="298450"/>
                    <a:pt x="1639770" y="123825"/>
                    <a:pt x="1692687" y="0"/>
                  </a:cubicBezTo>
                </a:path>
              </a:pathLst>
            </a:custGeom>
            <a:noFill/>
            <a:ln w="63500" cmpd="dbl">
              <a:solidFill>
                <a:schemeClr val="accent2">
                  <a:lumMod val="75000"/>
                </a:schemeClr>
              </a:solidFill>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0" name="正方形/長方形 169">
            <a:extLst>
              <a:ext uri="{FF2B5EF4-FFF2-40B4-BE49-F238E27FC236}">
                <a16:creationId xmlns:a16="http://schemas.microsoft.com/office/drawing/2014/main" id="{FB1ABB5E-366A-4898-B8D5-7157F0897493}"/>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 name="グループ化 1"/>
          <p:cNvGrpSpPr/>
          <p:nvPr/>
        </p:nvGrpSpPr>
        <p:grpSpPr>
          <a:xfrm>
            <a:off x="6558894" y="5567951"/>
            <a:ext cx="2933536" cy="980170"/>
            <a:chOff x="6539680" y="5617409"/>
            <a:chExt cx="2933536" cy="980170"/>
          </a:xfrm>
        </p:grpSpPr>
        <p:sp>
          <p:nvSpPr>
            <p:cNvPr id="80" name="正方形/長方形 79"/>
            <p:cNvSpPr/>
            <p:nvPr/>
          </p:nvSpPr>
          <p:spPr>
            <a:xfrm>
              <a:off x="6539680" y="5617409"/>
              <a:ext cx="2933536" cy="98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000" dirty="0">
                  <a:solidFill>
                    <a:schemeClr val="tx1"/>
                  </a:solidFill>
                  <a:latin typeface="Meiryo UI" panose="020B0604030504040204" pitchFamily="50" charset="-128"/>
                  <a:ea typeface="Meiryo UI" panose="020B0604030504040204" pitchFamily="50" charset="-128"/>
                </a:rPr>
                <a:t>　　　　　　　　</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812800"/>
              <a:r>
                <a:rPr kumimoji="1" lang="ja-JP" altLang="en-US" sz="1000" dirty="0">
                  <a:solidFill>
                    <a:schemeClr val="tx1"/>
                  </a:solidFill>
                  <a:latin typeface="Meiryo UI" panose="020B0604030504040204" pitchFamily="50" charset="-128"/>
                  <a:ea typeface="Meiryo UI" panose="020B0604030504040204" pitchFamily="50" charset="-128"/>
                </a:rPr>
                <a:t>：海上交通（破線は未整備）</a:t>
              </a:r>
              <a:endParaRPr kumimoji="1" lang="en-US" altLang="ja-JP" sz="1000" dirty="0">
                <a:solidFill>
                  <a:schemeClr val="tx1"/>
                </a:solidFill>
                <a:latin typeface="Meiryo UI" panose="020B0604030504040204" pitchFamily="50" charset="-128"/>
                <a:ea typeface="Meiryo UI" panose="020B0604030504040204" pitchFamily="50" charset="-128"/>
              </a:endParaRPr>
            </a:p>
            <a:p>
              <a:r>
                <a:rPr kumimoji="1" lang="ja-JP" altLang="en-US" sz="1000" dirty="0">
                  <a:solidFill>
                    <a:schemeClr val="tx1"/>
                  </a:solidFill>
                  <a:latin typeface="Meiryo UI" panose="020B0604030504040204" pitchFamily="50" charset="-128"/>
                  <a:ea typeface="Meiryo UI" panose="020B0604030504040204" pitchFamily="50" charset="-128"/>
                </a:rPr>
                <a:t>　　　　　　　　　　　　</a:t>
              </a:r>
              <a:endParaRPr kumimoji="1" lang="en-US" altLang="ja-JP" sz="1000" dirty="0">
                <a:solidFill>
                  <a:schemeClr val="tx1"/>
                </a:solidFill>
                <a:latin typeface="Meiryo UI" panose="020B0604030504040204" pitchFamily="50" charset="-128"/>
                <a:ea typeface="Meiryo UI" panose="020B0604030504040204" pitchFamily="50" charset="-128"/>
              </a:endParaRPr>
            </a:p>
            <a:p>
              <a:endParaRPr kumimoji="1" lang="en-US" altLang="ja-JP" sz="1000" dirty="0">
                <a:solidFill>
                  <a:schemeClr val="tx1"/>
                </a:solidFill>
                <a:latin typeface="Meiryo UI" panose="020B0604030504040204" pitchFamily="50" charset="-128"/>
                <a:ea typeface="Meiryo UI" panose="020B0604030504040204" pitchFamily="50" charset="-128"/>
              </a:endParaRPr>
            </a:p>
            <a:p>
              <a:pPr indent="812800"/>
              <a:r>
                <a:rPr kumimoji="1" lang="ja-JP" altLang="en-US" sz="1000" dirty="0">
                  <a:solidFill>
                    <a:schemeClr val="tx1"/>
                  </a:solidFill>
                  <a:latin typeface="Meiryo UI" panose="020B0604030504040204" pitchFamily="50" charset="-128"/>
                  <a:ea typeface="Meiryo UI" panose="020B0604030504040204" pitchFamily="50" charset="-128"/>
                </a:rPr>
                <a:t>：サイクルルート（破線は未設定）</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cxnSp>
          <p:nvCxnSpPr>
            <p:cNvPr id="81" name="直線矢印コネクタ 80"/>
            <p:cNvCxnSpPr>
              <a:cxnSpLocks/>
            </p:cNvCxnSpPr>
            <p:nvPr/>
          </p:nvCxnSpPr>
          <p:spPr>
            <a:xfrm flipH="1">
              <a:off x="6613078" y="5763227"/>
              <a:ext cx="684000" cy="0"/>
            </a:xfrm>
            <a:prstGeom prst="straightConnector1">
              <a:avLst/>
            </a:prstGeom>
            <a:ln w="63500">
              <a:solidFill>
                <a:schemeClr val="accent1"/>
              </a:solidFill>
              <a:prstDash val="solid"/>
              <a:headEnd type="triangle" w="med" len="sm"/>
              <a:tailEnd type="triangle" w="med" len="sm"/>
            </a:ln>
            <a:effectLst>
              <a:glow rad="38100">
                <a:srgbClr val="00B0F0">
                  <a:alpha val="40000"/>
                </a:srgbClr>
              </a:glow>
            </a:effectLst>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a:cxnSpLocks/>
            </p:cNvCxnSpPr>
            <p:nvPr/>
          </p:nvCxnSpPr>
          <p:spPr>
            <a:xfrm flipH="1">
              <a:off x="6613078" y="5975936"/>
              <a:ext cx="684000" cy="0"/>
            </a:xfrm>
            <a:prstGeom prst="straightConnector1">
              <a:avLst/>
            </a:prstGeom>
            <a:ln w="63500">
              <a:solidFill>
                <a:schemeClr val="accent1"/>
              </a:solidFill>
              <a:prstDash val="sysDot"/>
              <a:headEnd type="triangle" w="med" len="sm"/>
              <a:tailEnd type="triangle" w="med" len="sm"/>
            </a:ln>
            <a:effectLst>
              <a:glow rad="38100">
                <a:srgbClr val="00B0F0">
                  <a:alpha val="40000"/>
                </a:srgbClr>
              </a:glow>
            </a:effectLst>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a:cxnSpLocks/>
            </p:cNvCxnSpPr>
            <p:nvPr/>
          </p:nvCxnSpPr>
          <p:spPr>
            <a:xfrm flipH="1">
              <a:off x="6618166" y="6235016"/>
              <a:ext cx="684000" cy="0"/>
            </a:xfrm>
            <a:prstGeom prst="straightConnector1">
              <a:avLst/>
            </a:prstGeom>
            <a:ln w="63500" cmpd="dbl">
              <a:solidFill>
                <a:schemeClr val="accent2">
                  <a:lumMod val="75000"/>
                </a:schemeClr>
              </a:solidFill>
              <a:prstDash val="solid"/>
              <a:headEnd type="triangle" w="med" len="sm"/>
              <a:tailEnd type="triangle" w="med" len="sm"/>
            </a:ln>
            <a:effectLst>
              <a:glow rad="38100">
                <a:schemeClr val="accent4">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a:cxnSpLocks/>
            </p:cNvCxnSpPr>
            <p:nvPr/>
          </p:nvCxnSpPr>
          <p:spPr>
            <a:xfrm flipH="1">
              <a:off x="6613078" y="6449969"/>
              <a:ext cx="684000" cy="0"/>
            </a:xfrm>
            <a:prstGeom prst="straightConnector1">
              <a:avLst/>
            </a:prstGeom>
            <a:ln w="63500" cap="rnd">
              <a:solidFill>
                <a:schemeClr val="accent2">
                  <a:lumMod val="75000"/>
                </a:schemeClr>
              </a:solidFill>
              <a:prstDash val="sysDot"/>
              <a:bevel/>
              <a:headEnd type="triangle" w="med" len="sm"/>
              <a:tailEnd type="triangle" w="med" len="sm"/>
            </a:ln>
            <a:effectLst>
              <a:glow rad="38100">
                <a:schemeClr val="accent4">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 name="フリーフォーム 2"/>
          <p:cNvSpPr/>
          <p:nvPr/>
        </p:nvSpPr>
        <p:spPr>
          <a:xfrm>
            <a:off x="4516341" y="5279666"/>
            <a:ext cx="510378" cy="1608944"/>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78" h="1566407">
                <a:moveTo>
                  <a:pt x="0" y="0"/>
                </a:moveTo>
                <a:lnTo>
                  <a:pt x="63610" y="111318"/>
                </a:lnTo>
                <a:cubicBezTo>
                  <a:pt x="95415" y="139148"/>
                  <a:pt x="155050" y="151074"/>
                  <a:pt x="190831" y="166977"/>
                </a:cubicBezTo>
                <a:cubicBezTo>
                  <a:pt x="226612" y="182880"/>
                  <a:pt x="262393" y="182880"/>
                  <a:pt x="278296" y="206734"/>
                </a:cubicBezTo>
                <a:cubicBezTo>
                  <a:pt x="294199" y="230588"/>
                  <a:pt x="259743" y="280946"/>
                  <a:pt x="286247" y="310101"/>
                </a:cubicBezTo>
                <a:lnTo>
                  <a:pt x="365760" y="397565"/>
                </a:lnTo>
                <a:cubicBezTo>
                  <a:pt x="390939" y="425394"/>
                  <a:pt x="416119" y="455874"/>
                  <a:pt x="437322" y="477078"/>
                </a:cubicBezTo>
                <a:lnTo>
                  <a:pt x="500932" y="540689"/>
                </a:lnTo>
                <a:cubicBezTo>
                  <a:pt x="510208" y="572494"/>
                  <a:pt x="519485" y="654658"/>
                  <a:pt x="492981" y="667910"/>
                </a:cubicBezTo>
                <a:lnTo>
                  <a:pt x="413468" y="707666"/>
                </a:lnTo>
                <a:cubicBezTo>
                  <a:pt x="375037" y="715617"/>
                  <a:pt x="298229" y="706696"/>
                  <a:pt x="262393" y="715617"/>
                </a:cubicBezTo>
                <a:cubicBezTo>
                  <a:pt x="226557" y="724538"/>
                  <a:pt x="215568" y="733453"/>
                  <a:pt x="198451" y="761194"/>
                </a:cubicBezTo>
                <a:cubicBezTo>
                  <a:pt x="181334" y="788935"/>
                  <a:pt x="155658" y="844602"/>
                  <a:pt x="159689" y="882063"/>
                </a:cubicBezTo>
                <a:cubicBezTo>
                  <a:pt x="163720" y="919524"/>
                  <a:pt x="188291" y="948767"/>
                  <a:pt x="222636" y="985962"/>
                </a:cubicBezTo>
                <a:cubicBezTo>
                  <a:pt x="256981" y="1023157"/>
                  <a:pt x="357809" y="1060173"/>
                  <a:pt x="365760" y="1105231"/>
                </a:cubicBezTo>
                <a:lnTo>
                  <a:pt x="389614" y="1240404"/>
                </a:lnTo>
                <a:cubicBezTo>
                  <a:pt x="384313" y="1282811"/>
                  <a:pt x="368411" y="1343770"/>
                  <a:pt x="333955" y="1359673"/>
                </a:cubicBezTo>
                <a:lnTo>
                  <a:pt x="230588" y="1407381"/>
                </a:lnTo>
                <a:cubicBezTo>
                  <a:pt x="197458" y="1420633"/>
                  <a:pt x="156375" y="1415332"/>
                  <a:pt x="135172" y="1439186"/>
                </a:cubicBezTo>
                <a:lnTo>
                  <a:pt x="71562" y="1510748"/>
                </a:lnTo>
                <a:cubicBezTo>
                  <a:pt x="50359" y="1534602"/>
                  <a:pt x="76863" y="1547854"/>
                  <a:pt x="79513" y="1566407"/>
                </a:cubicBezTo>
              </a:path>
            </a:pathLst>
          </a:custGeom>
          <a:noFill/>
          <a:ln w="63500" cmpd="dbl">
            <a:solidFill>
              <a:schemeClr val="accent2">
                <a:lumMod val="75000"/>
              </a:schemeClr>
            </a:solidFill>
            <a:headEnd type="triangle" w="med" len="sm"/>
            <a:tailEnd type="non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4691357" y="6004753"/>
            <a:ext cx="798581" cy="400110"/>
          </a:xfrm>
          <a:prstGeom prst="rect">
            <a:avLst/>
          </a:prstGeom>
        </p:spPr>
        <p:txBody>
          <a:bodyPr wrap="square">
            <a:spAutoFit/>
          </a:bodyPr>
          <a:lstStyle/>
          <a:p>
            <a:pPr algn="ctr"/>
            <a:r>
              <a:rPr kumimoji="1" lang="ja-JP" altLang="en-US" sz="1000" b="1" dirty="0">
                <a:latin typeface="Meiryo UI" panose="020B0604030504040204" pitchFamily="50" charset="-128"/>
                <a:ea typeface="Meiryo UI" panose="020B0604030504040204" pitchFamily="50" charset="-128"/>
              </a:rPr>
              <a:t>太平洋岸</a:t>
            </a:r>
            <a:endParaRPr kumimoji="1" lang="en-US" altLang="ja-JP" sz="10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自転車道</a:t>
            </a:r>
            <a:endParaRPr kumimoji="1" lang="en-US" altLang="ja-JP" sz="1000" b="1" dirty="0">
              <a:latin typeface="Meiryo UI" panose="020B0604030504040204" pitchFamily="50" charset="-128"/>
              <a:ea typeface="Meiryo UI" panose="020B0604030504040204" pitchFamily="50" charset="-128"/>
            </a:endParaRPr>
          </a:p>
        </p:txBody>
      </p:sp>
      <p:sp>
        <p:nvSpPr>
          <p:cNvPr id="79" name="フリーフォーム 78"/>
          <p:cNvSpPr/>
          <p:nvPr/>
        </p:nvSpPr>
        <p:spPr>
          <a:xfrm>
            <a:off x="7135542" y="1430554"/>
            <a:ext cx="406972" cy="1483445"/>
          </a:xfrm>
          <a:custGeom>
            <a:avLst/>
            <a:gdLst>
              <a:gd name="connsiteX0" fmla="*/ 419100 w 421229"/>
              <a:gd name="connsiteY0" fmla="*/ 1838325 h 1838325"/>
              <a:gd name="connsiteX1" fmla="*/ 414337 w 421229"/>
              <a:gd name="connsiteY1" fmla="*/ 1404937 h 1838325"/>
              <a:gd name="connsiteX2" fmla="*/ 361950 w 421229"/>
              <a:gd name="connsiteY2" fmla="*/ 1042987 h 1838325"/>
              <a:gd name="connsiteX3" fmla="*/ 300037 w 421229"/>
              <a:gd name="connsiteY3" fmla="*/ 804862 h 1838325"/>
              <a:gd name="connsiteX4" fmla="*/ 228600 w 421229"/>
              <a:gd name="connsiteY4" fmla="*/ 614362 h 1838325"/>
              <a:gd name="connsiteX5" fmla="*/ 71437 w 421229"/>
              <a:gd name="connsiteY5" fmla="*/ 133350 h 1838325"/>
              <a:gd name="connsiteX6" fmla="*/ 0 w 421229"/>
              <a:gd name="connsiteY6" fmla="*/ 0 h 1838325"/>
              <a:gd name="connsiteX7" fmla="*/ 0 w 421229"/>
              <a:gd name="connsiteY7" fmla="*/ 0 h 1838325"/>
              <a:gd name="connsiteX0" fmla="*/ 528638 w 530767"/>
              <a:gd name="connsiteY0" fmla="*/ 2062162 h 2062162"/>
              <a:gd name="connsiteX1" fmla="*/ 523875 w 530767"/>
              <a:gd name="connsiteY1" fmla="*/ 1628774 h 2062162"/>
              <a:gd name="connsiteX2" fmla="*/ 471488 w 530767"/>
              <a:gd name="connsiteY2" fmla="*/ 1266824 h 2062162"/>
              <a:gd name="connsiteX3" fmla="*/ 409575 w 530767"/>
              <a:gd name="connsiteY3" fmla="*/ 1028699 h 2062162"/>
              <a:gd name="connsiteX4" fmla="*/ 338138 w 530767"/>
              <a:gd name="connsiteY4" fmla="*/ 838199 h 2062162"/>
              <a:gd name="connsiteX5" fmla="*/ 180975 w 530767"/>
              <a:gd name="connsiteY5" fmla="*/ 357187 h 2062162"/>
              <a:gd name="connsiteX6" fmla="*/ 109538 w 530767"/>
              <a:gd name="connsiteY6" fmla="*/ 223837 h 2062162"/>
              <a:gd name="connsiteX7" fmla="*/ 0 w 530767"/>
              <a:gd name="connsiteY7" fmla="*/ 0 h 2062162"/>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233363 w 654592"/>
              <a:gd name="connsiteY6" fmla="*/ 309562 h 2147887"/>
              <a:gd name="connsiteX7" fmla="*/ 0 w 654592"/>
              <a:gd name="connsiteY7" fmla="*/ 0 h 2147887"/>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190501 w 654592"/>
              <a:gd name="connsiteY6" fmla="*/ 176212 h 2147887"/>
              <a:gd name="connsiteX7" fmla="*/ 0 w 654592"/>
              <a:gd name="connsiteY7" fmla="*/ 0 h 214788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04813 w 616492"/>
              <a:gd name="connsiteY4" fmla="*/ 862011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095374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4363"/>
              <a:gd name="connsiteY0" fmla="*/ 2171699 h 2171699"/>
              <a:gd name="connsiteX1" fmla="*/ 557213 w 614363"/>
              <a:gd name="connsiteY1" fmla="*/ 1376361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67874 w 614363"/>
              <a:gd name="connsiteY1" fmla="*/ 167129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527283 w 614363"/>
              <a:gd name="connsiteY2" fmla="*/ 120724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268071 w 614363"/>
              <a:gd name="connsiteY2" fmla="*/ 1207244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8190 w 618190"/>
              <a:gd name="connsiteY0" fmla="*/ 2171699 h 2171699"/>
              <a:gd name="connsiteX1" fmla="*/ 559576 w 618190"/>
              <a:gd name="connsiteY1" fmla="*/ 1661122 h 2171699"/>
              <a:gd name="connsiteX2" fmla="*/ 271898 w 618190"/>
              <a:gd name="connsiteY2" fmla="*/ 1207244 h 2171699"/>
              <a:gd name="connsiteX3" fmla="*/ 81 w 618190"/>
              <a:gd name="connsiteY3" fmla="*/ 964158 h 2171699"/>
              <a:gd name="connsiteX4" fmla="*/ 299102 w 618190"/>
              <a:gd name="connsiteY4" fmla="*/ 528636 h 2171699"/>
              <a:gd name="connsiteX5" fmla="*/ 156228 w 618190"/>
              <a:gd name="connsiteY5" fmla="*/ 200024 h 2171699"/>
              <a:gd name="connsiteX6" fmla="*/ 3827 w 618190"/>
              <a:gd name="connsiteY6" fmla="*/ 0 h 2171699"/>
              <a:gd name="connsiteX0" fmla="*/ 799121 w 799121"/>
              <a:gd name="connsiteY0" fmla="*/ 2171699 h 2171699"/>
              <a:gd name="connsiteX1" fmla="*/ 740507 w 799121"/>
              <a:gd name="connsiteY1" fmla="*/ 1661122 h 2171699"/>
              <a:gd name="connsiteX2" fmla="*/ 452829 w 799121"/>
              <a:gd name="connsiteY2" fmla="*/ 1207244 h 2171699"/>
              <a:gd name="connsiteX3" fmla="*/ 181012 w 799121"/>
              <a:gd name="connsiteY3" fmla="*/ 964158 h 2171699"/>
              <a:gd name="connsiteX4" fmla="*/ 3418 w 799121"/>
              <a:gd name="connsiteY4" fmla="*/ 560542 h 2171699"/>
              <a:gd name="connsiteX5" fmla="*/ 337159 w 799121"/>
              <a:gd name="connsiteY5" fmla="*/ 200024 h 2171699"/>
              <a:gd name="connsiteX6" fmla="*/ 184758 w 799121"/>
              <a:gd name="connsiteY6" fmla="*/ 0 h 2171699"/>
              <a:gd name="connsiteX0" fmla="*/ 803446 w 803446"/>
              <a:gd name="connsiteY0" fmla="*/ 2171699 h 2171699"/>
              <a:gd name="connsiteX1" fmla="*/ 744832 w 803446"/>
              <a:gd name="connsiteY1" fmla="*/ 1661122 h 2171699"/>
              <a:gd name="connsiteX2" fmla="*/ 457154 w 803446"/>
              <a:gd name="connsiteY2" fmla="*/ 1207244 h 2171699"/>
              <a:gd name="connsiteX3" fmla="*/ 135166 w 803446"/>
              <a:gd name="connsiteY3" fmla="*/ 948205 h 2171699"/>
              <a:gd name="connsiteX4" fmla="*/ 7743 w 803446"/>
              <a:gd name="connsiteY4" fmla="*/ 560542 h 2171699"/>
              <a:gd name="connsiteX5" fmla="*/ 341484 w 803446"/>
              <a:gd name="connsiteY5" fmla="*/ 200024 h 2171699"/>
              <a:gd name="connsiteX6" fmla="*/ 189083 w 803446"/>
              <a:gd name="connsiteY6" fmla="*/ 0 h 2171699"/>
              <a:gd name="connsiteX0" fmla="*/ 803446 w 803446"/>
              <a:gd name="connsiteY0" fmla="*/ 2307300 h 2307300"/>
              <a:gd name="connsiteX1" fmla="*/ 744832 w 803446"/>
              <a:gd name="connsiteY1" fmla="*/ 1796723 h 2307300"/>
              <a:gd name="connsiteX2" fmla="*/ 457154 w 803446"/>
              <a:gd name="connsiteY2" fmla="*/ 1342845 h 2307300"/>
              <a:gd name="connsiteX3" fmla="*/ 135166 w 803446"/>
              <a:gd name="connsiteY3" fmla="*/ 1083806 h 2307300"/>
              <a:gd name="connsiteX4" fmla="*/ 7743 w 803446"/>
              <a:gd name="connsiteY4" fmla="*/ 696143 h 2307300"/>
              <a:gd name="connsiteX5" fmla="*/ 341484 w 803446"/>
              <a:gd name="connsiteY5" fmla="*/ 335625 h 2307300"/>
              <a:gd name="connsiteX6" fmla="*/ 46934 w 803446"/>
              <a:gd name="connsiteY6" fmla="*/ 0 h 2307300"/>
              <a:gd name="connsiteX0" fmla="*/ 799577 w 799577"/>
              <a:gd name="connsiteY0" fmla="*/ 2307300 h 2307300"/>
              <a:gd name="connsiteX1" fmla="*/ 740963 w 799577"/>
              <a:gd name="connsiteY1" fmla="*/ 1796723 h 2307300"/>
              <a:gd name="connsiteX2" fmla="*/ 453285 w 799577"/>
              <a:gd name="connsiteY2" fmla="*/ 1342845 h 2307300"/>
              <a:gd name="connsiteX3" fmla="*/ 131297 w 799577"/>
              <a:gd name="connsiteY3" fmla="*/ 1083806 h 2307300"/>
              <a:gd name="connsiteX4" fmla="*/ 3874 w 799577"/>
              <a:gd name="connsiteY4" fmla="*/ 696143 h 2307300"/>
              <a:gd name="connsiteX5" fmla="*/ 262360 w 799577"/>
              <a:gd name="connsiteY5" fmla="*/ 351578 h 2307300"/>
              <a:gd name="connsiteX6" fmla="*/ 43065 w 799577"/>
              <a:gd name="connsiteY6" fmla="*/ 0 h 2307300"/>
              <a:gd name="connsiteX0" fmla="*/ 798458 w 798458"/>
              <a:gd name="connsiteY0" fmla="*/ 2307300 h 2307300"/>
              <a:gd name="connsiteX1" fmla="*/ 739844 w 798458"/>
              <a:gd name="connsiteY1" fmla="*/ 1796723 h 2307300"/>
              <a:gd name="connsiteX2" fmla="*/ 452166 w 798458"/>
              <a:gd name="connsiteY2" fmla="*/ 1342845 h 2307300"/>
              <a:gd name="connsiteX3" fmla="*/ 130178 w 798458"/>
              <a:gd name="connsiteY3" fmla="*/ 1083806 h 2307300"/>
              <a:gd name="connsiteX4" fmla="*/ 2755 w 798458"/>
              <a:gd name="connsiteY4" fmla="*/ 696143 h 2307300"/>
              <a:gd name="connsiteX5" fmla="*/ 236156 w 798458"/>
              <a:gd name="connsiteY5" fmla="*/ 359554 h 2307300"/>
              <a:gd name="connsiteX6" fmla="*/ 41946 w 798458"/>
              <a:gd name="connsiteY6"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96143 h 2307300"/>
              <a:gd name="connsiteX6" fmla="*/ 268391 w 830693"/>
              <a:gd name="connsiteY6" fmla="*/ 359554 h 2307300"/>
              <a:gd name="connsiteX7" fmla="*/ 74181 w 830693"/>
              <a:gd name="connsiteY7"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48284 h 2307300"/>
              <a:gd name="connsiteX6" fmla="*/ 268391 w 830693"/>
              <a:gd name="connsiteY6" fmla="*/ 359554 h 2307300"/>
              <a:gd name="connsiteX7" fmla="*/ 74181 w 830693"/>
              <a:gd name="connsiteY7" fmla="*/ 0 h 2307300"/>
              <a:gd name="connsiteX0" fmla="*/ 843160 w 843160"/>
              <a:gd name="connsiteY0" fmla="*/ 2307300 h 2307300"/>
              <a:gd name="connsiteX1" fmla="*/ 784546 w 843160"/>
              <a:gd name="connsiteY1" fmla="*/ 1796723 h 2307300"/>
              <a:gd name="connsiteX2" fmla="*/ 496868 w 843160"/>
              <a:gd name="connsiteY2" fmla="*/ 1342845 h 2307300"/>
              <a:gd name="connsiteX3" fmla="*/ 174880 w 843160"/>
              <a:gd name="connsiteY3" fmla="*/ 1083806 h 2307300"/>
              <a:gd name="connsiteX4" fmla="*/ 9771 w 843160"/>
              <a:gd name="connsiteY4" fmla="*/ 905858 h 2307300"/>
              <a:gd name="connsiteX5" fmla="*/ 47457 w 843160"/>
              <a:gd name="connsiteY5" fmla="*/ 648284 h 2307300"/>
              <a:gd name="connsiteX6" fmla="*/ 280858 w 843160"/>
              <a:gd name="connsiteY6" fmla="*/ 359554 h 2307300"/>
              <a:gd name="connsiteX7" fmla="*/ 86648 w 843160"/>
              <a:gd name="connsiteY7" fmla="*/ 0 h 2307300"/>
              <a:gd name="connsiteX0" fmla="*/ 837591 w 837591"/>
              <a:gd name="connsiteY0" fmla="*/ 2307300 h 2307300"/>
              <a:gd name="connsiteX1" fmla="*/ 778977 w 837591"/>
              <a:gd name="connsiteY1" fmla="*/ 1796723 h 2307300"/>
              <a:gd name="connsiteX2" fmla="*/ 491299 w 837591"/>
              <a:gd name="connsiteY2" fmla="*/ 1342845 h 2307300"/>
              <a:gd name="connsiteX3" fmla="*/ 169311 w 837591"/>
              <a:gd name="connsiteY3" fmla="*/ 1083806 h 2307300"/>
              <a:gd name="connsiteX4" fmla="*/ 4202 w 837591"/>
              <a:gd name="connsiteY4" fmla="*/ 905858 h 2307300"/>
              <a:gd name="connsiteX5" fmla="*/ 92058 w 837591"/>
              <a:gd name="connsiteY5" fmla="*/ 648284 h 2307300"/>
              <a:gd name="connsiteX6" fmla="*/ 275289 w 837591"/>
              <a:gd name="connsiteY6" fmla="*/ 359554 h 2307300"/>
              <a:gd name="connsiteX7" fmla="*/ 81079 w 837591"/>
              <a:gd name="connsiteY7" fmla="*/ 0 h 2307300"/>
              <a:gd name="connsiteX0" fmla="*/ 812506 w 812506"/>
              <a:gd name="connsiteY0" fmla="*/ 2307300 h 2307300"/>
              <a:gd name="connsiteX1" fmla="*/ 778977 w 812506"/>
              <a:gd name="connsiteY1" fmla="*/ 1796723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812506 w 812506"/>
              <a:gd name="connsiteY0" fmla="*/ 2307300 h 2307300"/>
              <a:gd name="connsiteX1" fmla="*/ 745530 w 812506"/>
              <a:gd name="connsiteY1" fmla="*/ 1764817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787421 w 787421"/>
              <a:gd name="connsiteY0" fmla="*/ 2307300 h 2307300"/>
              <a:gd name="connsiteX1" fmla="*/ 745530 w 787421"/>
              <a:gd name="connsiteY1" fmla="*/ 1764817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26892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95453 w 795453"/>
              <a:gd name="connsiteY0" fmla="*/ 2307300 h 2307300"/>
              <a:gd name="connsiteX1" fmla="*/ 753562 w 795453"/>
              <a:gd name="connsiteY1" fmla="*/ 1724934 h 2307300"/>
              <a:gd name="connsiteX2" fmla="*/ 499331 w 795453"/>
              <a:gd name="connsiteY2" fmla="*/ 1326892 h 2307300"/>
              <a:gd name="connsiteX3" fmla="*/ 177343 w 795453"/>
              <a:gd name="connsiteY3" fmla="*/ 1083806 h 2307300"/>
              <a:gd name="connsiteX4" fmla="*/ 3872 w 795453"/>
              <a:gd name="connsiteY4" fmla="*/ 889905 h 2307300"/>
              <a:gd name="connsiteX5" fmla="*/ 100090 w 795453"/>
              <a:gd name="connsiteY5" fmla="*/ 648284 h 2307300"/>
              <a:gd name="connsiteX6" fmla="*/ 283321 w 795453"/>
              <a:gd name="connsiteY6" fmla="*/ 359554 h 2307300"/>
              <a:gd name="connsiteX7" fmla="*/ 89111 w 795453"/>
              <a:gd name="connsiteY7" fmla="*/ 0 h 2307300"/>
              <a:gd name="connsiteX0" fmla="*/ 795454 w 795454"/>
              <a:gd name="connsiteY0" fmla="*/ 2307300 h 2307300"/>
              <a:gd name="connsiteX1" fmla="*/ 753563 w 795454"/>
              <a:gd name="connsiteY1" fmla="*/ 1724934 h 2307300"/>
              <a:gd name="connsiteX2" fmla="*/ 499332 w 795454"/>
              <a:gd name="connsiteY2" fmla="*/ 1326892 h 2307300"/>
              <a:gd name="connsiteX3" fmla="*/ 177344 w 795454"/>
              <a:gd name="connsiteY3" fmla="*/ 1083806 h 2307300"/>
              <a:gd name="connsiteX4" fmla="*/ 3873 w 795454"/>
              <a:gd name="connsiteY4" fmla="*/ 889905 h 2307300"/>
              <a:gd name="connsiteX5" fmla="*/ 100091 w 795454"/>
              <a:gd name="connsiteY5" fmla="*/ 648284 h 2307300"/>
              <a:gd name="connsiteX6" fmla="*/ 283322 w 795454"/>
              <a:gd name="connsiteY6" fmla="*/ 359554 h 2307300"/>
              <a:gd name="connsiteX7" fmla="*/ 89112 w 795454"/>
              <a:gd name="connsiteY7" fmla="*/ 0 h 2307300"/>
              <a:gd name="connsiteX0" fmla="*/ 795455 w 795455"/>
              <a:gd name="connsiteY0" fmla="*/ 2307300 h 2307300"/>
              <a:gd name="connsiteX1" fmla="*/ 753564 w 795455"/>
              <a:gd name="connsiteY1" fmla="*/ 1724934 h 2307300"/>
              <a:gd name="connsiteX2" fmla="*/ 499333 w 795455"/>
              <a:gd name="connsiteY2" fmla="*/ 1326892 h 2307300"/>
              <a:gd name="connsiteX3" fmla="*/ 177345 w 795455"/>
              <a:gd name="connsiteY3" fmla="*/ 1083806 h 2307300"/>
              <a:gd name="connsiteX4" fmla="*/ 3873 w 795455"/>
              <a:gd name="connsiteY4" fmla="*/ 889905 h 2307300"/>
              <a:gd name="connsiteX5" fmla="*/ 100092 w 795455"/>
              <a:gd name="connsiteY5" fmla="*/ 648284 h 2307300"/>
              <a:gd name="connsiteX6" fmla="*/ 283323 w 795455"/>
              <a:gd name="connsiteY6" fmla="*/ 359554 h 2307300"/>
              <a:gd name="connsiteX7" fmla="*/ 89113 w 795455"/>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687244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18683 w 718683"/>
              <a:gd name="connsiteY0" fmla="*/ 2317271 h 2317271"/>
              <a:gd name="connsiteX1" fmla="*/ 687244 w 718683"/>
              <a:gd name="connsiteY1" fmla="*/ 1724934 h 2317271"/>
              <a:gd name="connsiteX2" fmla="*/ 495725 w 718683"/>
              <a:gd name="connsiteY2" fmla="*/ 1326892 h 2317271"/>
              <a:gd name="connsiteX3" fmla="*/ 173737 w 718683"/>
              <a:gd name="connsiteY3" fmla="*/ 1083806 h 2317271"/>
              <a:gd name="connsiteX4" fmla="*/ 265 w 718683"/>
              <a:gd name="connsiteY4" fmla="*/ 889905 h 2317271"/>
              <a:gd name="connsiteX5" fmla="*/ 96484 w 718683"/>
              <a:gd name="connsiteY5" fmla="*/ 648284 h 2317271"/>
              <a:gd name="connsiteX6" fmla="*/ 279715 w 718683"/>
              <a:gd name="connsiteY6" fmla="*/ 359554 h 2317271"/>
              <a:gd name="connsiteX7" fmla="*/ 85505 w 718683"/>
              <a:gd name="connsiteY7" fmla="*/ 0 h 2317271"/>
              <a:gd name="connsiteX0" fmla="*/ 666423 w 694870"/>
              <a:gd name="connsiteY0" fmla="*/ 2317271 h 2317271"/>
              <a:gd name="connsiteX1" fmla="*/ 687244 w 694870"/>
              <a:gd name="connsiteY1" fmla="*/ 1724934 h 2317271"/>
              <a:gd name="connsiteX2" fmla="*/ 495725 w 694870"/>
              <a:gd name="connsiteY2" fmla="*/ 1326892 h 2317271"/>
              <a:gd name="connsiteX3" fmla="*/ 173737 w 694870"/>
              <a:gd name="connsiteY3" fmla="*/ 1083806 h 2317271"/>
              <a:gd name="connsiteX4" fmla="*/ 265 w 694870"/>
              <a:gd name="connsiteY4" fmla="*/ 889905 h 2317271"/>
              <a:gd name="connsiteX5" fmla="*/ 96484 w 694870"/>
              <a:gd name="connsiteY5" fmla="*/ 648284 h 2317271"/>
              <a:gd name="connsiteX6" fmla="*/ 279715 w 694870"/>
              <a:gd name="connsiteY6" fmla="*/ 359554 h 2317271"/>
              <a:gd name="connsiteX7" fmla="*/ 85505 w 694870"/>
              <a:gd name="connsiteY7" fmla="*/ 0 h 2317271"/>
              <a:gd name="connsiteX0" fmla="*/ 666423 w 666423"/>
              <a:gd name="connsiteY0" fmla="*/ 2317271 h 2317271"/>
              <a:gd name="connsiteX1" fmla="*/ 624531 w 666423"/>
              <a:gd name="connsiteY1" fmla="*/ 1724934 h 2317271"/>
              <a:gd name="connsiteX2" fmla="*/ 495725 w 666423"/>
              <a:gd name="connsiteY2" fmla="*/ 1326892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63285 w 666423"/>
              <a:gd name="connsiteY3" fmla="*/ 1123689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423" h="2317271">
                <a:moveTo>
                  <a:pt x="666423" y="2317271"/>
                </a:moveTo>
                <a:cubicBezTo>
                  <a:pt x="654517" y="2151576"/>
                  <a:pt x="661691" y="1888335"/>
                  <a:pt x="624531" y="1724934"/>
                </a:cubicBezTo>
                <a:cubicBezTo>
                  <a:pt x="587371" y="1561533"/>
                  <a:pt x="520338" y="1437071"/>
                  <a:pt x="443464" y="1336863"/>
                </a:cubicBezTo>
                <a:cubicBezTo>
                  <a:pt x="366590" y="1236656"/>
                  <a:pt x="237152" y="1198182"/>
                  <a:pt x="163285" y="1123689"/>
                </a:cubicBezTo>
                <a:cubicBezTo>
                  <a:pt x="89419" y="1049196"/>
                  <a:pt x="46587" y="1018327"/>
                  <a:pt x="265" y="889905"/>
                </a:cubicBezTo>
                <a:cubicBezTo>
                  <a:pt x="-4249" y="761483"/>
                  <a:pt x="49909" y="736676"/>
                  <a:pt x="96484" y="648284"/>
                </a:cubicBezTo>
                <a:cubicBezTo>
                  <a:pt x="143059" y="559892"/>
                  <a:pt x="328928" y="447660"/>
                  <a:pt x="279715" y="359554"/>
                </a:cubicBezTo>
                <a:cubicBezTo>
                  <a:pt x="230502" y="271448"/>
                  <a:pt x="169643" y="107949"/>
                  <a:pt x="85505" y="0"/>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55E63B8D-343A-47A5-AEB8-D946B11BC2E3}" type="slidenum">
              <a:rPr kumimoji="1" lang="ja-JP" altLang="en-US" smtClean="0"/>
              <a:pPr/>
              <a:t>19</a:t>
            </a:fld>
            <a:endParaRPr kumimoji="1" lang="ja-JP" altLang="en-US"/>
          </a:p>
        </p:txBody>
      </p:sp>
      <p:sp>
        <p:nvSpPr>
          <p:cNvPr id="88" name="テキスト ボックス 87"/>
          <p:cNvSpPr txBox="1"/>
          <p:nvPr/>
        </p:nvSpPr>
        <p:spPr>
          <a:xfrm>
            <a:off x="346263" y="6587650"/>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27119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44012" y="559226"/>
            <a:ext cx="4680000" cy="6001643"/>
          </a:xfrm>
          <a:prstGeom prst="rect">
            <a:avLst/>
          </a:prstGeom>
        </p:spPr>
        <p:txBody>
          <a:bodyPr wrap="square">
            <a:spAutoFit/>
          </a:bodyPr>
          <a:lstStyle/>
          <a:p>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はじめ</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に</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P3</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１．大阪広域ベイエリア</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まちづくりビジョンに</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ついて</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P4</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74625"/>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目的</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74625"/>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対象範囲</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74625"/>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目標年次</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２．大阪広域ベイエリア</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を取り巻く状況等</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P5</a:t>
            </a:r>
            <a:endParaRPr lang="ja-JP"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85725"/>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大阪広域ベイエリアを取り巻く</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状況</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	</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P5</a:t>
            </a:r>
            <a:endParaRPr lang="ja-JP"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社会・経済情勢</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府内の新たな動き</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持続可能なまちづくり</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行政運営</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85725"/>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大阪広域ベイエリアの</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現状</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P7</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観光・にぎわい</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産業</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環境（海辺環境・生活環境）</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インフラ（アクセス）</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土地利用・水面利用</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ja-JP" sz="1600" dirty="0">
                <a:latin typeface="Meiryo UI" panose="020B0604030504040204" pitchFamily="50" charset="-128"/>
                <a:ea typeface="Meiryo UI" panose="020B0604030504040204" pitchFamily="50" charset="-128"/>
              </a:rPr>
              <a:t>３．大阪広域ベイエリア</a:t>
            </a:r>
            <a:r>
              <a:rPr lang="ja-JP" altLang="en-US" sz="1600" dirty="0">
                <a:latin typeface="Meiryo UI" panose="020B0604030504040204" pitchFamily="50" charset="-128"/>
                <a:ea typeface="Meiryo UI" panose="020B0604030504040204" pitchFamily="50" charset="-128"/>
              </a:rPr>
              <a:t>が</a:t>
            </a:r>
            <a:r>
              <a:rPr lang="ja-JP" altLang="ja-JP" sz="1600" dirty="0">
                <a:latin typeface="Meiryo UI" panose="020B0604030504040204" pitchFamily="50" charset="-128"/>
                <a:ea typeface="Meiryo UI" panose="020B0604030504040204" pitchFamily="50" charset="-128"/>
              </a:rPr>
              <a:t>めざす</a:t>
            </a:r>
            <a:r>
              <a:rPr lang="ja-JP" altLang="ja-JP" sz="1600" dirty="0" smtClean="0">
                <a:latin typeface="Meiryo UI" panose="020B0604030504040204" pitchFamily="50" charset="-128"/>
                <a:ea typeface="Meiryo UI" panose="020B0604030504040204" pitchFamily="50" charset="-128"/>
              </a:rPr>
              <a:t>姿</a:t>
            </a:r>
            <a:r>
              <a:rPr lang="en-US" altLang="ja-JP" sz="1600" dirty="0" smtClean="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P10</a:t>
            </a:r>
            <a:endParaRPr lang="ja-JP" altLang="ja-JP" sz="1400" dirty="0">
              <a:latin typeface="Meiryo UI" panose="020B0604030504040204" pitchFamily="50" charset="-128"/>
              <a:ea typeface="Meiryo UI" panose="020B0604030504040204" pitchFamily="50" charset="-128"/>
            </a:endParaRP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ベイエリアに期待される役割</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今後のベイエリアで配慮すべき視点</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2050</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年の大阪広域ベイエリアがめざす姿</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p:txBody>
      </p:sp>
      <p:sp>
        <p:nvSpPr>
          <p:cNvPr id="3" name="正方形/長方形 2"/>
          <p:cNvSpPr/>
          <p:nvPr/>
        </p:nvSpPr>
        <p:spPr>
          <a:xfrm>
            <a:off x="5080104" y="559226"/>
            <a:ext cx="4680000" cy="5509200"/>
          </a:xfrm>
          <a:prstGeom prst="rect">
            <a:avLst/>
          </a:prstGeom>
        </p:spPr>
        <p:txBody>
          <a:bodyPr wrap="square">
            <a:spAutoFit/>
          </a:bodyPr>
          <a:lstStyle/>
          <a:p>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４．</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取組みの方向性と活性化</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方策</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P12</a:t>
            </a:r>
            <a:endParaRPr lang="ja-JP"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85725"/>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取組みの方向性</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P12</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85725"/>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■活性化</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方策</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P14</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みがく</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つなぐ</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広げる</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育てる</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５．重点的な</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取組み</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P21</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85725"/>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■海上交通の活性化（つなぐ・広げる</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P21</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85725"/>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■広域サイクル連携の推進（つなぐ・広げる</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P23</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６</a:t>
            </a: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大阪～堺の</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取組み</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P25</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現状・ポテンシャル</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大阪～堺の取組みの方向性</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みがく</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つなぐ</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参考</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P29</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85738"/>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重点取組みエリアの詳細</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85738"/>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活性化方策の目標年次</a:t>
            </a:r>
            <a:r>
              <a:rPr lang="en-US"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615FEA66-8442-478C-B90D-67EF02C80C31}"/>
              </a:ext>
            </a:extLst>
          </p:cNvPr>
          <p:cNvSpPr/>
          <p:nvPr/>
        </p:nvSpPr>
        <p:spPr>
          <a:xfrm>
            <a:off x="0" y="0"/>
            <a:ext cx="9905999" cy="356123"/>
          </a:xfrm>
          <a:prstGeom prst="rect">
            <a:avLst/>
          </a:prstGeom>
          <a:ln>
            <a:solidFill>
              <a:schemeClr val="accent1"/>
            </a:solidFill>
          </a:ln>
        </p:spPr>
        <p:txBody>
          <a:bodyPr wrap="square">
            <a:spAutoFit/>
          </a:bodyPr>
          <a:lstStyle/>
          <a:p>
            <a:pPr marL="93663"/>
            <a:r>
              <a:rPr lang="ja-JP" altLang="en-US" sz="1714" kern="100" dirty="0">
                <a:latin typeface="Meiryo UI" panose="020B0604030504040204" pitchFamily="50" charset="-128"/>
                <a:ea typeface="Meiryo UI" panose="020B0604030504040204" pitchFamily="50" charset="-128"/>
                <a:cs typeface="Times New Roman" panose="02020603050405020304" pitchFamily="18" charset="0"/>
              </a:rPr>
              <a:t>目次</a:t>
            </a:r>
            <a:endParaRPr lang="ja-JP" altLang="ja-JP" sz="1714" kern="100"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844658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9467E22-9A9F-46F9-8D4C-F641D7CF0734}"/>
              </a:ext>
            </a:extLst>
          </p:cNvPr>
          <p:cNvSpPr/>
          <p:nvPr/>
        </p:nvSpPr>
        <p:spPr>
          <a:xfrm>
            <a:off x="180000" y="540000"/>
            <a:ext cx="9164200" cy="4893647"/>
          </a:xfrm>
          <a:prstGeom prst="rect">
            <a:avLst/>
          </a:prstGeom>
        </p:spPr>
        <p:txBody>
          <a:bodyPr wrap="square">
            <a:spAutoFit/>
          </a:bodyPr>
          <a:lstStyle/>
          <a:p>
            <a:pPr marL="363538" indent="-363538"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育てる</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363538" indent="-187325"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（観光・にぎわい）</a:t>
            </a: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○公民連携による社会実験の実施（サイクルルート試走会、舟運試験運行など）</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○みなとオアシスへの登録、世界遺産・日本遺産との</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連携</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に</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よる、まちのブランドの育成</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7325"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（産業）</a:t>
            </a:r>
          </a:p>
          <a:p>
            <a:pPr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○漁業・伝統産業の担い手の育成</a:t>
            </a:r>
          </a:p>
          <a:p>
            <a:pPr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○スタートアップ支援による企業等の育成</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○新技術や産業構造の変化に対応できる人材の育成</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○大阪産（もん）の更なる認知度の向上（ブランド化の促進）</a:t>
            </a:r>
          </a:p>
          <a:p>
            <a:pPr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（環境）</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354013" indent="-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NPO</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、府民、</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企業等、</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多様な主体による自然再生の推進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54013" indent="-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○環境教育等による自然環境保全等の意識醸成</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（まちづくり・インフラ）</a:t>
            </a:r>
          </a:p>
          <a:p>
            <a:pPr marL="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○エリアマネジメントによる地域魅力の維持・向上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○まちづくりの担い手の育成、関係人口の増大に向けた取組み</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○最先端の技術導入等による、道路、広場等の機能向上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○民間が参画しやすい仕組みづくり</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FB1ABB5E-366A-4898-B8D5-7157F0897493}"/>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取組みの方向性と活性化方策</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t>20</a:t>
            </a:fld>
            <a:endParaRPr kumimoji="1" lang="ja-JP" altLang="en-US"/>
          </a:p>
        </p:txBody>
      </p:sp>
    </p:spTree>
    <p:extLst>
      <p:ext uri="{BB962C8B-B14F-4D97-AF65-F5344CB8AC3E}">
        <p14:creationId xmlns:p14="http://schemas.microsoft.com/office/powerpoint/2010/main" val="439991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2431" y="713136"/>
            <a:ext cx="9401138" cy="6140142"/>
          </a:xfrm>
          <a:prstGeom prst="rect">
            <a:avLst/>
          </a:prstGeom>
          <a:noFill/>
        </p:spPr>
        <p:txBody>
          <a:bodyPr wrap="square">
            <a:spAutoFit/>
          </a:bodyPr>
          <a:lstStyle/>
          <a:p>
            <a:pPr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（海上・水上交通の歴史）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780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○大阪は古来、水上交易の中心都市として中国大陸等から人・モノが集まり、明や琉球との貿易により堺が港として発展</a:t>
            </a:r>
          </a:p>
          <a:p>
            <a:pPr marL="177800"/>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400" dirty="0">
                <a:latin typeface="Meiryo UI" panose="020B0604030504040204" pitchFamily="50" charset="-128"/>
                <a:ea typeface="Meiryo UI" panose="020B0604030504040204" pitchFamily="50" charset="-128"/>
                <a:cs typeface="Times New Roman" panose="02020603050405020304" pitchFamily="18" charset="0"/>
              </a:rPr>
              <a:t>江戸時代には、日本経済の中心地として、北前船</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や菱垣</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廻船</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等</a:t>
            </a:r>
            <a:r>
              <a:rPr lang="ja-JP" altLang="ja-JP" sz="14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ja-JP" sz="1400" dirty="0">
                <a:latin typeface="Meiryo UI" panose="020B0604030504040204" pitchFamily="50" charset="-128"/>
                <a:ea typeface="Meiryo UI" panose="020B0604030504040204" pitchFamily="50" charset="-128"/>
                <a:cs typeface="Times New Roman" panose="02020603050405020304" pitchFamily="18" charset="0"/>
              </a:rPr>
              <a:t>廻船が多数往来</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177800">
              <a:spcAft>
                <a:spcPts val="600"/>
              </a:spcAft>
            </a:pPr>
            <a:r>
              <a:rPr lang="ja-JP" altLang="en-US" sz="1400" dirty="0">
                <a:latin typeface="Meiryo UI" panose="020B0604030504040204" pitchFamily="50" charset="-128"/>
                <a:ea typeface="Meiryo UI" panose="020B0604030504040204" pitchFamily="50" charset="-128"/>
              </a:rPr>
              <a:t>○明治には、“水の都”と呼ばれ、水上交通が大阪の近代化を支えるとともに、多数の豪華客船が大阪湾と瀬戸内海を往来</a:t>
            </a:r>
            <a:endParaRPr lang="en-US" altLang="ja-JP" sz="1400" dirty="0">
              <a:latin typeface="Meiryo UI" panose="020B0604030504040204" pitchFamily="50" charset="-128"/>
              <a:ea typeface="Meiryo UI" panose="020B0604030504040204" pitchFamily="50" charset="-128"/>
            </a:endParaRPr>
          </a:p>
          <a:p>
            <a:pPr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（経過・現状）</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○高速道路・鉄道網の発達により、海上交通による人・モノの動きが減少</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○開業時に</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11</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あった大阪湾内各地と</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USJ</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を結ぶ航路が、現在は天保山－</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USJ</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の</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航路に減少し、深日</a:t>
            </a:r>
            <a:r>
              <a:rPr lang="ja-JP" altLang="en-US" sz="1400" dirty="0" err="1">
                <a:latin typeface="Meiryo UI" panose="020B0604030504040204" pitchFamily="50" charset="-128"/>
                <a:ea typeface="Meiryo UI" panose="020B0604030504040204" pitchFamily="50" charset="-128"/>
                <a:cs typeface="Times New Roman" panose="02020603050405020304" pitchFamily="18" charset="0"/>
              </a:rPr>
              <a:t>ー</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洲本・徳島、泉佐野－津名、関空－洲本等の航路が廃止され、現在、大阪湾内を往来する航路は関空－神戸空港のみ</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○一方、都心部の「水の回廊」を中心として、水辺のシンボル空間や船着場の整備、護岸や</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橋梁等のライトアップ</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により</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水の都”の景色</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を取り戻しつつ</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ある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○また、近年、大阪に寄港するクルーズ旅客船が急増、深日－洲本の航路復活に向けた社会実験が行われるなど、海上交通による人の動きが活性化</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spcAft>
                <a:spcPts val="600"/>
              </a:spcAft>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○今後、夢洲における万博開催、</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IR</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誘致</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インパクトを広域に波及させていくには、各エリアの地域活性化の取組みと連携し、大阪湾を中心に海上・水上交通ネットワークの充実を図ることが重要</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1778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（取組みの方向性）</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○大阪湾内の拠点を結ぶネットワークを充実させることで、多様な移動手段の確保、ベイエリアの回遊性の向上を図るとともに、　　海の駅の連携など、海洋性レクリエーションの活性化を図る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○大阪湾と瀬戸内・</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西日本等を</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結ぶネットワークの形成、水都大阪・淀川舟運との連携、周遊クルーズの充実等によりベイエリアの　魅力を高める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177800" indent="-177800" algn="just">
              <a:spcBef>
                <a:spcPts val="600"/>
              </a:spcBef>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＜具体例＞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793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・クルーズ客船の母港化</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793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・湾内船着場規格の統一、船着場までのアクセスの快適性・利便性向上、船着場周辺のにぎわい創出・魅力向上</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793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・寄港地、停泊地周辺の地域魅力の向上（集客施設との連携、みなとオアシスの</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認定など）</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793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・海と川を運行可能な造船</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793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自転車など、</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他の交通手段との連携</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793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・船内コンテンツの充実　</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793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・定期運航に向けた支援、柔軟な法制度の運用　</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など</a:t>
            </a:r>
            <a:endParaRPr lang="ja-JP" altLang="en-US" sz="14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108000" y="389136"/>
            <a:ext cx="3967144" cy="338554"/>
          </a:xfrm>
          <a:prstGeom prst="rect">
            <a:avLst/>
          </a:prstGeom>
        </p:spPr>
        <p:txBody>
          <a:bodyPr wrap="square">
            <a:spAutoFit/>
          </a:bodyPr>
          <a:lstStyle/>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■海上交通の活性化（つなぐ・広げる）</a:t>
            </a:r>
            <a:endParaRPr lang="ja-JP"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59000650-4DFC-4B8A-A054-8E8934DF5F4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５</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重点的な取組み</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t>21</a:t>
            </a:fld>
            <a:endParaRPr kumimoji="1" lang="ja-JP" altLang="en-US"/>
          </a:p>
        </p:txBody>
      </p:sp>
    </p:spTree>
    <p:extLst>
      <p:ext uri="{BB962C8B-B14F-4D97-AF65-F5344CB8AC3E}">
        <p14:creationId xmlns:p14="http://schemas.microsoft.com/office/powerpoint/2010/main" val="2414618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l="8" t="6954"/>
          <a:stretch/>
        </p:blipFill>
        <p:spPr>
          <a:xfrm>
            <a:off x="347662" y="693832"/>
            <a:ext cx="9159157" cy="5616730"/>
          </a:xfrm>
          <a:prstGeom prst="rect">
            <a:avLst/>
          </a:prstGeom>
        </p:spPr>
      </p:pic>
      <p:cxnSp>
        <p:nvCxnSpPr>
          <p:cNvPr id="172" name="直線矢印コネクタ 171">
            <a:extLst>
              <a:ext uri="{FF2B5EF4-FFF2-40B4-BE49-F238E27FC236}">
                <a16:creationId xmlns:a16="http://schemas.microsoft.com/office/drawing/2014/main" id="{7EACA89C-308E-405C-9269-4BAEC0DE5D60}"/>
              </a:ext>
            </a:extLst>
          </p:cNvPr>
          <p:cNvCxnSpPr/>
          <p:nvPr/>
        </p:nvCxnSpPr>
        <p:spPr>
          <a:xfrm>
            <a:off x="6843461" y="2572434"/>
            <a:ext cx="139329" cy="1553188"/>
          </a:xfrm>
          <a:prstGeom prst="straightConnector1">
            <a:avLst/>
          </a:prstGeom>
          <a:ln w="38100">
            <a:solidFill>
              <a:schemeClr val="tx1">
                <a:lumMod val="50000"/>
                <a:lumOff val="50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4" name="直線矢印コネクタ 173">
            <a:extLst>
              <a:ext uri="{FF2B5EF4-FFF2-40B4-BE49-F238E27FC236}">
                <a16:creationId xmlns:a16="http://schemas.microsoft.com/office/drawing/2014/main" id="{72B42C15-1107-471A-A8E0-1C1A3D40AA7A}"/>
              </a:ext>
            </a:extLst>
          </p:cNvPr>
          <p:cNvCxnSpPr/>
          <p:nvPr/>
        </p:nvCxnSpPr>
        <p:spPr>
          <a:xfrm>
            <a:off x="4459941" y="5194386"/>
            <a:ext cx="1247496" cy="206391"/>
          </a:xfrm>
          <a:prstGeom prst="straightConnector1">
            <a:avLst/>
          </a:prstGeom>
          <a:ln w="38100">
            <a:solidFill>
              <a:schemeClr val="tx1">
                <a:lumMod val="50000"/>
                <a:lumOff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0" name="正方形/長方形 179">
            <a:extLst>
              <a:ext uri="{FF2B5EF4-FFF2-40B4-BE49-F238E27FC236}">
                <a16:creationId xmlns:a16="http://schemas.microsoft.com/office/drawing/2014/main" id="{77D5CFBA-EDFC-4AB7-B05C-AF2C6357B5C5}"/>
              </a:ext>
            </a:extLst>
          </p:cNvPr>
          <p:cNvSpPr/>
          <p:nvPr/>
        </p:nvSpPr>
        <p:spPr>
          <a:xfrm rot="20166533">
            <a:off x="271287" y="4320935"/>
            <a:ext cx="1770586" cy="25428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39" b="1" dirty="0">
                <a:solidFill>
                  <a:schemeClr val="tx1"/>
                </a:solidFill>
                <a:latin typeface="Meiryo UI" panose="020B0604030504040204" pitchFamily="50" charset="-128"/>
                <a:ea typeface="Meiryo UI" panose="020B0604030504040204" pitchFamily="50" charset="-128"/>
              </a:rPr>
              <a:t>内航フェリー</a:t>
            </a:r>
            <a:r>
              <a:rPr kumimoji="1" lang="ja-JP" altLang="en-US" sz="739" b="1" dirty="0" smtClean="0">
                <a:solidFill>
                  <a:schemeClr val="tx1"/>
                </a:solidFill>
                <a:latin typeface="Meiryo UI" panose="020B0604030504040204" pitchFamily="50" charset="-128"/>
                <a:ea typeface="Meiryo UI" panose="020B0604030504040204" pitchFamily="50" charset="-128"/>
              </a:rPr>
              <a:t>（四国・北九州</a:t>
            </a:r>
            <a:r>
              <a:rPr kumimoji="1" lang="ja-JP" altLang="en-US" sz="739" b="1" dirty="0">
                <a:solidFill>
                  <a:schemeClr val="tx1"/>
                </a:solidFill>
                <a:latin typeface="Meiryo UI" panose="020B0604030504040204" pitchFamily="50" charset="-128"/>
                <a:ea typeface="Meiryo UI" panose="020B0604030504040204" pitchFamily="50" charset="-128"/>
              </a:rPr>
              <a:t>方面）</a:t>
            </a:r>
            <a:endParaRPr kumimoji="1" lang="en-US" altLang="ja-JP" sz="739" b="1" dirty="0">
              <a:solidFill>
                <a:schemeClr val="tx1"/>
              </a:solidFill>
              <a:latin typeface="Meiryo UI" panose="020B0604030504040204" pitchFamily="50" charset="-128"/>
              <a:ea typeface="Meiryo UI" panose="020B0604030504040204" pitchFamily="50" charset="-128"/>
            </a:endParaRPr>
          </a:p>
        </p:txBody>
      </p:sp>
      <p:sp>
        <p:nvSpPr>
          <p:cNvPr id="183" name="楕円 182">
            <a:extLst>
              <a:ext uri="{FF2B5EF4-FFF2-40B4-BE49-F238E27FC236}">
                <a16:creationId xmlns:a16="http://schemas.microsoft.com/office/drawing/2014/main" id="{E8B30BE0-70EC-4442-84D6-250CE9F90F02}"/>
              </a:ext>
            </a:extLst>
          </p:cNvPr>
          <p:cNvSpPr>
            <a:spLocks/>
          </p:cNvSpPr>
          <p:nvPr/>
        </p:nvSpPr>
        <p:spPr>
          <a:xfrm rot="2685318">
            <a:off x="6625626" y="2645128"/>
            <a:ext cx="1040917" cy="3599918"/>
          </a:xfrm>
          <a:custGeom>
            <a:avLst/>
            <a:gdLst>
              <a:gd name="connsiteX0" fmla="*/ 0 w 1833956"/>
              <a:gd name="connsiteY0" fmla="*/ 2613146 h 5226291"/>
              <a:gd name="connsiteX1" fmla="*/ 916978 w 1833956"/>
              <a:gd name="connsiteY1" fmla="*/ 0 h 5226291"/>
              <a:gd name="connsiteX2" fmla="*/ 1833956 w 1833956"/>
              <a:gd name="connsiteY2" fmla="*/ 2613146 h 5226291"/>
              <a:gd name="connsiteX3" fmla="*/ 916978 w 1833956"/>
              <a:gd name="connsiteY3" fmla="*/ 5226292 h 5226291"/>
              <a:gd name="connsiteX4" fmla="*/ 0 w 1833956"/>
              <a:gd name="connsiteY4" fmla="*/ 2613146 h 5226291"/>
              <a:gd name="connsiteX0" fmla="*/ 312417 w 934164"/>
              <a:gd name="connsiteY0" fmla="*/ 2645282 h 5226328"/>
              <a:gd name="connsiteX1" fmla="*/ 17186 w 934164"/>
              <a:gd name="connsiteY1" fmla="*/ 18 h 5226328"/>
              <a:gd name="connsiteX2" fmla="*/ 934164 w 934164"/>
              <a:gd name="connsiteY2" fmla="*/ 2613164 h 5226328"/>
              <a:gd name="connsiteX3" fmla="*/ 17186 w 934164"/>
              <a:gd name="connsiteY3" fmla="*/ 5226310 h 5226328"/>
              <a:gd name="connsiteX4" fmla="*/ 312417 w 934164"/>
              <a:gd name="connsiteY4" fmla="*/ 2645282 h 5226328"/>
              <a:gd name="connsiteX0" fmla="*/ 513403 w 1135150"/>
              <a:gd name="connsiteY0" fmla="*/ 2645282 h 5451882"/>
              <a:gd name="connsiteX1" fmla="*/ 218172 w 1135150"/>
              <a:gd name="connsiteY1" fmla="*/ 18 h 5451882"/>
              <a:gd name="connsiteX2" fmla="*/ 1135150 w 1135150"/>
              <a:gd name="connsiteY2" fmla="*/ 2613164 h 5451882"/>
              <a:gd name="connsiteX3" fmla="*/ 218172 w 1135150"/>
              <a:gd name="connsiteY3" fmla="*/ 5226310 h 5451882"/>
              <a:gd name="connsiteX4" fmla="*/ 15827 w 1135150"/>
              <a:gd name="connsiteY4" fmla="*/ 5022101 h 5451882"/>
              <a:gd name="connsiteX5" fmla="*/ 513403 w 1135150"/>
              <a:gd name="connsiteY5" fmla="*/ 2645282 h 5451882"/>
              <a:gd name="connsiteX0" fmla="*/ 571308 w 1193055"/>
              <a:gd name="connsiteY0" fmla="*/ 2645282 h 5420799"/>
              <a:gd name="connsiteX1" fmla="*/ 276077 w 1193055"/>
              <a:gd name="connsiteY1" fmla="*/ 18 h 5420799"/>
              <a:gd name="connsiteX2" fmla="*/ 1193055 w 1193055"/>
              <a:gd name="connsiteY2" fmla="*/ 2613164 h 5420799"/>
              <a:gd name="connsiteX3" fmla="*/ 276077 w 1193055"/>
              <a:gd name="connsiteY3" fmla="*/ 5226310 h 5420799"/>
              <a:gd name="connsiteX4" fmla="*/ 11216 w 1193055"/>
              <a:gd name="connsiteY4" fmla="*/ 4941011 h 5420799"/>
              <a:gd name="connsiteX5" fmla="*/ 571308 w 1193055"/>
              <a:gd name="connsiteY5" fmla="*/ 2645282 h 5420799"/>
              <a:gd name="connsiteX0" fmla="*/ 708384 w 1330131"/>
              <a:gd name="connsiteY0" fmla="*/ 2847718 h 5623235"/>
              <a:gd name="connsiteX1" fmla="*/ 6593 w 1330131"/>
              <a:gd name="connsiteY1" fmla="*/ 473066 h 5623235"/>
              <a:gd name="connsiteX2" fmla="*/ 413153 w 1330131"/>
              <a:gd name="connsiteY2" fmla="*/ 202454 h 5623235"/>
              <a:gd name="connsiteX3" fmla="*/ 1330131 w 1330131"/>
              <a:gd name="connsiteY3" fmla="*/ 2815600 h 5623235"/>
              <a:gd name="connsiteX4" fmla="*/ 413153 w 1330131"/>
              <a:gd name="connsiteY4" fmla="*/ 5428746 h 5623235"/>
              <a:gd name="connsiteX5" fmla="*/ 148292 w 1330131"/>
              <a:gd name="connsiteY5" fmla="*/ 5143447 h 5623235"/>
              <a:gd name="connsiteX6" fmla="*/ 708384 w 1330131"/>
              <a:gd name="connsiteY6" fmla="*/ 2847718 h 5623235"/>
              <a:gd name="connsiteX0" fmla="*/ 707748 w 1368748"/>
              <a:gd name="connsiteY0" fmla="*/ 2737557 h 5513074"/>
              <a:gd name="connsiteX1" fmla="*/ 5957 w 1368748"/>
              <a:gd name="connsiteY1" fmla="*/ 362905 h 5513074"/>
              <a:gd name="connsiteX2" fmla="*/ 412517 w 1368748"/>
              <a:gd name="connsiteY2" fmla="*/ 92293 h 5513074"/>
              <a:gd name="connsiteX3" fmla="*/ 1142871 w 1368748"/>
              <a:gd name="connsiteY3" fmla="*/ 1202930 h 5513074"/>
              <a:gd name="connsiteX4" fmla="*/ 1329495 w 1368748"/>
              <a:gd name="connsiteY4" fmla="*/ 2705439 h 5513074"/>
              <a:gd name="connsiteX5" fmla="*/ 412517 w 1368748"/>
              <a:gd name="connsiteY5" fmla="*/ 5318585 h 5513074"/>
              <a:gd name="connsiteX6" fmla="*/ 147656 w 1368748"/>
              <a:gd name="connsiteY6" fmla="*/ 5033286 h 5513074"/>
              <a:gd name="connsiteX7" fmla="*/ 707748 w 1368748"/>
              <a:gd name="connsiteY7" fmla="*/ 2737557 h 5513074"/>
              <a:gd name="connsiteX0" fmla="*/ 707748 w 1239958"/>
              <a:gd name="connsiteY0" fmla="*/ 2737557 h 5446141"/>
              <a:gd name="connsiteX1" fmla="*/ 5957 w 1239958"/>
              <a:gd name="connsiteY1" fmla="*/ 362905 h 5446141"/>
              <a:gd name="connsiteX2" fmla="*/ 412517 w 1239958"/>
              <a:gd name="connsiteY2" fmla="*/ 92293 h 5446141"/>
              <a:gd name="connsiteX3" fmla="*/ 1142871 w 1239958"/>
              <a:gd name="connsiteY3" fmla="*/ 1202930 h 5446141"/>
              <a:gd name="connsiteX4" fmla="*/ 1137037 w 1239958"/>
              <a:gd name="connsiteY4" fmla="*/ 3611631 h 5446141"/>
              <a:gd name="connsiteX5" fmla="*/ 412517 w 1239958"/>
              <a:gd name="connsiteY5" fmla="*/ 5318585 h 5446141"/>
              <a:gd name="connsiteX6" fmla="*/ 147656 w 1239958"/>
              <a:gd name="connsiteY6" fmla="*/ 5033286 h 5446141"/>
              <a:gd name="connsiteX7" fmla="*/ 707748 w 1239958"/>
              <a:gd name="connsiteY7" fmla="*/ 2737557 h 5446141"/>
              <a:gd name="connsiteX0" fmla="*/ 707748 w 1239762"/>
              <a:gd name="connsiteY0" fmla="*/ 2737557 h 5438193"/>
              <a:gd name="connsiteX1" fmla="*/ 5957 w 1239762"/>
              <a:gd name="connsiteY1" fmla="*/ 362905 h 5438193"/>
              <a:gd name="connsiteX2" fmla="*/ 412517 w 1239762"/>
              <a:gd name="connsiteY2" fmla="*/ 92293 h 5438193"/>
              <a:gd name="connsiteX3" fmla="*/ 1142871 w 1239762"/>
              <a:gd name="connsiteY3" fmla="*/ 1202930 h 5438193"/>
              <a:gd name="connsiteX4" fmla="*/ 1136576 w 1239762"/>
              <a:gd name="connsiteY4" fmla="*/ 3719393 h 5438193"/>
              <a:gd name="connsiteX5" fmla="*/ 412517 w 1239762"/>
              <a:gd name="connsiteY5" fmla="*/ 5318585 h 5438193"/>
              <a:gd name="connsiteX6" fmla="*/ 147656 w 1239762"/>
              <a:gd name="connsiteY6" fmla="*/ 5033286 h 5438193"/>
              <a:gd name="connsiteX7" fmla="*/ 707748 w 1239762"/>
              <a:gd name="connsiteY7" fmla="*/ 2737557 h 5438193"/>
              <a:gd name="connsiteX0" fmla="*/ 707748 w 1239762"/>
              <a:gd name="connsiteY0" fmla="*/ 2737557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707748 w 1239762"/>
              <a:gd name="connsiteY7" fmla="*/ 2737557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33529 w 1239762"/>
              <a:gd name="connsiteY0" fmla="*/ 3294021 h 5390676"/>
              <a:gd name="connsiteX1" fmla="*/ 5957 w 1239762"/>
              <a:gd name="connsiteY1" fmla="*/ 362905 h 5390676"/>
              <a:gd name="connsiteX2" fmla="*/ 412517 w 1239762"/>
              <a:gd name="connsiteY2" fmla="*/ 92293 h 5390676"/>
              <a:gd name="connsiteX3" fmla="*/ 1142871 w 1239762"/>
              <a:gd name="connsiteY3" fmla="*/ 1202930 h 5390676"/>
              <a:gd name="connsiteX4" fmla="*/ 1136576 w 1239762"/>
              <a:gd name="connsiteY4" fmla="*/ 3719393 h 5390676"/>
              <a:gd name="connsiteX5" fmla="*/ 556506 w 1239762"/>
              <a:gd name="connsiteY5" fmla="*/ 5247358 h 5390676"/>
              <a:gd name="connsiteX6" fmla="*/ 147656 w 1239762"/>
              <a:gd name="connsiteY6" fmla="*/ 5033286 h 5390676"/>
              <a:gd name="connsiteX7" fmla="*/ 633529 w 1239762"/>
              <a:gd name="connsiteY7" fmla="*/ 3294021 h 5390676"/>
              <a:gd name="connsiteX0" fmla="*/ 628331 w 1234564"/>
              <a:gd name="connsiteY0" fmla="*/ 3251620 h 5348275"/>
              <a:gd name="connsiteX1" fmla="*/ 436301 w 1234564"/>
              <a:gd name="connsiteY1" fmla="*/ 1373061 h 5348275"/>
              <a:gd name="connsiteX2" fmla="*/ 759 w 1234564"/>
              <a:gd name="connsiteY2" fmla="*/ 320504 h 5348275"/>
              <a:gd name="connsiteX3" fmla="*/ 407319 w 1234564"/>
              <a:gd name="connsiteY3" fmla="*/ 49892 h 5348275"/>
              <a:gd name="connsiteX4" fmla="*/ 1137673 w 1234564"/>
              <a:gd name="connsiteY4" fmla="*/ 1160529 h 5348275"/>
              <a:gd name="connsiteX5" fmla="*/ 1131378 w 1234564"/>
              <a:gd name="connsiteY5" fmla="*/ 3676992 h 5348275"/>
              <a:gd name="connsiteX6" fmla="*/ 551308 w 1234564"/>
              <a:gd name="connsiteY6" fmla="*/ 5204957 h 5348275"/>
              <a:gd name="connsiteX7" fmla="*/ 142458 w 1234564"/>
              <a:gd name="connsiteY7" fmla="*/ 4990885 h 5348275"/>
              <a:gd name="connsiteX8" fmla="*/ 628331 w 1234564"/>
              <a:gd name="connsiteY8" fmla="*/ 3251620 h 5348275"/>
              <a:gd name="connsiteX0" fmla="*/ 628220 w 1234453"/>
              <a:gd name="connsiteY0" fmla="*/ 3251620 h 5348275"/>
              <a:gd name="connsiteX1" fmla="*/ 498399 w 1234453"/>
              <a:gd name="connsiteY1" fmla="*/ 1525992 h 5348275"/>
              <a:gd name="connsiteX2" fmla="*/ 648 w 1234453"/>
              <a:gd name="connsiteY2" fmla="*/ 320504 h 5348275"/>
              <a:gd name="connsiteX3" fmla="*/ 407208 w 1234453"/>
              <a:gd name="connsiteY3" fmla="*/ 49892 h 5348275"/>
              <a:gd name="connsiteX4" fmla="*/ 1137562 w 1234453"/>
              <a:gd name="connsiteY4" fmla="*/ 1160529 h 5348275"/>
              <a:gd name="connsiteX5" fmla="*/ 1131267 w 1234453"/>
              <a:gd name="connsiteY5" fmla="*/ 3676992 h 5348275"/>
              <a:gd name="connsiteX6" fmla="*/ 551197 w 1234453"/>
              <a:gd name="connsiteY6" fmla="*/ 5204957 h 5348275"/>
              <a:gd name="connsiteX7" fmla="*/ 142347 w 1234453"/>
              <a:gd name="connsiteY7" fmla="*/ 4990885 h 5348275"/>
              <a:gd name="connsiteX8" fmla="*/ 628220 w 1234453"/>
              <a:gd name="connsiteY8" fmla="*/ 3251620 h 5348275"/>
              <a:gd name="connsiteX0" fmla="*/ 628220 w 1234453"/>
              <a:gd name="connsiteY0" fmla="*/ 3329486 h 5426141"/>
              <a:gd name="connsiteX1" fmla="*/ 498399 w 1234453"/>
              <a:gd name="connsiteY1" fmla="*/ 1603858 h 5426141"/>
              <a:gd name="connsiteX2" fmla="*/ 648 w 1234453"/>
              <a:gd name="connsiteY2" fmla="*/ 398370 h 5426141"/>
              <a:gd name="connsiteX3" fmla="*/ 659035 w 1234453"/>
              <a:gd name="connsiteY3" fmla="*/ 39030 h 5426141"/>
              <a:gd name="connsiteX4" fmla="*/ 1137562 w 1234453"/>
              <a:gd name="connsiteY4" fmla="*/ 1238395 h 5426141"/>
              <a:gd name="connsiteX5" fmla="*/ 1131267 w 1234453"/>
              <a:gd name="connsiteY5" fmla="*/ 3754858 h 5426141"/>
              <a:gd name="connsiteX6" fmla="*/ 551197 w 1234453"/>
              <a:gd name="connsiteY6" fmla="*/ 5282823 h 5426141"/>
              <a:gd name="connsiteX7" fmla="*/ 142347 w 1234453"/>
              <a:gd name="connsiteY7" fmla="*/ 5068751 h 5426141"/>
              <a:gd name="connsiteX8" fmla="*/ 628220 w 1234453"/>
              <a:gd name="connsiteY8" fmla="*/ 3329486 h 5426141"/>
              <a:gd name="connsiteX0" fmla="*/ 628220 w 1234453"/>
              <a:gd name="connsiteY0" fmla="*/ 3386611 h 5483266"/>
              <a:gd name="connsiteX1" fmla="*/ 498399 w 1234453"/>
              <a:gd name="connsiteY1" fmla="*/ 1660983 h 5483266"/>
              <a:gd name="connsiteX2" fmla="*/ 648 w 1234453"/>
              <a:gd name="connsiteY2" fmla="*/ 455495 h 5483266"/>
              <a:gd name="connsiteX3" fmla="*/ 758087 w 1234453"/>
              <a:gd name="connsiteY3" fmla="*/ 33716 h 5483266"/>
              <a:gd name="connsiteX4" fmla="*/ 1137562 w 1234453"/>
              <a:gd name="connsiteY4" fmla="*/ 1295520 h 5483266"/>
              <a:gd name="connsiteX5" fmla="*/ 1131267 w 1234453"/>
              <a:gd name="connsiteY5" fmla="*/ 3811983 h 5483266"/>
              <a:gd name="connsiteX6" fmla="*/ 551197 w 1234453"/>
              <a:gd name="connsiteY6" fmla="*/ 5339948 h 5483266"/>
              <a:gd name="connsiteX7" fmla="*/ 142347 w 1234453"/>
              <a:gd name="connsiteY7" fmla="*/ 5125876 h 5483266"/>
              <a:gd name="connsiteX8" fmla="*/ 628220 w 1234453"/>
              <a:gd name="connsiteY8" fmla="*/ 3386611 h 5483266"/>
              <a:gd name="connsiteX0" fmla="*/ 628220 w 1337390"/>
              <a:gd name="connsiteY0" fmla="*/ 3398419 h 5495074"/>
              <a:gd name="connsiteX1" fmla="*/ 498399 w 1337390"/>
              <a:gd name="connsiteY1" fmla="*/ 1672791 h 5495074"/>
              <a:gd name="connsiteX2" fmla="*/ 648 w 1337390"/>
              <a:gd name="connsiteY2" fmla="*/ 467303 h 5495074"/>
              <a:gd name="connsiteX3" fmla="*/ 758087 w 1337390"/>
              <a:gd name="connsiteY3" fmla="*/ 45524 h 5495074"/>
              <a:gd name="connsiteX4" fmla="*/ 1280401 w 1337390"/>
              <a:gd name="connsiteY4" fmla="*/ 1505506 h 5495074"/>
              <a:gd name="connsiteX5" fmla="*/ 1131267 w 1337390"/>
              <a:gd name="connsiteY5" fmla="*/ 3823791 h 5495074"/>
              <a:gd name="connsiteX6" fmla="*/ 551197 w 1337390"/>
              <a:gd name="connsiteY6" fmla="*/ 5351756 h 5495074"/>
              <a:gd name="connsiteX7" fmla="*/ 142347 w 1337390"/>
              <a:gd name="connsiteY7" fmla="*/ 5137684 h 5495074"/>
              <a:gd name="connsiteX8" fmla="*/ 628220 w 1337390"/>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289445"/>
              <a:gd name="connsiteY0" fmla="*/ 3398419 h 5495074"/>
              <a:gd name="connsiteX1" fmla="*/ 498399 w 1289445"/>
              <a:gd name="connsiteY1" fmla="*/ 1672791 h 5495074"/>
              <a:gd name="connsiteX2" fmla="*/ 648 w 1289445"/>
              <a:gd name="connsiteY2" fmla="*/ 467303 h 5495074"/>
              <a:gd name="connsiteX3" fmla="*/ 758087 w 1289445"/>
              <a:gd name="connsiteY3" fmla="*/ 45524 h 5495074"/>
              <a:gd name="connsiteX4" fmla="*/ 1280401 w 1289445"/>
              <a:gd name="connsiteY4" fmla="*/ 1505506 h 5495074"/>
              <a:gd name="connsiteX5" fmla="*/ 1131267 w 1289445"/>
              <a:gd name="connsiteY5" fmla="*/ 3823791 h 5495074"/>
              <a:gd name="connsiteX6" fmla="*/ 551197 w 1289445"/>
              <a:gd name="connsiteY6" fmla="*/ 5351756 h 5495074"/>
              <a:gd name="connsiteX7" fmla="*/ 142347 w 1289445"/>
              <a:gd name="connsiteY7" fmla="*/ 5137684 h 5495074"/>
              <a:gd name="connsiteX8" fmla="*/ 628220 w 1289445"/>
              <a:gd name="connsiteY8" fmla="*/ 3398419 h 5495074"/>
              <a:gd name="connsiteX0" fmla="*/ 628220 w 1347879"/>
              <a:gd name="connsiteY0" fmla="*/ 3415908 h 5512563"/>
              <a:gd name="connsiteX1" fmla="*/ 498399 w 1347879"/>
              <a:gd name="connsiteY1" fmla="*/ 1690280 h 5512563"/>
              <a:gd name="connsiteX2" fmla="*/ 648 w 1347879"/>
              <a:gd name="connsiteY2" fmla="*/ 484792 h 5512563"/>
              <a:gd name="connsiteX3" fmla="*/ 758087 w 1347879"/>
              <a:gd name="connsiteY3" fmla="*/ 63013 h 5512563"/>
              <a:gd name="connsiteX4" fmla="*/ 1342074 w 1347879"/>
              <a:gd name="connsiteY4" fmla="*/ 1801649 h 5512563"/>
              <a:gd name="connsiteX5" fmla="*/ 1131267 w 1347879"/>
              <a:gd name="connsiteY5" fmla="*/ 3841280 h 5512563"/>
              <a:gd name="connsiteX6" fmla="*/ 551197 w 1347879"/>
              <a:gd name="connsiteY6" fmla="*/ 5369245 h 5512563"/>
              <a:gd name="connsiteX7" fmla="*/ 142347 w 1347879"/>
              <a:gd name="connsiteY7" fmla="*/ 5155173 h 5512563"/>
              <a:gd name="connsiteX8" fmla="*/ 628220 w 1347879"/>
              <a:gd name="connsiteY8" fmla="*/ 3415908 h 5512563"/>
              <a:gd name="connsiteX0" fmla="*/ 628220 w 1352053"/>
              <a:gd name="connsiteY0" fmla="*/ 3415908 h 5522780"/>
              <a:gd name="connsiteX1" fmla="*/ 498399 w 1352053"/>
              <a:gd name="connsiteY1" fmla="*/ 1690280 h 5522780"/>
              <a:gd name="connsiteX2" fmla="*/ 648 w 1352053"/>
              <a:gd name="connsiteY2" fmla="*/ 484792 h 5522780"/>
              <a:gd name="connsiteX3" fmla="*/ 758087 w 1352053"/>
              <a:gd name="connsiteY3" fmla="*/ 63013 h 5522780"/>
              <a:gd name="connsiteX4" fmla="*/ 1342074 w 1352053"/>
              <a:gd name="connsiteY4" fmla="*/ 1801649 h 5522780"/>
              <a:gd name="connsiteX5" fmla="*/ 1203723 w 1352053"/>
              <a:gd name="connsiteY5" fmla="*/ 3697904 h 5522780"/>
              <a:gd name="connsiteX6" fmla="*/ 551197 w 1352053"/>
              <a:gd name="connsiteY6" fmla="*/ 5369245 h 5522780"/>
              <a:gd name="connsiteX7" fmla="*/ 142347 w 1352053"/>
              <a:gd name="connsiteY7" fmla="*/ 5155173 h 5522780"/>
              <a:gd name="connsiteX8" fmla="*/ 628220 w 1352053"/>
              <a:gd name="connsiteY8" fmla="*/ 3415908 h 5522780"/>
              <a:gd name="connsiteX0" fmla="*/ 628220 w 1356849"/>
              <a:gd name="connsiteY0" fmla="*/ 3415908 h 5525337"/>
              <a:gd name="connsiteX1" fmla="*/ 498399 w 1356849"/>
              <a:gd name="connsiteY1" fmla="*/ 1690280 h 5525337"/>
              <a:gd name="connsiteX2" fmla="*/ 648 w 1356849"/>
              <a:gd name="connsiteY2" fmla="*/ 484792 h 5525337"/>
              <a:gd name="connsiteX3" fmla="*/ 758087 w 1356849"/>
              <a:gd name="connsiteY3" fmla="*/ 63013 h 5525337"/>
              <a:gd name="connsiteX4" fmla="*/ 1342074 w 1356849"/>
              <a:gd name="connsiteY4" fmla="*/ 1801649 h 5525337"/>
              <a:gd name="connsiteX5" fmla="*/ 1239797 w 1356849"/>
              <a:gd name="connsiteY5" fmla="*/ 3662136 h 5525337"/>
              <a:gd name="connsiteX6" fmla="*/ 551197 w 1356849"/>
              <a:gd name="connsiteY6" fmla="*/ 5369245 h 5525337"/>
              <a:gd name="connsiteX7" fmla="*/ 142347 w 1356849"/>
              <a:gd name="connsiteY7" fmla="*/ 5155173 h 5525337"/>
              <a:gd name="connsiteX8" fmla="*/ 628220 w 1356849"/>
              <a:gd name="connsiteY8" fmla="*/ 3415908 h 5525337"/>
              <a:gd name="connsiteX0" fmla="*/ 628220 w 1369493"/>
              <a:gd name="connsiteY0" fmla="*/ 3415908 h 5527251"/>
              <a:gd name="connsiteX1" fmla="*/ 498399 w 1369493"/>
              <a:gd name="connsiteY1" fmla="*/ 1690280 h 5527251"/>
              <a:gd name="connsiteX2" fmla="*/ 648 w 1369493"/>
              <a:gd name="connsiteY2" fmla="*/ 484792 h 5527251"/>
              <a:gd name="connsiteX3" fmla="*/ 758087 w 1369493"/>
              <a:gd name="connsiteY3" fmla="*/ 63013 h 5527251"/>
              <a:gd name="connsiteX4" fmla="*/ 1342074 w 1369493"/>
              <a:gd name="connsiteY4" fmla="*/ 1801649 h 5527251"/>
              <a:gd name="connsiteX5" fmla="*/ 1284813 w 1369493"/>
              <a:gd name="connsiteY5" fmla="*/ 3635387 h 5527251"/>
              <a:gd name="connsiteX6" fmla="*/ 551197 w 1369493"/>
              <a:gd name="connsiteY6" fmla="*/ 5369245 h 5527251"/>
              <a:gd name="connsiteX7" fmla="*/ 142347 w 1369493"/>
              <a:gd name="connsiteY7" fmla="*/ 5155173 h 5527251"/>
              <a:gd name="connsiteX8" fmla="*/ 628220 w 1369493"/>
              <a:gd name="connsiteY8" fmla="*/ 3415908 h 5527251"/>
              <a:gd name="connsiteX0" fmla="*/ 628220 w 1394759"/>
              <a:gd name="connsiteY0" fmla="*/ 3412473 h 5523816"/>
              <a:gd name="connsiteX1" fmla="*/ 498399 w 1394759"/>
              <a:gd name="connsiteY1" fmla="*/ 1686845 h 5523816"/>
              <a:gd name="connsiteX2" fmla="*/ 648 w 1394759"/>
              <a:gd name="connsiteY2" fmla="*/ 481357 h 5523816"/>
              <a:gd name="connsiteX3" fmla="*/ 758087 w 1394759"/>
              <a:gd name="connsiteY3" fmla="*/ 59578 h 5523816"/>
              <a:gd name="connsiteX4" fmla="*/ 1378224 w 1394759"/>
              <a:gd name="connsiteY4" fmla="*/ 1744487 h 5523816"/>
              <a:gd name="connsiteX5" fmla="*/ 1284813 w 1394759"/>
              <a:gd name="connsiteY5" fmla="*/ 3631952 h 5523816"/>
              <a:gd name="connsiteX6" fmla="*/ 551197 w 1394759"/>
              <a:gd name="connsiteY6" fmla="*/ 5365810 h 5523816"/>
              <a:gd name="connsiteX7" fmla="*/ 142347 w 1394759"/>
              <a:gd name="connsiteY7" fmla="*/ 5151738 h 5523816"/>
              <a:gd name="connsiteX8" fmla="*/ 628220 w 1394759"/>
              <a:gd name="connsiteY8" fmla="*/ 3412473 h 5523816"/>
              <a:gd name="connsiteX0" fmla="*/ 628220 w 1394759"/>
              <a:gd name="connsiteY0" fmla="*/ 3412129 h 5523472"/>
              <a:gd name="connsiteX1" fmla="*/ 498399 w 1394759"/>
              <a:gd name="connsiteY1" fmla="*/ 1686501 h 5523472"/>
              <a:gd name="connsiteX2" fmla="*/ 648 w 1394759"/>
              <a:gd name="connsiteY2" fmla="*/ 481013 h 5523472"/>
              <a:gd name="connsiteX3" fmla="*/ 847889 w 1394759"/>
              <a:gd name="connsiteY3" fmla="*/ 59618 h 5523472"/>
              <a:gd name="connsiteX4" fmla="*/ 1378224 w 1394759"/>
              <a:gd name="connsiteY4" fmla="*/ 1744143 h 5523472"/>
              <a:gd name="connsiteX5" fmla="*/ 1284813 w 1394759"/>
              <a:gd name="connsiteY5" fmla="*/ 3631608 h 5523472"/>
              <a:gd name="connsiteX6" fmla="*/ 551197 w 1394759"/>
              <a:gd name="connsiteY6" fmla="*/ 5365466 h 5523472"/>
              <a:gd name="connsiteX7" fmla="*/ 142347 w 1394759"/>
              <a:gd name="connsiteY7" fmla="*/ 5151394 h 5523472"/>
              <a:gd name="connsiteX8" fmla="*/ 628220 w 1394759"/>
              <a:gd name="connsiteY8" fmla="*/ 3412129 h 5523472"/>
              <a:gd name="connsiteX0" fmla="*/ 645923 w 1412462"/>
              <a:gd name="connsiteY0" fmla="*/ 3421792 h 5533135"/>
              <a:gd name="connsiteX1" fmla="*/ 516102 w 1412462"/>
              <a:gd name="connsiteY1" fmla="*/ 1696164 h 5533135"/>
              <a:gd name="connsiteX2" fmla="*/ 621 w 1412462"/>
              <a:gd name="connsiteY2" fmla="*/ 436719 h 5533135"/>
              <a:gd name="connsiteX3" fmla="*/ 865592 w 1412462"/>
              <a:gd name="connsiteY3" fmla="*/ 69281 h 5533135"/>
              <a:gd name="connsiteX4" fmla="*/ 1395927 w 1412462"/>
              <a:gd name="connsiteY4" fmla="*/ 1753806 h 5533135"/>
              <a:gd name="connsiteX5" fmla="*/ 1302516 w 1412462"/>
              <a:gd name="connsiteY5" fmla="*/ 3641271 h 5533135"/>
              <a:gd name="connsiteX6" fmla="*/ 568900 w 1412462"/>
              <a:gd name="connsiteY6" fmla="*/ 5375129 h 5533135"/>
              <a:gd name="connsiteX7" fmla="*/ 160050 w 1412462"/>
              <a:gd name="connsiteY7" fmla="*/ 5161057 h 5533135"/>
              <a:gd name="connsiteX8" fmla="*/ 645923 w 1412462"/>
              <a:gd name="connsiteY8" fmla="*/ 3421792 h 5533135"/>
              <a:gd name="connsiteX0" fmla="*/ 645923 w 1412462"/>
              <a:gd name="connsiteY0" fmla="*/ 3426108 h 5537451"/>
              <a:gd name="connsiteX1" fmla="*/ 516102 w 1412462"/>
              <a:gd name="connsiteY1" fmla="*/ 1700480 h 5537451"/>
              <a:gd name="connsiteX2" fmla="*/ 621 w 1412462"/>
              <a:gd name="connsiteY2" fmla="*/ 441035 h 5537451"/>
              <a:gd name="connsiteX3" fmla="*/ 865592 w 1412462"/>
              <a:gd name="connsiteY3" fmla="*/ 73597 h 5537451"/>
              <a:gd name="connsiteX4" fmla="*/ 1395927 w 1412462"/>
              <a:gd name="connsiteY4" fmla="*/ 1758122 h 5537451"/>
              <a:gd name="connsiteX5" fmla="*/ 1302516 w 1412462"/>
              <a:gd name="connsiteY5" fmla="*/ 3645587 h 5537451"/>
              <a:gd name="connsiteX6" fmla="*/ 568900 w 1412462"/>
              <a:gd name="connsiteY6" fmla="*/ 5379445 h 5537451"/>
              <a:gd name="connsiteX7" fmla="*/ 160050 w 1412462"/>
              <a:gd name="connsiteY7" fmla="*/ 5165373 h 5537451"/>
              <a:gd name="connsiteX8" fmla="*/ 645923 w 1412462"/>
              <a:gd name="connsiteY8" fmla="*/ 3426108 h 5537451"/>
              <a:gd name="connsiteX0" fmla="*/ 690728 w 1457267"/>
              <a:gd name="connsiteY0" fmla="*/ 3428044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690728 w 1457267"/>
              <a:gd name="connsiteY8" fmla="*/ 3428044 h 5539387"/>
              <a:gd name="connsiteX0" fmla="*/ 753858 w 1457267"/>
              <a:gd name="connsiteY0" fmla="*/ 3365451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53858 w 1457267"/>
              <a:gd name="connsiteY8" fmla="*/ 3365451 h 5539387"/>
              <a:gd name="connsiteX0" fmla="*/ 789242 w 1457267"/>
              <a:gd name="connsiteY0" fmla="*/ 3491327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89242 w 1457267"/>
              <a:gd name="connsiteY8" fmla="*/ 3491327 h 5539387"/>
              <a:gd name="connsiteX0" fmla="*/ 797800 w 1457267"/>
              <a:gd name="connsiteY0" fmla="*/ 3590148 h 5539387"/>
              <a:gd name="connsiteX1" fmla="*/ 560907 w 1457267"/>
              <a:gd name="connsiteY1" fmla="*/ 1702416 h 5539387"/>
              <a:gd name="connsiteX2" fmla="*/ 564 w 1457267"/>
              <a:gd name="connsiteY2" fmla="*/ 433799 h 5539387"/>
              <a:gd name="connsiteX3" fmla="*/ 910397 w 1457267"/>
              <a:gd name="connsiteY3" fmla="*/ 75533 h 5539387"/>
              <a:gd name="connsiteX4" fmla="*/ 1440732 w 1457267"/>
              <a:gd name="connsiteY4" fmla="*/ 1760058 h 5539387"/>
              <a:gd name="connsiteX5" fmla="*/ 1347321 w 1457267"/>
              <a:gd name="connsiteY5" fmla="*/ 3647523 h 5539387"/>
              <a:gd name="connsiteX6" fmla="*/ 613705 w 1457267"/>
              <a:gd name="connsiteY6" fmla="*/ 5381381 h 5539387"/>
              <a:gd name="connsiteX7" fmla="*/ 204855 w 1457267"/>
              <a:gd name="connsiteY7" fmla="*/ 5167309 h 5539387"/>
              <a:gd name="connsiteX8" fmla="*/ 797800 w 1457267"/>
              <a:gd name="connsiteY8" fmla="*/ 3590148 h 553938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04297"/>
              <a:gd name="connsiteX1" fmla="*/ 560907 w 1457267"/>
              <a:gd name="connsiteY1" fmla="*/ 1702416 h 5504297"/>
              <a:gd name="connsiteX2" fmla="*/ 564 w 1457267"/>
              <a:gd name="connsiteY2" fmla="*/ 433799 h 5504297"/>
              <a:gd name="connsiteX3" fmla="*/ 910397 w 1457267"/>
              <a:gd name="connsiteY3" fmla="*/ 75533 h 5504297"/>
              <a:gd name="connsiteX4" fmla="*/ 1440732 w 1457267"/>
              <a:gd name="connsiteY4" fmla="*/ 1760058 h 5504297"/>
              <a:gd name="connsiteX5" fmla="*/ 1347321 w 1457267"/>
              <a:gd name="connsiteY5" fmla="*/ 3647523 h 5504297"/>
              <a:gd name="connsiteX6" fmla="*/ 613705 w 1457267"/>
              <a:gd name="connsiteY6" fmla="*/ 5381381 h 5504297"/>
              <a:gd name="connsiteX7" fmla="*/ 223199 w 1457267"/>
              <a:gd name="connsiteY7" fmla="*/ 5077584 h 5504297"/>
              <a:gd name="connsiteX8" fmla="*/ 797800 w 1457267"/>
              <a:gd name="connsiteY8" fmla="*/ 3590148 h 5504297"/>
              <a:gd name="connsiteX0" fmla="*/ 797800 w 1457267"/>
              <a:gd name="connsiteY0" fmla="*/ 3590148 h 5517476"/>
              <a:gd name="connsiteX1" fmla="*/ 560907 w 1457267"/>
              <a:gd name="connsiteY1" fmla="*/ 1702416 h 5517476"/>
              <a:gd name="connsiteX2" fmla="*/ 564 w 1457267"/>
              <a:gd name="connsiteY2" fmla="*/ 433799 h 5517476"/>
              <a:gd name="connsiteX3" fmla="*/ 910397 w 1457267"/>
              <a:gd name="connsiteY3" fmla="*/ 75533 h 5517476"/>
              <a:gd name="connsiteX4" fmla="*/ 1440732 w 1457267"/>
              <a:gd name="connsiteY4" fmla="*/ 1760058 h 5517476"/>
              <a:gd name="connsiteX5" fmla="*/ 1347321 w 1457267"/>
              <a:gd name="connsiteY5" fmla="*/ 3647523 h 5517476"/>
              <a:gd name="connsiteX6" fmla="*/ 613705 w 1457267"/>
              <a:gd name="connsiteY6" fmla="*/ 5381381 h 5517476"/>
              <a:gd name="connsiteX7" fmla="*/ 241006 w 1457267"/>
              <a:gd name="connsiteY7" fmla="*/ 5113582 h 5517476"/>
              <a:gd name="connsiteX8" fmla="*/ 797800 w 1457267"/>
              <a:gd name="connsiteY8" fmla="*/ 3590148 h 5517476"/>
              <a:gd name="connsiteX0" fmla="*/ 797820 w 1457287"/>
              <a:gd name="connsiteY0" fmla="*/ 3590148 h 5517476"/>
              <a:gd name="connsiteX1" fmla="*/ 727095 w 1457287"/>
              <a:gd name="connsiteY1" fmla="*/ 2221740 h 5517476"/>
              <a:gd name="connsiteX2" fmla="*/ 560927 w 1457287"/>
              <a:gd name="connsiteY2" fmla="*/ 1702416 h 5517476"/>
              <a:gd name="connsiteX3" fmla="*/ 584 w 1457287"/>
              <a:gd name="connsiteY3" fmla="*/ 433799 h 5517476"/>
              <a:gd name="connsiteX4" fmla="*/ 910417 w 1457287"/>
              <a:gd name="connsiteY4" fmla="*/ 75533 h 5517476"/>
              <a:gd name="connsiteX5" fmla="*/ 1440752 w 1457287"/>
              <a:gd name="connsiteY5" fmla="*/ 1760058 h 5517476"/>
              <a:gd name="connsiteX6" fmla="*/ 1347341 w 1457287"/>
              <a:gd name="connsiteY6" fmla="*/ 3647523 h 5517476"/>
              <a:gd name="connsiteX7" fmla="*/ 613725 w 1457287"/>
              <a:gd name="connsiteY7" fmla="*/ 5381381 h 5517476"/>
              <a:gd name="connsiteX8" fmla="*/ 241026 w 1457287"/>
              <a:gd name="connsiteY8" fmla="*/ 5113582 h 5517476"/>
              <a:gd name="connsiteX9" fmla="*/ 797820 w 1457287"/>
              <a:gd name="connsiteY9" fmla="*/ 3590148 h 5517476"/>
              <a:gd name="connsiteX0" fmla="*/ 797804 w 1457271"/>
              <a:gd name="connsiteY0" fmla="*/ 3590148 h 5517476"/>
              <a:gd name="connsiteX1" fmla="*/ 727079 w 1457271"/>
              <a:gd name="connsiteY1" fmla="*/ 2221740 h 5517476"/>
              <a:gd name="connsiteX2" fmla="*/ 574784 w 1457271"/>
              <a:gd name="connsiteY2" fmla="*/ 1608182 h 5517476"/>
              <a:gd name="connsiteX3" fmla="*/ 568 w 1457271"/>
              <a:gd name="connsiteY3" fmla="*/ 433799 h 5517476"/>
              <a:gd name="connsiteX4" fmla="*/ 910401 w 1457271"/>
              <a:gd name="connsiteY4" fmla="*/ 75533 h 5517476"/>
              <a:gd name="connsiteX5" fmla="*/ 1440736 w 1457271"/>
              <a:gd name="connsiteY5" fmla="*/ 1760058 h 5517476"/>
              <a:gd name="connsiteX6" fmla="*/ 1347325 w 1457271"/>
              <a:gd name="connsiteY6" fmla="*/ 3647523 h 5517476"/>
              <a:gd name="connsiteX7" fmla="*/ 613709 w 1457271"/>
              <a:gd name="connsiteY7" fmla="*/ 5381381 h 5517476"/>
              <a:gd name="connsiteX8" fmla="*/ 241010 w 1457271"/>
              <a:gd name="connsiteY8" fmla="*/ 5113582 h 5517476"/>
              <a:gd name="connsiteX9" fmla="*/ 797804 w 1457271"/>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3 w 1457280"/>
              <a:gd name="connsiteY0" fmla="*/ 3590148 h 5517476"/>
              <a:gd name="connsiteX1" fmla="*/ 773917 w 1457280"/>
              <a:gd name="connsiteY1" fmla="*/ 2296028 h 5517476"/>
              <a:gd name="connsiteX2" fmla="*/ 574793 w 1457280"/>
              <a:gd name="connsiteY2" fmla="*/ 1608182 h 5517476"/>
              <a:gd name="connsiteX3" fmla="*/ 577 w 1457280"/>
              <a:gd name="connsiteY3" fmla="*/ 433799 h 5517476"/>
              <a:gd name="connsiteX4" fmla="*/ 910410 w 1457280"/>
              <a:gd name="connsiteY4" fmla="*/ 75533 h 5517476"/>
              <a:gd name="connsiteX5" fmla="*/ 1440745 w 1457280"/>
              <a:gd name="connsiteY5" fmla="*/ 1760058 h 5517476"/>
              <a:gd name="connsiteX6" fmla="*/ 1347334 w 1457280"/>
              <a:gd name="connsiteY6" fmla="*/ 3647523 h 5517476"/>
              <a:gd name="connsiteX7" fmla="*/ 613718 w 1457280"/>
              <a:gd name="connsiteY7" fmla="*/ 5381381 h 5517476"/>
              <a:gd name="connsiteX8" fmla="*/ 241019 w 1457280"/>
              <a:gd name="connsiteY8" fmla="*/ 5113582 h 5517476"/>
              <a:gd name="connsiteX9" fmla="*/ 797813 w 1457280"/>
              <a:gd name="connsiteY9" fmla="*/ 3590148 h 5517476"/>
              <a:gd name="connsiteX0" fmla="*/ 797818 w 1457285"/>
              <a:gd name="connsiteY0" fmla="*/ 3590148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797818 w 1457285"/>
              <a:gd name="connsiteY9" fmla="*/ 3590148 h 5517476"/>
              <a:gd name="connsiteX0" fmla="*/ 865054 w 1457285"/>
              <a:gd name="connsiteY0" fmla="*/ 3617376 h 5517476"/>
              <a:gd name="connsiteX1" fmla="*/ 800346 w 1457285"/>
              <a:gd name="connsiteY1" fmla="*/ 2417376 h 5517476"/>
              <a:gd name="connsiteX2" fmla="*/ 574798 w 1457285"/>
              <a:gd name="connsiteY2" fmla="*/ 1608182 h 5517476"/>
              <a:gd name="connsiteX3" fmla="*/ 582 w 1457285"/>
              <a:gd name="connsiteY3" fmla="*/ 433799 h 5517476"/>
              <a:gd name="connsiteX4" fmla="*/ 910415 w 1457285"/>
              <a:gd name="connsiteY4" fmla="*/ 75533 h 5517476"/>
              <a:gd name="connsiteX5" fmla="*/ 1440750 w 1457285"/>
              <a:gd name="connsiteY5" fmla="*/ 1760058 h 5517476"/>
              <a:gd name="connsiteX6" fmla="*/ 1347339 w 1457285"/>
              <a:gd name="connsiteY6" fmla="*/ 3647523 h 5517476"/>
              <a:gd name="connsiteX7" fmla="*/ 613723 w 1457285"/>
              <a:gd name="connsiteY7" fmla="*/ 5381381 h 5517476"/>
              <a:gd name="connsiteX8" fmla="*/ 241024 w 1457285"/>
              <a:gd name="connsiteY8" fmla="*/ 5113582 h 5517476"/>
              <a:gd name="connsiteX9" fmla="*/ 865054 w 1457285"/>
              <a:gd name="connsiteY9" fmla="*/ 3617376 h 5517476"/>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37066 w 1457285"/>
              <a:gd name="connsiteY9" fmla="*/ 4376636 h 5467278"/>
              <a:gd name="connsiteX10" fmla="*/ 865054 w 1457285"/>
              <a:gd name="connsiteY10" fmla="*/ 3617376 h 5467278"/>
              <a:gd name="connsiteX0" fmla="*/ 865054 w 1457285"/>
              <a:gd name="connsiteY0" fmla="*/ 3617376 h 5467278"/>
              <a:gd name="connsiteX1" fmla="*/ 800346 w 1457285"/>
              <a:gd name="connsiteY1" fmla="*/ 2417376 h 5467278"/>
              <a:gd name="connsiteX2" fmla="*/ 574798 w 1457285"/>
              <a:gd name="connsiteY2" fmla="*/ 1608182 h 5467278"/>
              <a:gd name="connsiteX3" fmla="*/ 582 w 1457285"/>
              <a:gd name="connsiteY3" fmla="*/ 433799 h 5467278"/>
              <a:gd name="connsiteX4" fmla="*/ 910415 w 1457285"/>
              <a:gd name="connsiteY4" fmla="*/ 75533 h 5467278"/>
              <a:gd name="connsiteX5" fmla="*/ 1440750 w 1457285"/>
              <a:gd name="connsiteY5" fmla="*/ 1760058 h 5467278"/>
              <a:gd name="connsiteX6" fmla="*/ 1347339 w 1457285"/>
              <a:gd name="connsiteY6" fmla="*/ 3647523 h 5467278"/>
              <a:gd name="connsiteX7" fmla="*/ 613723 w 1457285"/>
              <a:gd name="connsiteY7" fmla="*/ 5381381 h 5467278"/>
              <a:gd name="connsiteX8" fmla="*/ 241024 w 1457285"/>
              <a:gd name="connsiteY8" fmla="*/ 5113582 h 5467278"/>
              <a:gd name="connsiteX9" fmla="*/ 663892 w 1457285"/>
              <a:gd name="connsiteY9" fmla="*/ 4403692 h 5467278"/>
              <a:gd name="connsiteX10" fmla="*/ 865054 w 1457285"/>
              <a:gd name="connsiteY10" fmla="*/ 3617376 h 5467278"/>
              <a:gd name="connsiteX0" fmla="*/ 865054 w 1457285"/>
              <a:gd name="connsiteY0" fmla="*/ 3617376 h 5496190"/>
              <a:gd name="connsiteX1" fmla="*/ 800346 w 1457285"/>
              <a:gd name="connsiteY1" fmla="*/ 2417376 h 5496190"/>
              <a:gd name="connsiteX2" fmla="*/ 574798 w 1457285"/>
              <a:gd name="connsiteY2" fmla="*/ 1608182 h 5496190"/>
              <a:gd name="connsiteX3" fmla="*/ 582 w 1457285"/>
              <a:gd name="connsiteY3" fmla="*/ 433799 h 5496190"/>
              <a:gd name="connsiteX4" fmla="*/ 910415 w 1457285"/>
              <a:gd name="connsiteY4" fmla="*/ 75533 h 5496190"/>
              <a:gd name="connsiteX5" fmla="*/ 1440750 w 1457285"/>
              <a:gd name="connsiteY5" fmla="*/ 1760058 h 5496190"/>
              <a:gd name="connsiteX6" fmla="*/ 1347339 w 1457285"/>
              <a:gd name="connsiteY6" fmla="*/ 3647523 h 5496190"/>
              <a:gd name="connsiteX7" fmla="*/ 613723 w 1457285"/>
              <a:gd name="connsiteY7" fmla="*/ 5381381 h 5496190"/>
              <a:gd name="connsiteX8" fmla="*/ 233685 w 1457285"/>
              <a:gd name="connsiteY8" fmla="*/ 5254992 h 5496190"/>
              <a:gd name="connsiteX9" fmla="*/ 663892 w 1457285"/>
              <a:gd name="connsiteY9" fmla="*/ 4403692 h 5496190"/>
              <a:gd name="connsiteX10" fmla="*/ 865054 w 1457285"/>
              <a:gd name="connsiteY10" fmla="*/ 3617376 h 54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7285" h="5496190">
                <a:moveTo>
                  <a:pt x="865054" y="3617376"/>
                </a:moveTo>
                <a:cubicBezTo>
                  <a:pt x="887796" y="3286323"/>
                  <a:pt x="839828" y="2731998"/>
                  <a:pt x="800346" y="2417376"/>
                </a:cubicBezTo>
                <a:cubicBezTo>
                  <a:pt x="727219" y="2095875"/>
                  <a:pt x="708092" y="1938778"/>
                  <a:pt x="574798" y="1608182"/>
                </a:cubicBezTo>
                <a:cubicBezTo>
                  <a:pt x="441504" y="1277586"/>
                  <a:pt x="-18599" y="669192"/>
                  <a:pt x="582" y="433799"/>
                </a:cubicBezTo>
                <a:cubicBezTo>
                  <a:pt x="55837" y="162638"/>
                  <a:pt x="670387" y="-145510"/>
                  <a:pt x="910415" y="75533"/>
                </a:cubicBezTo>
                <a:cubicBezTo>
                  <a:pt x="1150443" y="296576"/>
                  <a:pt x="1342107" y="1252923"/>
                  <a:pt x="1440750" y="1760058"/>
                </a:cubicBezTo>
                <a:cubicBezTo>
                  <a:pt x="1476340" y="2311825"/>
                  <a:pt x="1458543" y="2972013"/>
                  <a:pt x="1347339" y="3647523"/>
                </a:cubicBezTo>
                <a:cubicBezTo>
                  <a:pt x="1236135" y="4323033"/>
                  <a:pt x="798109" y="5137038"/>
                  <a:pt x="613723" y="5381381"/>
                </a:cubicBezTo>
                <a:cubicBezTo>
                  <a:pt x="429337" y="5625724"/>
                  <a:pt x="237619" y="5430341"/>
                  <a:pt x="233685" y="5254992"/>
                </a:cubicBezTo>
                <a:cubicBezTo>
                  <a:pt x="229751" y="5079643"/>
                  <a:pt x="559887" y="4653060"/>
                  <a:pt x="663892" y="4403692"/>
                </a:cubicBezTo>
                <a:cubicBezTo>
                  <a:pt x="767897" y="4154324"/>
                  <a:pt x="842312" y="3948429"/>
                  <a:pt x="865054" y="3617376"/>
                </a:cubicBezTo>
                <a:close/>
              </a:path>
            </a:pathLst>
          </a:cu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54">
              <a:solidFill>
                <a:schemeClr val="tx1"/>
              </a:solidFill>
              <a:latin typeface="Meiryo UI" panose="020B0604030504040204" pitchFamily="50" charset="-128"/>
              <a:ea typeface="Meiryo UI" panose="020B0604030504040204" pitchFamily="50" charset="-128"/>
            </a:endParaRPr>
          </a:p>
        </p:txBody>
      </p:sp>
      <p:sp>
        <p:nvSpPr>
          <p:cNvPr id="185" name="正方形/長方形 184">
            <a:extLst>
              <a:ext uri="{FF2B5EF4-FFF2-40B4-BE49-F238E27FC236}">
                <a16:creationId xmlns:a16="http://schemas.microsoft.com/office/drawing/2014/main" id="{ED01A744-7BC4-437C-ABAA-4D433B26AF8C}"/>
              </a:ext>
            </a:extLst>
          </p:cNvPr>
          <p:cNvSpPr/>
          <p:nvPr/>
        </p:nvSpPr>
        <p:spPr>
          <a:xfrm>
            <a:off x="2793923" y="3556149"/>
            <a:ext cx="1295113" cy="31653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淡路島・</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algn="ctr"/>
            <a:r>
              <a:rPr kumimoji="1" lang="ja-JP" altLang="en-US" sz="1000" b="1" dirty="0">
                <a:solidFill>
                  <a:schemeClr val="tx1"/>
                </a:solidFill>
                <a:latin typeface="Meiryo UI" panose="020B0604030504040204" pitchFamily="50" charset="-128"/>
                <a:ea typeface="Meiryo UI" panose="020B0604030504040204" pitchFamily="50" charset="-128"/>
              </a:rPr>
              <a:t>瀬戸内海・九州</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193" name="正方形/長方形 192">
            <a:extLst>
              <a:ext uri="{FF2B5EF4-FFF2-40B4-BE49-F238E27FC236}">
                <a16:creationId xmlns:a16="http://schemas.microsoft.com/office/drawing/2014/main" id="{6397C52A-786A-47C5-8306-3F828298E42D}"/>
              </a:ext>
            </a:extLst>
          </p:cNvPr>
          <p:cNvSpPr/>
          <p:nvPr/>
        </p:nvSpPr>
        <p:spPr>
          <a:xfrm>
            <a:off x="5471473" y="3973286"/>
            <a:ext cx="775096" cy="21930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大阪湾内</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194" name="正方形/長方形 193">
            <a:extLst>
              <a:ext uri="{FF2B5EF4-FFF2-40B4-BE49-F238E27FC236}">
                <a16:creationId xmlns:a16="http://schemas.microsoft.com/office/drawing/2014/main" id="{E529BE58-BE6D-4B2A-88B7-7F55B25FD9D4}"/>
              </a:ext>
            </a:extLst>
          </p:cNvPr>
          <p:cNvSpPr/>
          <p:nvPr/>
        </p:nvSpPr>
        <p:spPr>
          <a:xfrm>
            <a:off x="7729612" y="2294434"/>
            <a:ext cx="452544" cy="158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Meiryo UI" panose="020B0604030504040204" pitchFamily="50" charset="-128"/>
                <a:ea typeface="Meiryo UI" panose="020B0604030504040204" pitchFamily="50" charset="-128"/>
              </a:rPr>
              <a:t>夢洲</a:t>
            </a:r>
          </a:p>
        </p:txBody>
      </p:sp>
      <p:sp>
        <p:nvSpPr>
          <p:cNvPr id="195" name="正方形/長方形 194">
            <a:extLst>
              <a:ext uri="{FF2B5EF4-FFF2-40B4-BE49-F238E27FC236}">
                <a16:creationId xmlns:a16="http://schemas.microsoft.com/office/drawing/2014/main" id="{082E4D86-3A3E-4B8E-AE52-616F2B06AF15}"/>
              </a:ext>
            </a:extLst>
          </p:cNvPr>
          <p:cNvSpPr/>
          <p:nvPr/>
        </p:nvSpPr>
        <p:spPr>
          <a:xfrm>
            <a:off x="7878280" y="2439330"/>
            <a:ext cx="515003" cy="147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咲洲</a:t>
            </a:r>
          </a:p>
        </p:txBody>
      </p:sp>
      <p:sp>
        <p:nvSpPr>
          <p:cNvPr id="200" name="正方形/長方形 199">
            <a:extLst>
              <a:ext uri="{FF2B5EF4-FFF2-40B4-BE49-F238E27FC236}">
                <a16:creationId xmlns:a16="http://schemas.microsoft.com/office/drawing/2014/main" id="{AC4752DA-CE9D-4117-AEC0-360184629BFA}"/>
              </a:ext>
            </a:extLst>
          </p:cNvPr>
          <p:cNvSpPr/>
          <p:nvPr/>
        </p:nvSpPr>
        <p:spPr>
          <a:xfrm>
            <a:off x="8038864" y="2814807"/>
            <a:ext cx="560102" cy="13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堺浜</a:t>
            </a:r>
          </a:p>
        </p:txBody>
      </p:sp>
      <p:sp>
        <p:nvSpPr>
          <p:cNvPr id="201" name="正方形/長方形 200">
            <a:extLst>
              <a:ext uri="{FF2B5EF4-FFF2-40B4-BE49-F238E27FC236}">
                <a16:creationId xmlns:a16="http://schemas.microsoft.com/office/drawing/2014/main" id="{6A0DBDBF-1A3C-4175-AD08-B9655C397DAE}"/>
              </a:ext>
            </a:extLst>
          </p:cNvPr>
          <p:cNvSpPr/>
          <p:nvPr/>
        </p:nvSpPr>
        <p:spPr>
          <a:xfrm>
            <a:off x="8315880" y="2900753"/>
            <a:ext cx="465739" cy="222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堺旧港</a:t>
            </a:r>
          </a:p>
        </p:txBody>
      </p:sp>
      <p:sp>
        <p:nvSpPr>
          <p:cNvPr id="205" name="楕円 204">
            <a:extLst>
              <a:ext uri="{FF2B5EF4-FFF2-40B4-BE49-F238E27FC236}">
                <a16:creationId xmlns:a16="http://schemas.microsoft.com/office/drawing/2014/main" id="{0DC94BBD-59A5-4ED1-8CC9-17B2C14CDDF6}"/>
              </a:ext>
            </a:extLst>
          </p:cNvPr>
          <p:cNvSpPr/>
          <p:nvPr/>
        </p:nvSpPr>
        <p:spPr>
          <a:xfrm rot="4448671">
            <a:off x="6262278" y="871257"/>
            <a:ext cx="780987" cy="2728366"/>
          </a:xfrm>
          <a:custGeom>
            <a:avLst/>
            <a:gdLst>
              <a:gd name="connsiteX0" fmla="*/ 0 w 1012998"/>
              <a:gd name="connsiteY0" fmla="*/ 1938152 h 3876304"/>
              <a:gd name="connsiteX1" fmla="*/ 506499 w 1012998"/>
              <a:gd name="connsiteY1" fmla="*/ 0 h 3876304"/>
              <a:gd name="connsiteX2" fmla="*/ 1012998 w 1012998"/>
              <a:gd name="connsiteY2" fmla="*/ 1938152 h 3876304"/>
              <a:gd name="connsiteX3" fmla="*/ 506499 w 1012998"/>
              <a:gd name="connsiteY3" fmla="*/ 3876304 h 3876304"/>
              <a:gd name="connsiteX4" fmla="*/ 0 w 1012998"/>
              <a:gd name="connsiteY4" fmla="*/ 1938152 h 3876304"/>
              <a:gd name="connsiteX0" fmla="*/ 0 w 763529"/>
              <a:gd name="connsiteY0" fmla="*/ 1938152 h 3876304"/>
              <a:gd name="connsiteX1" fmla="*/ 506499 w 763529"/>
              <a:gd name="connsiteY1" fmla="*/ 0 h 3876304"/>
              <a:gd name="connsiteX2" fmla="*/ 763529 w 763529"/>
              <a:gd name="connsiteY2" fmla="*/ 1933310 h 3876304"/>
              <a:gd name="connsiteX3" fmla="*/ 506499 w 763529"/>
              <a:gd name="connsiteY3" fmla="*/ 3876304 h 3876304"/>
              <a:gd name="connsiteX4" fmla="*/ 0 w 763529"/>
              <a:gd name="connsiteY4" fmla="*/ 1938152 h 3876304"/>
              <a:gd name="connsiteX0" fmla="*/ 2234 w 765763"/>
              <a:gd name="connsiteY0" fmla="*/ 1938152 h 4000427"/>
              <a:gd name="connsiteX1" fmla="*/ 508733 w 765763"/>
              <a:gd name="connsiteY1" fmla="*/ 0 h 4000427"/>
              <a:gd name="connsiteX2" fmla="*/ 765763 w 765763"/>
              <a:gd name="connsiteY2" fmla="*/ 1933310 h 4000427"/>
              <a:gd name="connsiteX3" fmla="*/ 341458 w 765763"/>
              <a:gd name="connsiteY3" fmla="*/ 4000427 h 4000427"/>
              <a:gd name="connsiteX4" fmla="*/ 2234 w 765763"/>
              <a:gd name="connsiteY4" fmla="*/ 1938152 h 4000427"/>
              <a:gd name="connsiteX0" fmla="*/ 2124 w 765848"/>
              <a:gd name="connsiteY0" fmla="*/ 1938152 h 4132844"/>
              <a:gd name="connsiteX1" fmla="*/ 508623 w 765848"/>
              <a:gd name="connsiteY1" fmla="*/ 0 h 4132844"/>
              <a:gd name="connsiteX2" fmla="*/ 765653 w 765848"/>
              <a:gd name="connsiteY2" fmla="*/ 1933310 h 4132844"/>
              <a:gd name="connsiteX3" fmla="*/ 681453 w 765848"/>
              <a:gd name="connsiteY3" fmla="*/ 3708448 h 4132844"/>
              <a:gd name="connsiteX4" fmla="*/ 341348 w 765848"/>
              <a:gd name="connsiteY4" fmla="*/ 4000427 h 4132844"/>
              <a:gd name="connsiteX5" fmla="*/ 2124 w 765848"/>
              <a:gd name="connsiteY5" fmla="*/ 1938152 h 4132844"/>
              <a:gd name="connsiteX0" fmla="*/ 2124 w 777908"/>
              <a:gd name="connsiteY0" fmla="*/ 2025484 h 4220176"/>
              <a:gd name="connsiteX1" fmla="*/ 508623 w 777908"/>
              <a:gd name="connsiteY1" fmla="*/ 87332 h 4220176"/>
              <a:gd name="connsiteX2" fmla="*/ 758277 w 777908"/>
              <a:gd name="connsiteY2" fmla="*/ 503825 h 4220176"/>
              <a:gd name="connsiteX3" fmla="*/ 765653 w 777908"/>
              <a:gd name="connsiteY3" fmla="*/ 2020642 h 4220176"/>
              <a:gd name="connsiteX4" fmla="*/ 681453 w 777908"/>
              <a:gd name="connsiteY4" fmla="*/ 3795780 h 4220176"/>
              <a:gd name="connsiteX5" fmla="*/ 341348 w 777908"/>
              <a:gd name="connsiteY5" fmla="*/ 4087759 h 4220176"/>
              <a:gd name="connsiteX6" fmla="*/ 2124 w 777908"/>
              <a:gd name="connsiteY6" fmla="*/ 2025484 h 4220176"/>
              <a:gd name="connsiteX0" fmla="*/ 301 w 776085"/>
              <a:gd name="connsiteY0" fmla="*/ 1941611 h 4136303"/>
              <a:gd name="connsiteX1" fmla="*/ 398802 w 776085"/>
              <a:gd name="connsiteY1" fmla="*/ 104808 h 4136303"/>
              <a:gd name="connsiteX2" fmla="*/ 756454 w 776085"/>
              <a:gd name="connsiteY2" fmla="*/ 419952 h 4136303"/>
              <a:gd name="connsiteX3" fmla="*/ 763830 w 776085"/>
              <a:gd name="connsiteY3" fmla="*/ 1936769 h 4136303"/>
              <a:gd name="connsiteX4" fmla="*/ 679630 w 776085"/>
              <a:gd name="connsiteY4" fmla="*/ 3711907 h 4136303"/>
              <a:gd name="connsiteX5" fmla="*/ 339525 w 776085"/>
              <a:gd name="connsiteY5" fmla="*/ 4003886 h 4136303"/>
              <a:gd name="connsiteX6" fmla="*/ 301 w 776085"/>
              <a:gd name="connsiteY6" fmla="*/ 1941611 h 4136303"/>
              <a:gd name="connsiteX0" fmla="*/ 20812 w 796596"/>
              <a:gd name="connsiteY0" fmla="*/ 1878361 h 4073053"/>
              <a:gd name="connsiteX1" fmla="*/ 78442 w 796596"/>
              <a:gd name="connsiteY1" fmla="*/ 1003255 h 4073053"/>
              <a:gd name="connsiteX2" fmla="*/ 419313 w 796596"/>
              <a:gd name="connsiteY2" fmla="*/ 41558 h 4073053"/>
              <a:gd name="connsiteX3" fmla="*/ 776965 w 796596"/>
              <a:gd name="connsiteY3" fmla="*/ 356702 h 4073053"/>
              <a:gd name="connsiteX4" fmla="*/ 784341 w 796596"/>
              <a:gd name="connsiteY4" fmla="*/ 1873519 h 4073053"/>
              <a:gd name="connsiteX5" fmla="*/ 700141 w 796596"/>
              <a:gd name="connsiteY5" fmla="*/ 3648657 h 4073053"/>
              <a:gd name="connsiteX6" fmla="*/ 360036 w 796596"/>
              <a:gd name="connsiteY6" fmla="*/ 3940636 h 4073053"/>
              <a:gd name="connsiteX7" fmla="*/ 20812 w 796596"/>
              <a:gd name="connsiteY7" fmla="*/ 1878361 h 4073053"/>
              <a:gd name="connsiteX0" fmla="*/ 102062 w 740348"/>
              <a:gd name="connsiteY0" fmla="*/ 2788764 h 4005888"/>
              <a:gd name="connsiteX1" fmla="*/ 22194 w 740348"/>
              <a:gd name="connsiteY1" fmla="*/ 1003255 h 4005888"/>
              <a:gd name="connsiteX2" fmla="*/ 363065 w 740348"/>
              <a:gd name="connsiteY2" fmla="*/ 41558 h 4005888"/>
              <a:gd name="connsiteX3" fmla="*/ 720717 w 740348"/>
              <a:gd name="connsiteY3" fmla="*/ 356702 h 4005888"/>
              <a:gd name="connsiteX4" fmla="*/ 728093 w 740348"/>
              <a:gd name="connsiteY4" fmla="*/ 1873519 h 4005888"/>
              <a:gd name="connsiteX5" fmla="*/ 643893 w 740348"/>
              <a:gd name="connsiteY5" fmla="*/ 3648657 h 4005888"/>
              <a:gd name="connsiteX6" fmla="*/ 303788 w 740348"/>
              <a:gd name="connsiteY6" fmla="*/ 3940636 h 4005888"/>
              <a:gd name="connsiteX7" fmla="*/ 102062 w 740348"/>
              <a:gd name="connsiteY7" fmla="*/ 2788764 h 4005888"/>
              <a:gd name="connsiteX0" fmla="*/ 102062 w 1024707"/>
              <a:gd name="connsiteY0" fmla="*/ 2788764 h 4005888"/>
              <a:gd name="connsiteX1" fmla="*/ 22194 w 1024707"/>
              <a:gd name="connsiteY1" fmla="*/ 1003255 h 4005888"/>
              <a:gd name="connsiteX2" fmla="*/ 363065 w 1024707"/>
              <a:gd name="connsiteY2" fmla="*/ 41558 h 4005888"/>
              <a:gd name="connsiteX3" fmla="*/ 720717 w 1024707"/>
              <a:gd name="connsiteY3" fmla="*/ 356702 h 4005888"/>
              <a:gd name="connsiteX4" fmla="*/ 1024621 w 1024707"/>
              <a:gd name="connsiteY4" fmla="*/ 1852121 h 4005888"/>
              <a:gd name="connsiteX5" fmla="*/ 643893 w 1024707"/>
              <a:gd name="connsiteY5" fmla="*/ 3648657 h 4005888"/>
              <a:gd name="connsiteX6" fmla="*/ 303788 w 1024707"/>
              <a:gd name="connsiteY6" fmla="*/ 3940636 h 4005888"/>
              <a:gd name="connsiteX7" fmla="*/ 102062 w 1024707"/>
              <a:gd name="connsiteY7" fmla="*/ 2788764 h 4005888"/>
              <a:gd name="connsiteX0" fmla="*/ 102062 w 1024621"/>
              <a:gd name="connsiteY0" fmla="*/ 2788764 h 4005888"/>
              <a:gd name="connsiteX1" fmla="*/ 22194 w 1024621"/>
              <a:gd name="connsiteY1" fmla="*/ 1003255 h 4005888"/>
              <a:gd name="connsiteX2" fmla="*/ 363065 w 1024621"/>
              <a:gd name="connsiteY2" fmla="*/ 41558 h 4005888"/>
              <a:gd name="connsiteX3" fmla="*/ 720717 w 1024621"/>
              <a:gd name="connsiteY3" fmla="*/ 356702 h 4005888"/>
              <a:gd name="connsiteX4" fmla="*/ 1024621 w 1024621"/>
              <a:gd name="connsiteY4" fmla="*/ 1852121 h 4005888"/>
              <a:gd name="connsiteX5" fmla="*/ 643893 w 1024621"/>
              <a:gd name="connsiteY5" fmla="*/ 3648657 h 4005888"/>
              <a:gd name="connsiteX6" fmla="*/ 303788 w 1024621"/>
              <a:gd name="connsiteY6" fmla="*/ 3940636 h 4005888"/>
              <a:gd name="connsiteX7" fmla="*/ 102062 w 1024621"/>
              <a:gd name="connsiteY7" fmla="*/ 2788764 h 4005888"/>
              <a:gd name="connsiteX0" fmla="*/ 102062 w 1024621"/>
              <a:gd name="connsiteY0" fmla="*/ 2788764 h 4005888"/>
              <a:gd name="connsiteX1" fmla="*/ 22194 w 1024621"/>
              <a:gd name="connsiteY1" fmla="*/ 1003255 h 4005888"/>
              <a:gd name="connsiteX2" fmla="*/ 363065 w 1024621"/>
              <a:gd name="connsiteY2" fmla="*/ 41558 h 4005888"/>
              <a:gd name="connsiteX3" fmla="*/ 720717 w 1024621"/>
              <a:gd name="connsiteY3" fmla="*/ 356702 h 4005888"/>
              <a:gd name="connsiteX4" fmla="*/ 1024621 w 1024621"/>
              <a:gd name="connsiteY4" fmla="*/ 1852121 h 4005888"/>
              <a:gd name="connsiteX5" fmla="*/ 643893 w 1024621"/>
              <a:gd name="connsiteY5" fmla="*/ 3648657 h 4005888"/>
              <a:gd name="connsiteX6" fmla="*/ 303788 w 1024621"/>
              <a:gd name="connsiteY6" fmla="*/ 3940636 h 4005888"/>
              <a:gd name="connsiteX7" fmla="*/ 102062 w 1024621"/>
              <a:gd name="connsiteY7" fmla="*/ 2788764 h 4005888"/>
              <a:gd name="connsiteX0" fmla="*/ 100641 w 1023200"/>
              <a:gd name="connsiteY0" fmla="*/ 2788764 h 3980723"/>
              <a:gd name="connsiteX1" fmla="*/ 20773 w 1023200"/>
              <a:gd name="connsiteY1" fmla="*/ 1003255 h 3980723"/>
              <a:gd name="connsiteX2" fmla="*/ 361644 w 1023200"/>
              <a:gd name="connsiteY2" fmla="*/ 41558 h 3980723"/>
              <a:gd name="connsiteX3" fmla="*/ 719296 w 1023200"/>
              <a:gd name="connsiteY3" fmla="*/ 356702 h 3980723"/>
              <a:gd name="connsiteX4" fmla="*/ 1023200 w 1023200"/>
              <a:gd name="connsiteY4" fmla="*/ 1852121 h 3980723"/>
              <a:gd name="connsiteX5" fmla="*/ 642472 w 1023200"/>
              <a:gd name="connsiteY5" fmla="*/ 3648657 h 3980723"/>
              <a:gd name="connsiteX6" fmla="*/ 232536 w 1023200"/>
              <a:gd name="connsiteY6" fmla="*/ 3907601 h 3980723"/>
              <a:gd name="connsiteX7" fmla="*/ 100641 w 1023200"/>
              <a:gd name="connsiteY7" fmla="*/ 2788764 h 3980723"/>
              <a:gd name="connsiteX0" fmla="*/ 99552 w 1022111"/>
              <a:gd name="connsiteY0" fmla="*/ 2788764 h 3997931"/>
              <a:gd name="connsiteX1" fmla="*/ 19684 w 1022111"/>
              <a:gd name="connsiteY1" fmla="*/ 1003255 h 3997931"/>
              <a:gd name="connsiteX2" fmla="*/ 360555 w 1022111"/>
              <a:gd name="connsiteY2" fmla="*/ 41558 h 3997931"/>
              <a:gd name="connsiteX3" fmla="*/ 718207 w 1022111"/>
              <a:gd name="connsiteY3" fmla="*/ 356702 h 3997931"/>
              <a:gd name="connsiteX4" fmla="*/ 1022111 w 1022111"/>
              <a:gd name="connsiteY4" fmla="*/ 1852121 h 3997931"/>
              <a:gd name="connsiteX5" fmla="*/ 641383 w 1022111"/>
              <a:gd name="connsiteY5" fmla="*/ 3648657 h 3997931"/>
              <a:gd name="connsiteX6" fmla="*/ 172171 w 1022111"/>
              <a:gd name="connsiteY6" fmla="*/ 3930373 h 3997931"/>
              <a:gd name="connsiteX7" fmla="*/ 99552 w 1022111"/>
              <a:gd name="connsiteY7" fmla="*/ 2788764 h 3997931"/>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4061352"/>
              <a:gd name="connsiteX1" fmla="*/ 19684 w 1022111"/>
              <a:gd name="connsiteY1" fmla="*/ 1003255 h 4061352"/>
              <a:gd name="connsiteX2" fmla="*/ 360555 w 1022111"/>
              <a:gd name="connsiteY2" fmla="*/ 41558 h 4061352"/>
              <a:gd name="connsiteX3" fmla="*/ 718207 w 1022111"/>
              <a:gd name="connsiteY3" fmla="*/ 356702 h 4061352"/>
              <a:gd name="connsiteX4" fmla="*/ 1022111 w 1022111"/>
              <a:gd name="connsiteY4" fmla="*/ 1852121 h 4061352"/>
              <a:gd name="connsiteX5" fmla="*/ 641383 w 1022111"/>
              <a:gd name="connsiteY5" fmla="*/ 3648657 h 4061352"/>
              <a:gd name="connsiteX6" fmla="*/ 172171 w 1022111"/>
              <a:gd name="connsiteY6" fmla="*/ 3930373 h 4061352"/>
              <a:gd name="connsiteX7" fmla="*/ 99552 w 1022111"/>
              <a:gd name="connsiteY7" fmla="*/ 2788764 h 4061352"/>
              <a:gd name="connsiteX0" fmla="*/ 99552 w 1022111"/>
              <a:gd name="connsiteY0" fmla="*/ 2788764 h 3981474"/>
              <a:gd name="connsiteX1" fmla="*/ 19684 w 1022111"/>
              <a:gd name="connsiteY1" fmla="*/ 1003255 h 3981474"/>
              <a:gd name="connsiteX2" fmla="*/ 360555 w 1022111"/>
              <a:gd name="connsiteY2" fmla="*/ 41558 h 3981474"/>
              <a:gd name="connsiteX3" fmla="*/ 718207 w 1022111"/>
              <a:gd name="connsiteY3" fmla="*/ 356702 h 3981474"/>
              <a:gd name="connsiteX4" fmla="*/ 1022111 w 1022111"/>
              <a:gd name="connsiteY4" fmla="*/ 1852121 h 3981474"/>
              <a:gd name="connsiteX5" fmla="*/ 658732 w 1022111"/>
              <a:gd name="connsiteY5" fmla="*/ 3587573 h 3981474"/>
              <a:gd name="connsiteX6" fmla="*/ 172171 w 1022111"/>
              <a:gd name="connsiteY6" fmla="*/ 3930373 h 3981474"/>
              <a:gd name="connsiteX7" fmla="*/ 99552 w 1022111"/>
              <a:gd name="connsiteY7" fmla="*/ 2788764 h 3981474"/>
              <a:gd name="connsiteX0" fmla="*/ 99552 w 1022111"/>
              <a:gd name="connsiteY0" fmla="*/ 2788764 h 3990847"/>
              <a:gd name="connsiteX1" fmla="*/ 19684 w 1022111"/>
              <a:gd name="connsiteY1" fmla="*/ 1003255 h 3990847"/>
              <a:gd name="connsiteX2" fmla="*/ 360555 w 1022111"/>
              <a:gd name="connsiteY2" fmla="*/ 41558 h 3990847"/>
              <a:gd name="connsiteX3" fmla="*/ 718207 w 1022111"/>
              <a:gd name="connsiteY3" fmla="*/ 356702 h 3990847"/>
              <a:gd name="connsiteX4" fmla="*/ 1022111 w 1022111"/>
              <a:gd name="connsiteY4" fmla="*/ 1852121 h 3990847"/>
              <a:gd name="connsiteX5" fmla="*/ 648323 w 1022111"/>
              <a:gd name="connsiteY5" fmla="*/ 3624223 h 3990847"/>
              <a:gd name="connsiteX6" fmla="*/ 172171 w 1022111"/>
              <a:gd name="connsiteY6" fmla="*/ 3930373 h 3990847"/>
              <a:gd name="connsiteX7" fmla="*/ 99552 w 1022111"/>
              <a:gd name="connsiteY7" fmla="*/ 2788764 h 3990847"/>
              <a:gd name="connsiteX0" fmla="*/ 99827 w 1022386"/>
              <a:gd name="connsiteY0" fmla="*/ 2788764 h 3916482"/>
              <a:gd name="connsiteX1" fmla="*/ 19959 w 1022386"/>
              <a:gd name="connsiteY1" fmla="*/ 1003255 h 3916482"/>
              <a:gd name="connsiteX2" fmla="*/ 360830 w 1022386"/>
              <a:gd name="connsiteY2" fmla="*/ 41558 h 3916482"/>
              <a:gd name="connsiteX3" fmla="*/ 718482 w 1022386"/>
              <a:gd name="connsiteY3" fmla="*/ 356702 h 3916482"/>
              <a:gd name="connsiteX4" fmla="*/ 1022386 w 1022386"/>
              <a:gd name="connsiteY4" fmla="*/ 1852121 h 3916482"/>
              <a:gd name="connsiteX5" fmla="*/ 648598 w 1022386"/>
              <a:gd name="connsiteY5" fmla="*/ 3624223 h 3916482"/>
              <a:gd name="connsiteX6" fmla="*/ 187988 w 1022386"/>
              <a:gd name="connsiteY6" fmla="*/ 3829169 h 3916482"/>
              <a:gd name="connsiteX7" fmla="*/ 99827 w 1022386"/>
              <a:gd name="connsiteY7" fmla="*/ 2788764 h 3916482"/>
              <a:gd name="connsiteX0" fmla="*/ 205202 w 1014340"/>
              <a:gd name="connsiteY0" fmla="*/ 2807775 h 3915102"/>
              <a:gd name="connsiteX1" fmla="*/ 11913 w 1014340"/>
              <a:gd name="connsiteY1" fmla="*/ 1003255 h 3915102"/>
              <a:gd name="connsiteX2" fmla="*/ 352784 w 1014340"/>
              <a:gd name="connsiteY2" fmla="*/ 41558 h 3915102"/>
              <a:gd name="connsiteX3" fmla="*/ 710436 w 1014340"/>
              <a:gd name="connsiteY3" fmla="*/ 356702 h 3915102"/>
              <a:gd name="connsiteX4" fmla="*/ 1014340 w 1014340"/>
              <a:gd name="connsiteY4" fmla="*/ 1852121 h 3915102"/>
              <a:gd name="connsiteX5" fmla="*/ 640552 w 1014340"/>
              <a:gd name="connsiteY5" fmla="*/ 3624223 h 3915102"/>
              <a:gd name="connsiteX6" fmla="*/ 179942 w 1014340"/>
              <a:gd name="connsiteY6" fmla="*/ 3829169 h 3915102"/>
              <a:gd name="connsiteX7" fmla="*/ 205202 w 1014340"/>
              <a:gd name="connsiteY7" fmla="*/ 2807775 h 3915102"/>
              <a:gd name="connsiteX0" fmla="*/ 218920 w 1028058"/>
              <a:gd name="connsiteY0" fmla="*/ 2807775 h 3915102"/>
              <a:gd name="connsiteX1" fmla="*/ 34018 w 1028058"/>
              <a:gd name="connsiteY1" fmla="*/ 1903390 h 3915102"/>
              <a:gd name="connsiteX2" fmla="*/ 25631 w 1028058"/>
              <a:gd name="connsiteY2" fmla="*/ 1003255 h 3915102"/>
              <a:gd name="connsiteX3" fmla="*/ 366502 w 1028058"/>
              <a:gd name="connsiteY3" fmla="*/ 41558 h 3915102"/>
              <a:gd name="connsiteX4" fmla="*/ 724154 w 1028058"/>
              <a:gd name="connsiteY4" fmla="*/ 356702 h 3915102"/>
              <a:gd name="connsiteX5" fmla="*/ 1028058 w 1028058"/>
              <a:gd name="connsiteY5" fmla="*/ 1852121 h 3915102"/>
              <a:gd name="connsiteX6" fmla="*/ 654270 w 1028058"/>
              <a:gd name="connsiteY6" fmla="*/ 3624223 h 3915102"/>
              <a:gd name="connsiteX7" fmla="*/ 193660 w 1028058"/>
              <a:gd name="connsiteY7" fmla="*/ 3829169 h 3915102"/>
              <a:gd name="connsiteX8" fmla="*/ 218920 w 1028058"/>
              <a:gd name="connsiteY8" fmla="*/ 2807775 h 3915102"/>
              <a:gd name="connsiteX0" fmla="*/ 328582 w 1028058"/>
              <a:gd name="connsiteY0" fmla="*/ 2654089 h 3926277"/>
              <a:gd name="connsiteX1" fmla="*/ 34018 w 1028058"/>
              <a:gd name="connsiteY1" fmla="*/ 1903390 h 3926277"/>
              <a:gd name="connsiteX2" fmla="*/ 25631 w 1028058"/>
              <a:gd name="connsiteY2" fmla="*/ 1003255 h 3926277"/>
              <a:gd name="connsiteX3" fmla="*/ 366502 w 1028058"/>
              <a:gd name="connsiteY3" fmla="*/ 41558 h 3926277"/>
              <a:gd name="connsiteX4" fmla="*/ 724154 w 1028058"/>
              <a:gd name="connsiteY4" fmla="*/ 356702 h 3926277"/>
              <a:gd name="connsiteX5" fmla="*/ 1028058 w 1028058"/>
              <a:gd name="connsiteY5" fmla="*/ 1852121 h 3926277"/>
              <a:gd name="connsiteX6" fmla="*/ 654270 w 1028058"/>
              <a:gd name="connsiteY6" fmla="*/ 3624223 h 3926277"/>
              <a:gd name="connsiteX7" fmla="*/ 193660 w 1028058"/>
              <a:gd name="connsiteY7" fmla="*/ 3829169 h 3926277"/>
              <a:gd name="connsiteX8" fmla="*/ 328582 w 1028058"/>
              <a:gd name="connsiteY8" fmla="*/ 2654089 h 3926277"/>
              <a:gd name="connsiteX0" fmla="*/ 245016 w 1028058"/>
              <a:gd name="connsiteY0" fmla="*/ 2762378 h 3918398"/>
              <a:gd name="connsiteX1" fmla="*/ 34018 w 1028058"/>
              <a:gd name="connsiteY1" fmla="*/ 1903390 h 3918398"/>
              <a:gd name="connsiteX2" fmla="*/ 25631 w 1028058"/>
              <a:gd name="connsiteY2" fmla="*/ 1003255 h 3918398"/>
              <a:gd name="connsiteX3" fmla="*/ 366502 w 1028058"/>
              <a:gd name="connsiteY3" fmla="*/ 41558 h 3918398"/>
              <a:gd name="connsiteX4" fmla="*/ 724154 w 1028058"/>
              <a:gd name="connsiteY4" fmla="*/ 356702 h 3918398"/>
              <a:gd name="connsiteX5" fmla="*/ 1028058 w 1028058"/>
              <a:gd name="connsiteY5" fmla="*/ 1852121 h 3918398"/>
              <a:gd name="connsiteX6" fmla="*/ 654270 w 1028058"/>
              <a:gd name="connsiteY6" fmla="*/ 3624223 h 3918398"/>
              <a:gd name="connsiteX7" fmla="*/ 193660 w 1028058"/>
              <a:gd name="connsiteY7" fmla="*/ 3829169 h 3918398"/>
              <a:gd name="connsiteX8" fmla="*/ 245016 w 1028058"/>
              <a:gd name="connsiteY8" fmla="*/ 2762378 h 3918398"/>
              <a:gd name="connsiteX0" fmla="*/ 245016 w 1028058"/>
              <a:gd name="connsiteY0" fmla="*/ 2762378 h 3890045"/>
              <a:gd name="connsiteX1" fmla="*/ 34018 w 1028058"/>
              <a:gd name="connsiteY1" fmla="*/ 1903390 h 3890045"/>
              <a:gd name="connsiteX2" fmla="*/ 25631 w 1028058"/>
              <a:gd name="connsiteY2" fmla="*/ 1003255 h 3890045"/>
              <a:gd name="connsiteX3" fmla="*/ 366502 w 1028058"/>
              <a:gd name="connsiteY3" fmla="*/ 41558 h 3890045"/>
              <a:gd name="connsiteX4" fmla="*/ 724154 w 1028058"/>
              <a:gd name="connsiteY4" fmla="*/ 356702 h 3890045"/>
              <a:gd name="connsiteX5" fmla="*/ 1028058 w 1028058"/>
              <a:gd name="connsiteY5" fmla="*/ 1852121 h 3890045"/>
              <a:gd name="connsiteX6" fmla="*/ 677170 w 1028058"/>
              <a:gd name="connsiteY6" fmla="*/ 3543592 h 3890045"/>
              <a:gd name="connsiteX7" fmla="*/ 193660 w 1028058"/>
              <a:gd name="connsiteY7" fmla="*/ 3829169 h 3890045"/>
              <a:gd name="connsiteX8" fmla="*/ 245016 w 1028058"/>
              <a:gd name="connsiteY8" fmla="*/ 2762378 h 3890045"/>
              <a:gd name="connsiteX0" fmla="*/ 245016 w 1028058"/>
              <a:gd name="connsiteY0" fmla="*/ 2762378 h 3829121"/>
              <a:gd name="connsiteX1" fmla="*/ 34018 w 1028058"/>
              <a:gd name="connsiteY1" fmla="*/ 1903390 h 3829121"/>
              <a:gd name="connsiteX2" fmla="*/ 25631 w 1028058"/>
              <a:gd name="connsiteY2" fmla="*/ 1003255 h 3829121"/>
              <a:gd name="connsiteX3" fmla="*/ 366502 w 1028058"/>
              <a:gd name="connsiteY3" fmla="*/ 41558 h 3829121"/>
              <a:gd name="connsiteX4" fmla="*/ 724154 w 1028058"/>
              <a:gd name="connsiteY4" fmla="*/ 356702 h 3829121"/>
              <a:gd name="connsiteX5" fmla="*/ 1028058 w 1028058"/>
              <a:gd name="connsiteY5" fmla="*/ 1852121 h 3829121"/>
              <a:gd name="connsiteX6" fmla="*/ 677170 w 1028058"/>
              <a:gd name="connsiteY6" fmla="*/ 3543592 h 3829121"/>
              <a:gd name="connsiteX7" fmla="*/ 257376 w 1028058"/>
              <a:gd name="connsiteY7" fmla="*/ 3744287 h 3829121"/>
              <a:gd name="connsiteX8" fmla="*/ 245016 w 1028058"/>
              <a:gd name="connsiteY8" fmla="*/ 2762378 h 3829121"/>
              <a:gd name="connsiteX0" fmla="*/ 245016 w 1028058"/>
              <a:gd name="connsiteY0" fmla="*/ 2762378 h 3834621"/>
              <a:gd name="connsiteX1" fmla="*/ 34018 w 1028058"/>
              <a:gd name="connsiteY1" fmla="*/ 1903390 h 3834621"/>
              <a:gd name="connsiteX2" fmla="*/ 25631 w 1028058"/>
              <a:gd name="connsiteY2" fmla="*/ 1003255 h 3834621"/>
              <a:gd name="connsiteX3" fmla="*/ 366502 w 1028058"/>
              <a:gd name="connsiteY3" fmla="*/ 41558 h 3834621"/>
              <a:gd name="connsiteX4" fmla="*/ 724154 w 1028058"/>
              <a:gd name="connsiteY4" fmla="*/ 356702 h 3834621"/>
              <a:gd name="connsiteX5" fmla="*/ 1028058 w 1028058"/>
              <a:gd name="connsiteY5" fmla="*/ 1852121 h 3834621"/>
              <a:gd name="connsiteX6" fmla="*/ 677170 w 1028058"/>
              <a:gd name="connsiteY6" fmla="*/ 3543592 h 3834621"/>
              <a:gd name="connsiteX7" fmla="*/ 286697 w 1028058"/>
              <a:gd name="connsiteY7" fmla="*/ 3752615 h 3834621"/>
              <a:gd name="connsiteX8" fmla="*/ 245016 w 1028058"/>
              <a:gd name="connsiteY8" fmla="*/ 2762378 h 3834621"/>
              <a:gd name="connsiteX0" fmla="*/ 245016 w 1028058"/>
              <a:gd name="connsiteY0" fmla="*/ 2762378 h 3887972"/>
              <a:gd name="connsiteX1" fmla="*/ 34018 w 1028058"/>
              <a:gd name="connsiteY1" fmla="*/ 1903390 h 3887972"/>
              <a:gd name="connsiteX2" fmla="*/ 25631 w 1028058"/>
              <a:gd name="connsiteY2" fmla="*/ 1003255 h 3887972"/>
              <a:gd name="connsiteX3" fmla="*/ 366502 w 1028058"/>
              <a:gd name="connsiteY3" fmla="*/ 41558 h 3887972"/>
              <a:gd name="connsiteX4" fmla="*/ 724154 w 1028058"/>
              <a:gd name="connsiteY4" fmla="*/ 356702 h 3887972"/>
              <a:gd name="connsiteX5" fmla="*/ 1028058 w 1028058"/>
              <a:gd name="connsiteY5" fmla="*/ 1852121 h 3887972"/>
              <a:gd name="connsiteX6" fmla="*/ 645942 w 1028058"/>
              <a:gd name="connsiteY6" fmla="*/ 3653543 h 3887972"/>
              <a:gd name="connsiteX7" fmla="*/ 286697 w 1028058"/>
              <a:gd name="connsiteY7" fmla="*/ 3752615 h 3887972"/>
              <a:gd name="connsiteX8" fmla="*/ 245016 w 1028058"/>
              <a:gd name="connsiteY8" fmla="*/ 2762378 h 3887972"/>
              <a:gd name="connsiteX0" fmla="*/ 262372 w 1030190"/>
              <a:gd name="connsiteY0" fmla="*/ 2457767 h 3907495"/>
              <a:gd name="connsiteX1" fmla="*/ 36150 w 1030190"/>
              <a:gd name="connsiteY1" fmla="*/ 1903390 h 3907495"/>
              <a:gd name="connsiteX2" fmla="*/ 27763 w 1030190"/>
              <a:gd name="connsiteY2" fmla="*/ 1003255 h 3907495"/>
              <a:gd name="connsiteX3" fmla="*/ 368634 w 1030190"/>
              <a:gd name="connsiteY3" fmla="*/ 41558 h 3907495"/>
              <a:gd name="connsiteX4" fmla="*/ 726286 w 1030190"/>
              <a:gd name="connsiteY4" fmla="*/ 356702 h 3907495"/>
              <a:gd name="connsiteX5" fmla="*/ 1030190 w 1030190"/>
              <a:gd name="connsiteY5" fmla="*/ 1852121 h 3907495"/>
              <a:gd name="connsiteX6" fmla="*/ 648074 w 1030190"/>
              <a:gd name="connsiteY6" fmla="*/ 3653543 h 3907495"/>
              <a:gd name="connsiteX7" fmla="*/ 288829 w 1030190"/>
              <a:gd name="connsiteY7" fmla="*/ 3752615 h 3907495"/>
              <a:gd name="connsiteX8" fmla="*/ 262372 w 1030190"/>
              <a:gd name="connsiteY8" fmla="*/ 2457767 h 3907495"/>
              <a:gd name="connsiteX0" fmla="*/ 262372 w 1030190"/>
              <a:gd name="connsiteY0" fmla="*/ 2457767 h 3868035"/>
              <a:gd name="connsiteX1" fmla="*/ 36150 w 1030190"/>
              <a:gd name="connsiteY1" fmla="*/ 1903390 h 3868035"/>
              <a:gd name="connsiteX2" fmla="*/ 27763 w 1030190"/>
              <a:gd name="connsiteY2" fmla="*/ 1003255 h 3868035"/>
              <a:gd name="connsiteX3" fmla="*/ 368634 w 1030190"/>
              <a:gd name="connsiteY3" fmla="*/ 41558 h 3868035"/>
              <a:gd name="connsiteX4" fmla="*/ 726286 w 1030190"/>
              <a:gd name="connsiteY4" fmla="*/ 356702 h 3868035"/>
              <a:gd name="connsiteX5" fmla="*/ 1030190 w 1030190"/>
              <a:gd name="connsiteY5" fmla="*/ 1852121 h 3868035"/>
              <a:gd name="connsiteX6" fmla="*/ 648074 w 1030190"/>
              <a:gd name="connsiteY6" fmla="*/ 3653543 h 3868035"/>
              <a:gd name="connsiteX7" fmla="*/ 288829 w 1030190"/>
              <a:gd name="connsiteY7" fmla="*/ 3752615 h 3868035"/>
              <a:gd name="connsiteX8" fmla="*/ 330040 w 1030190"/>
              <a:gd name="connsiteY8" fmla="*/ 3090572 h 3868035"/>
              <a:gd name="connsiteX9" fmla="*/ 262372 w 1030190"/>
              <a:gd name="connsiteY9" fmla="*/ 2457767 h 3868035"/>
              <a:gd name="connsiteX0" fmla="*/ 262372 w 1032085"/>
              <a:gd name="connsiteY0" fmla="*/ 2457767 h 3807768"/>
              <a:gd name="connsiteX1" fmla="*/ 36150 w 1032085"/>
              <a:gd name="connsiteY1" fmla="*/ 1903390 h 3807768"/>
              <a:gd name="connsiteX2" fmla="*/ 27763 w 1032085"/>
              <a:gd name="connsiteY2" fmla="*/ 1003255 h 3807768"/>
              <a:gd name="connsiteX3" fmla="*/ 368634 w 1032085"/>
              <a:gd name="connsiteY3" fmla="*/ 41558 h 3807768"/>
              <a:gd name="connsiteX4" fmla="*/ 726286 w 1032085"/>
              <a:gd name="connsiteY4" fmla="*/ 356702 h 3807768"/>
              <a:gd name="connsiteX5" fmla="*/ 1030190 w 1032085"/>
              <a:gd name="connsiteY5" fmla="*/ 1852121 h 3807768"/>
              <a:gd name="connsiteX6" fmla="*/ 757133 w 1032085"/>
              <a:gd name="connsiteY6" fmla="*/ 2451421 h 3807768"/>
              <a:gd name="connsiteX7" fmla="*/ 648074 w 1032085"/>
              <a:gd name="connsiteY7" fmla="*/ 3653543 h 3807768"/>
              <a:gd name="connsiteX8" fmla="*/ 288829 w 1032085"/>
              <a:gd name="connsiteY8" fmla="*/ 3752615 h 3807768"/>
              <a:gd name="connsiteX9" fmla="*/ 330040 w 1032085"/>
              <a:gd name="connsiteY9" fmla="*/ 3090572 h 3807768"/>
              <a:gd name="connsiteX10" fmla="*/ 262372 w 1032085"/>
              <a:gd name="connsiteY10" fmla="*/ 2457767 h 3807768"/>
              <a:gd name="connsiteX0" fmla="*/ 262372 w 1032265"/>
              <a:gd name="connsiteY0" fmla="*/ 2457767 h 3807768"/>
              <a:gd name="connsiteX1" fmla="*/ 36150 w 1032265"/>
              <a:gd name="connsiteY1" fmla="*/ 1903390 h 3807768"/>
              <a:gd name="connsiteX2" fmla="*/ 27763 w 1032265"/>
              <a:gd name="connsiteY2" fmla="*/ 1003255 h 3807768"/>
              <a:gd name="connsiteX3" fmla="*/ 368634 w 1032265"/>
              <a:gd name="connsiteY3" fmla="*/ 41558 h 3807768"/>
              <a:gd name="connsiteX4" fmla="*/ 726286 w 1032265"/>
              <a:gd name="connsiteY4" fmla="*/ 356702 h 3807768"/>
              <a:gd name="connsiteX5" fmla="*/ 1030190 w 1032265"/>
              <a:gd name="connsiteY5" fmla="*/ 1852121 h 3807768"/>
              <a:gd name="connsiteX6" fmla="*/ 779123 w 1032265"/>
              <a:gd name="connsiteY6" fmla="*/ 2457666 h 3807768"/>
              <a:gd name="connsiteX7" fmla="*/ 648074 w 1032265"/>
              <a:gd name="connsiteY7" fmla="*/ 3653543 h 3807768"/>
              <a:gd name="connsiteX8" fmla="*/ 288829 w 1032265"/>
              <a:gd name="connsiteY8" fmla="*/ 3752615 h 3807768"/>
              <a:gd name="connsiteX9" fmla="*/ 330040 w 1032265"/>
              <a:gd name="connsiteY9" fmla="*/ 3090572 h 3807768"/>
              <a:gd name="connsiteX10" fmla="*/ 262372 w 1032265"/>
              <a:gd name="connsiteY10" fmla="*/ 2457767 h 3807768"/>
              <a:gd name="connsiteX0" fmla="*/ 262372 w 1030250"/>
              <a:gd name="connsiteY0" fmla="*/ 2440043 h 3790044"/>
              <a:gd name="connsiteX1" fmla="*/ 36150 w 1030250"/>
              <a:gd name="connsiteY1" fmla="*/ 1885666 h 3790044"/>
              <a:gd name="connsiteX2" fmla="*/ 27763 w 1030250"/>
              <a:gd name="connsiteY2" fmla="*/ 985531 h 3790044"/>
              <a:gd name="connsiteX3" fmla="*/ 368634 w 1030250"/>
              <a:gd name="connsiteY3" fmla="*/ 23834 h 3790044"/>
              <a:gd name="connsiteX4" fmla="*/ 726286 w 1030250"/>
              <a:gd name="connsiteY4" fmla="*/ 338978 h 3790044"/>
              <a:gd name="connsiteX5" fmla="*/ 659403 w 1030250"/>
              <a:gd name="connsiteY5" fmla="*/ 853350 h 3790044"/>
              <a:gd name="connsiteX6" fmla="*/ 1030190 w 1030250"/>
              <a:gd name="connsiteY6" fmla="*/ 1834397 h 3790044"/>
              <a:gd name="connsiteX7" fmla="*/ 779123 w 1030250"/>
              <a:gd name="connsiteY7" fmla="*/ 2439942 h 3790044"/>
              <a:gd name="connsiteX8" fmla="*/ 648074 w 1030250"/>
              <a:gd name="connsiteY8" fmla="*/ 3635819 h 3790044"/>
              <a:gd name="connsiteX9" fmla="*/ 288829 w 1030250"/>
              <a:gd name="connsiteY9" fmla="*/ 3734891 h 3790044"/>
              <a:gd name="connsiteX10" fmla="*/ 330040 w 1030250"/>
              <a:gd name="connsiteY10" fmla="*/ 3072848 h 3790044"/>
              <a:gd name="connsiteX11" fmla="*/ 262372 w 1030250"/>
              <a:gd name="connsiteY11" fmla="*/ 2440043 h 3790044"/>
              <a:gd name="connsiteX0" fmla="*/ 262372 w 1034258"/>
              <a:gd name="connsiteY0" fmla="*/ 2440043 h 3790044"/>
              <a:gd name="connsiteX1" fmla="*/ 36150 w 1034258"/>
              <a:gd name="connsiteY1" fmla="*/ 1885666 h 3790044"/>
              <a:gd name="connsiteX2" fmla="*/ 27763 w 1034258"/>
              <a:gd name="connsiteY2" fmla="*/ 985531 h 3790044"/>
              <a:gd name="connsiteX3" fmla="*/ 368634 w 1034258"/>
              <a:gd name="connsiteY3" fmla="*/ 23834 h 3790044"/>
              <a:gd name="connsiteX4" fmla="*/ 726286 w 1034258"/>
              <a:gd name="connsiteY4" fmla="*/ 338978 h 3790044"/>
              <a:gd name="connsiteX5" fmla="*/ 659403 w 1034258"/>
              <a:gd name="connsiteY5" fmla="*/ 853350 h 3790044"/>
              <a:gd name="connsiteX6" fmla="*/ 966792 w 1034258"/>
              <a:gd name="connsiteY6" fmla="*/ 1305038 h 3790044"/>
              <a:gd name="connsiteX7" fmla="*/ 1030190 w 1034258"/>
              <a:gd name="connsiteY7" fmla="*/ 1834397 h 3790044"/>
              <a:gd name="connsiteX8" fmla="*/ 779123 w 1034258"/>
              <a:gd name="connsiteY8" fmla="*/ 2439942 h 3790044"/>
              <a:gd name="connsiteX9" fmla="*/ 648074 w 1034258"/>
              <a:gd name="connsiteY9" fmla="*/ 3635819 h 3790044"/>
              <a:gd name="connsiteX10" fmla="*/ 288829 w 1034258"/>
              <a:gd name="connsiteY10" fmla="*/ 3734891 h 3790044"/>
              <a:gd name="connsiteX11" fmla="*/ 330040 w 1034258"/>
              <a:gd name="connsiteY11" fmla="*/ 3072848 h 3790044"/>
              <a:gd name="connsiteX12" fmla="*/ 262372 w 1034258"/>
              <a:gd name="connsiteY12" fmla="*/ 2440043 h 3790044"/>
              <a:gd name="connsiteX0" fmla="*/ 262372 w 1031688"/>
              <a:gd name="connsiteY0" fmla="*/ 2440043 h 3790044"/>
              <a:gd name="connsiteX1" fmla="*/ 36150 w 1031688"/>
              <a:gd name="connsiteY1" fmla="*/ 1885666 h 3790044"/>
              <a:gd name="connsiteX2" fmla="*/ 27763 w 1031688"/>
              <a:gd name="connsiteY2" fmla="*/ 985531 h 3790044"/>
              <a:gd name="connsiteX3" fmla="*/ 368634 w 1031688"/>
              <a:gd name="connsiteY3" fmla="*/ 23834 h 3790044"/>
              <a:gd name="connsiteX4" fmla="*/ 726286 w 1031688"/>
              <a:gd name="connsiteY4" fmla="*/ 338978 h 3790044"/>
              <a:gd name="connsiteX5" fmla="*/ 659403 w 1031688"/>
              <a:gd name="connsiteY5" fmla="*/ 853350 h 3790044"/>
              <a:gd name="connsiteX6" fmla="*/ 915482 w 1031688"/>
              <a:gd name="connsiteY6" fmla="*/ 1290465 h 3790044"/>
              <a:gd name="connsiteX7" fmla="*/ 1030190 w 1031688"/>
              <a:gd name="connsiteY7" fmla="*/ 1834397 h 3790044"/>
              <a:gd name="connsiteX8" fmla="*/ 779123 w 1031688"/>
              <a:gd name="connsiteY8" fmla="*/ 2439942 h 3790044"/>
              <a:gd name="connsiteX9" fmla="*/ 648074 w 1031688"/>
              <a:gd name="connsiteY9" fmla="*/ 3635819 h 3790044"/>
              <a:gd name="connsiteX10" fmla="*/ 288829 w 1031688"/>
              <a:gd name="connsiteY10" fmla="*/ 3734891 h 3790044"/>
              <a:gd name="connsiteX11" fmla="*/ 330040 w 1031688"/>
              <a:gd name="connsiteY11" fmla="*/ 3072848 h 3790044"/>
              <a:gd name="connsiteX12" fmla="*/ 262372 w 1031688"/>
              <a:gd name="connsiteY12" fmla="*/ 2440043 h 3790044"/>
              <a:gd name="connsiteX0" fmla="*/ 262372 w 1031688"/>
              <a:gd name="connsiteY0" fmla="*/ 2440381 h 3790382"/>
              <a:gd name="connsiteX1" fmla="*/ 36150 w 1031688"/>
              <a:gd name="connsiteY1" fmla="*/ 1886004 h 3790382"/>
              <a:gd name="connsiteX2" fmla="*/ 27763 w 1031688"/>
              <a:gd name="connsiteY2" fmla="*/ 985869 h 3790382"/>
              <a:gd name="connsiteX3" fmla="*/ 368634 w 1031688"/>
              <a:gd name="connsiteY3" fmla="*/ 24172 h 3790382"/>
              <a:gd name="connsiteX4" fmla="*/ 726286 w 1031688"/>
              <a:gd name="connsiteY4" fmla="*/ 339316 h 3790382"/>
              <a:gd name="connsiteX5" fmla="*/ 610263 w 1031688"/>
              <a:gd name="connsiteY5" fmla="*/ 887259 h 3790382"/>
              <a:gd name="connsiteX6" fmla="*/ 915482 w 1031688"/>
              <a:gd name="connsiteY6" fmla="*/ 1290803 h 3790382"/>
              <a:gd name="connsiteX7" fmla="*/ 1030190 w 1031688"/>
              <a:gd name="connsiteY7" fmla="*/ 1834735 h 3790382"/>
              <a:gd name="connsiteX8" fmla="*/ 779123 w 1031688"/>
              <a:gd name="connsiteY8" fmla="*/ 2440280 h 3790382"/>
              <a:gd name="connsiteX9" fmla="*/ 648074 w 1031688"/>
              <a:gd name="connsiteY9" fmla="*/ 3636157 h 3790382"/>
              <a:gd name="connsiteX10" fmla="*/ 288829 w 1031688"/>
              <a:gd name="connsiteY10" fmla="*/ 3735229 h 3790382"/>
              <a:gd name="connsiteX11" fmla="*/ 330040 w 1031688"/>
              <a:gd name="connsiteY11" fmla="*/ 3073186 h 3790382"/>
              <a:gd name="connsiteX12" fmla="*/ 262372 w 1031688"/>
              <a:gd name="connsiteY12" fmla="*/ 2440381 h 3790382"/>
              <a:gd name="connsiteX0" fmla="*/ 262372 w 1035861"/>
              <a:gd name="connsiteY0" fmla="*/ 2440381 h 3790382"/>
              <a:gd name="connsiteX1" fmla="*/ 36150 w 1035861"/>
              <a:gd name="connsiteY1" fmla="*/ 1886004 h 3790382"/>
              <a:gd name="connsiteX2" fmla="*/ 27763 w 1035861"/>
              <a:gd name="connsiteY2" fmla="*/ 985869 h 3790382"/>
              <a:gd name="connsiteX3" fmla="*/ 368634 w 1035861"/>
              <a:gd name="connsiteY3" fmla="*/ 24172 h 3790382"/>
              <a:gd name="connsiteX4" fmla="*/ 726286 w 1035861"/>
              <a:gd name="connsiteY4" fmla="*/ 339316 h 3790382"/>
              <a:gd name="connsiteX5" fmla="*/ 610263 w 1035861"/>
              <a:gd name="connsiteY5" fmla="*/ 887259 h 3790382"/>
              <a:gd name="connsiteX6" fmla="*/ 915482 w 1035861"/>
              <a:gd name="connsiteY6" fmla="*/ 1290803 h 3790382"/>
              <a:gd name="connsiteX7" fmla="*/ 1034441 w 1035861"/>
              <a:gd name="connsiteY7" fmla="*/ 1875549 h 3790382"/>
              <a:gd name="connsiteX8" fmla="*/ 779123 w 1035861"/>
              <a:gd name="connsiteY8" fmla="*/ 2440280 h 3790382"/>
              <a:gd name="connsiteX9" fmla="*/ 648074 w 1035861"/>
              <a:gd name="connsiteY9" fmla="*/ 3636157 h 3790382"/>
              <a:gd name="connsiteX10" fmla="*/ 288829 w 1035861"/>
              <a:gd name="connsiteY10" fmla="*/ 3735229 h 3790382"/>
              <a:gd name="connsiteX11" fmla="*/ 330040 w 1035861"/>
              <a:gd name="connsiteY11" fmla="*/ 3073186 h 3790382"/>
              <a:gd name="connsiteX12" fmla="*/ 262372 w 1035861"/>
              <a:gd name="connsiteY12" fmla="*/ 2440381 h 3790382"/>
              <a:gd name="connsiteX0" fmla="*/ 262372 w 1023625"/>
              <a:gd name="connsiteY0" fmla="*/ 2440381 h 3790382"/>
              <a:gd name="connsiteX1" fmla="*/ 36150 w 1023625"/>
              <a:gd name="connsiteY1" fmla="*/ 1886004 h 3790382"/>
              <a:gd name="connsiteX2" fmla="*/ 27763 w 1023625"/>
              <a:gd name="connsiteY2" fmla="*/ 985869 h 3790382"/>
              <a:gd name="connsiteX3" fmla="*/ 368634 w 1023625"/>
              <a:gd name="connsiteY3" fmla="*/ 24172 h 3790382"/>
              <a:gd name="connsiteX4" fmla="*/ 726286 w 1023625"/>
              <a:gd name="connsiteY4" fmla="*/ 339316 h 3790382"/>
              <a:gd name="connsiteX5" fmla="*/ 610263 w 1023625"/>
              <a:gd name="connsiteY5" fmla="*/ 887259 h 3790382"/>
              <a:gd name="connsiteX6" fmla="*/ 915482 w 1023625"/>
              <a:gd name="connsiteY6" fmla="*/ 1290803 h 3790382"/>
              <a:gd name="connsiteX7" fmla="*/ 1021949 w 1023625"/>
              <a:gd name="connsiteY7" fmla="*/ 1919529 h 3790382"/>
              <a:gd name="connsiteX8" fmla="*/ 779123 w 1023625"/>
              <a:gd name="connsiteY8" fmla="*/ 2440280 h 3790382"/>
              <a:gd name="connsiteX9" fmla="*/ 648074 w 1023625"/>
              <a:gd name="connsiteY9" fmla="*/ 3636157 h 3790382"/>
              <a:gd name="connsiteX10" fmla="*/ 288829 w 1023625"/>
              <a:gd name="connsiteY10" fmla="*/ 3735229 h 3790382"/>
              <a:gd name="connsiteX11" fmla="*/ 330040 w 1023625"/>
              <a:gd name="connsiteY11" fmla="*/ 3073186 h 3790382"/>
              <a:gd name="connsiteX12" fmla="*/ 262372 w 1023625"/>
              <a:gd name="connsiteY12" fmla="*/ 2440381 h 3790382"/>
              <a:gd name="connsiteX0" fmla="*/ 262372 w 1023625"/>
              <a:gd name="connsiteY0" fmla="*/ 2440381 h 3790382"/>
              <a:gd name="connsiteX1" fmla="*/ 36150 w 1023625"/>
              <a:gd name="connsiteY1" fmla="*/ 1886004 h 3790382"/>
              <a:gd name="connsiteX2" fmla="*/ 27763 w 1023625"/>
              <a:gd name="connsiteY2" fmla="*/ 985869 h 3790382"/>
              <a:gd name="connsiteX3" fmla="*/ 368634 w 1023625"/>
              <a:gd name="connsiteY3" fmla="*/ 24172 h 3790382"/>
              <a:gd name="connsiteX4" fmla="*/ 726286 w 1023625"/>
              <a:gd name="connsiteY4" fmla="*/ 339316 h 3790382"/>
              <a:gd name="connsiteX5" fmla="*/ 610263 w 1023625"/>
              <a:gd name="connsiteY5" fmla="*/ 887259 h 3790382"/>
              <a:gd name="connsiteX6" fmla="*/ 915482 w 1023625"/>
              <a:gd name="connsiteY6" fmla="*/ 1290803 h 3790382"/>
              <a:gd name="connsiteX7" fmla="*/ 1021949 w 1023625"/>
              <a:gd name="connsiteY7" fmla="*/ 1919529 h 3790382"/>
              <a:gd name="connsiteX8" fmla="*/ 764463 w 1023625"/>
              <a:gd name="connsiteY8" fmla="*/ 2436116 h 3790382"/>
              <a:gd name="connsiteX9" fmla="*/ 648074 w 1023625"/>
              <a:gd name="connsiteY9" fmla="*/ 3636157 h 3790382"/>
              <a:gd name="connsiteX10" fmla="*/ 288829 w 1023625"/>
              <a:gd name="connsiteY10" fmla="*/ 3735229 h 3790382"/>
              <a:gd name="connsiteX11" fmla="*/ 330040 w 1023625"/>
              <a:gd name="connsiteY11" fmla="*/ 3073186 h 3790382"/>
              <a:gd name="connsiteX12" fmla="*/ 262372 w 1023625"/>
              <a:gd name="connsiteY12" fmla="*/ 2440381 h 3790382"/>
              <a:gd name="connsiteX0" fmla="*/ 262372 w 1027780"/>
              <a:gd name="connsiteY0" fmla="*/ 2440381 h 3790382"/>
              <a:gd name="connsiteX1" fmla="*/ 36150 w 1027780"/>
              <a:gd name="connsiteY1" fmla="*/ 1886004 h 3790382"/>
              <a:gd name="connsiteX2" fmla="*/ 27763 w 1027780"/>
              <a:gd name="connsiteY2" fmla="*/ 985869 h 3790382"/>
              <a:gd name="connsiteX3" fmla="*/ 368634 w 1027780"/>
              <a:gd name="connsiteY3" fmla="*/ 24172 h 3790382"/>
              <a:gd name="connsiteX4" fmla="*/ 726286 w 1027780"/>
              <a:gd name="connsiteY4" fmla="*/ 339316 h 3790382"/>
              <a:gd name="connsiteX5" fmla="*/ 610263 w 1027780"/>
              <a:gd name="connsiteY5" fmla="*/ 887259 h 3790382"/>
              <a:gd name="connsiteX6" fmla="*/ 915482 w 1027780"/>
              <a:gd name="connsiteY6" fmla="*/ 1290803 h 3790382"/>
              <a:gd name="connsiteX7" fmla="*/ 1026200 w 1027780"/>
              <a:gd name="connsiteY7" fmla="*/ 1960343 h 3790382"/>
              <a:gd name="connsiteX8" fmla="*/ 764463 w 1027780"/>
              <a:gd name="connsiteY8" fmla="*/ 2436116 h 3790382"/>
              <a:gd name="connsiteX9" fmla="*/ 648074 w 1027780"/>
              <a:gd name="connsiteY9" fmla="*/ 3636157 h 3790382"/>
              <a:gd name="connsiteX10" fmla="*/ 288829 w 1027780"/>
              <a:gd name="connsiteY10" fmla="*/ 3735229 h 3790382"/>
              <a:gd name="connsiteX11" fmla="*/ 330040 w 1027780"/>
              <a:gd name="connsiteY11" fmla="*/ 3073186 h 3790382"/>
              <a:gd name="connsiteX12" fmla="*/ 262372 w 1027780"/>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90382"/>
              <a:gd name="connsiteX1" fmla="*/ 36150 w 1030174"/>
              <a:gd name="connsiteY1" fmla="*/ 1886004 h 3790382"/>
              <a:gd name="connsiteX2" fmla="*/ 27763 w 1030174"/>
              <a:gd name="connsiteY2" fmla="*/ 985869 h 3790382"/>
              <a:gd name="connsiteX3" fmla="*/ 368634 w 1030174"/>
              <a:gd name="connsiteY3" fmla="*/ 24172 h 3790382"/>
              <a:gd name="connsiteX4" fmla="*/ 726286 w 1030174"/>
              <a:gd name="connsiteY4" fmla="*/ 339316 h 3790382"/>
              <a:gd name="connsiteX5" fmla="*/ 610263 w 1030174"/>
              <a:gd name="connsiteY5" fmla="*/ 887259 h 3790382"/>
              <a:gd name="connsiteX6" fmla="*/ 915482 w 1030174"/>
              <a:gd name="connsiteY6" fmla="*/ 1290803 h 3790382"/>
              <a:gd name="connsiteX7" fmla="*/ 1026200 w 1030174"/>
              <a:gd name="connsiteY7" fmla="*/ 1960343 h 3790382"/>
              <a:gd name="connsiteX8" fmla="*/ 764463 w 1030174"/>
              <a:gd name="connsiteY8" fmla="*/ 2436116 h 3790382"/>
              <a:gd name="connsiteX9" fmla="*/ 648074 w 1030174"/>
              <a:gd name="connsiteY9" fmla="*/ 3636157 h 3790382"/>
              <a:gd name="connsiteX10" fmla="*/ 288829 w 1030174"/>
              <a:gd name="connsiteY10" fmla="*/ 3735229 h 3790382"/>
              <a:gd name="connsiteX11" fmla="*/ 330040 w 1030174"/>
              <a:gd name="connsiteY11" fmla="*/ 3073186 h 3790382"/>
              <a:gd name="connsiteX12" fmla="*/ 262372 w 1030174"/>
              <a:gd name="connsiteY12" fmla="*/ 2440381 h 3790382"/>
              <a:gd name="connsiteX0" fmla="*/ 262372 w 1030174"/>
              <a:gd name="connsiteY0" fmla="*/ 2440381 h 3749299"/>
              <a:gd name="connsiteX1" fmla="*/ 36150 w 1030174"/>
              <a:gd name="connsiteY1" fmla="*/ 1886004 h 3749299"/>
              <a:gd name="connsiteX2" fmla="*/ 27763 w 1030174"/>
              <a:gd name="connsiteY2" fmla="*/ 985869 h 3749299"/>
              <a:gd name="connsiteX3" fmla="*/ 368634 w 1030174"/>
              <a:gd name="connsiteY3" fmla="*/ 24172 h 3749299"/>
              <a:gd name="connsiteX4" fmla="*/ 726286 w 1030174"/>
              <a:gd name="connsiteY4" fmla="*/ 339316 h 3749299"/>
              <a:gd name="connsiteX5" fmla="*/ 610263 w 1030174"/>
              <a:gd name="connsiteY5" fmla="*/ 887259 h 3749299"/>
              <a:gd name="connsiteX6" fmla="*/ 915482 w 1030174"/>
              <a:gd name="connsiteY6" fmla="*/ 1290803 h 3749299"/>
              <a:gd name="connsiteX7" fmla="*/ 1026200 w 1030174"/>
              <a:gd name="connsiteY7" fmla="*/ 1960343 h 3749299"/>
              <a:gd name="connsiteX8" fmla="*/ 764463 w 1030174"/>
              <a:gd name="connsiteY8" fmla="*/ 2436116 h 3749299"/>
              <a:gd name="connsiteX9" fmla="*/ 648074 w 1030174"/>
              <a:gd name="connsiteY9" fmla="*/ 3636157 h 3749299"/>
              <a:gd name="connsiteX10" fmla="*/ 285576 w 1030174"/>
              <a:gd name="connsiteY10" fmla="*/ 3663012 h 3749299"/>
              <a:gd name="connsiteX11" fmla="*/ 330040 w 1030174"/>
              <a:gd name="connsiteY11" fmla="*/ 3073186 h 3749299"/>
              <a:gd name="connsiteX12" fmla="*/ 262372 w 1030174"/>
              <a:gd name="connsiteY12" fmla="*/ 2440381 h 3749299"/>
              <a:gd name="connsiteX0" fmla="*/ 262372 w 1030174"/>
              <a:gd name="connsiteY0" fmla="*/ 2440381 h 3783144"/>
              <a:gd name="connsiteX1" fmla="*/ 36150 w 1030174"/>
              <a:gd name="connsiteY1" fmla="*/ 1886004 h 3783144"/>
              <a:gd name="connsiteX2" fmla="*/ 27763 w 1030174"/>
              <a:gd name="connsiteY2" fmla="*/ 985869 h 3783144"/>
              <a:gd name="connsiteX3" fmla="*/ 368634 w 1030174"/>
              <a:gd name="connsiteY3" fmla="*/ 24172 h 3783144"/>
              <a:gd name="connsiteX4" fmla="*/ 726286 w 1030174"/>
              <a:gd name="connsiteY4" fmla="*/ 339316 h 3783144"/>
              <a:gd name="connsiteX5" fmla="*/ 610263 w 1030174"/>
              <a:gd name="connsiteY5" fmla="*/ 887259 h 3783144"/>
              <a:gd name="connsiteX6" fmla="*/ 915482 w 1030174"/>
              <a:gd name="connsiteY6" fmla="*/ 1290803 h 3783144"/>
              <a:gd name="connsiteX7" fmla="*/ 1026200 w 1030174"/>
              <a:gd name="connsiteY7" fmla="*/ 1960343 h 3783144"/>
              <a:gd name="connsiteX8" fmla="*/ 764463 w 1030174"/>
              <a:gd name="connsiteY8" fmla="*/ 2436116 h 3783144"/>
              <a:gd name="connsiteX9" fmla="*/ 664905 w 1030174"/>
              <a:gd name="connsiteY9" fmla="*/ 3688465 h 3783144"/>
              <a:gd name="connsiteX10" fmla="*/ 285576 w 1030174"/>
              <a:gd name="connsiteY10" fmla="*/ 3663012 h 3783144"/>
              <a:gd name="connsiteX11" fmla="*/ 330040 w 1030174"/>
              <a:gd name="connsiteY11" fmla="*/ 3073186 h 3783144"/>
              <a:gd name="connsiteX12" fmla="*/ 262372 w 1030174"/>
              <a:gd name="connsiteY12" fmla="*/ 2440381 h 3783144"/>
              <a:gd name="connsiteX0" fmla="*/ 262372 w 1030174"/>
              <a:gd name="connsiteY0" fmla="*/ 2440381 h 3776539"/>
              <a:gd name="connsiteX1" fmla="*/ 36150 w 1030174"/>
              <a:gd name="connsiteY1" fmla="*/ 1886004 h 3776539"/>
              <a:gd name="connsiteX2" fmla="*/ 27763 w 1030174"/>
              <a:gd name="connsiteY2" fmla="*/ 985869 h 3776539"/>
              <a:gd name="connsiteX3" fmla="*/ 368634 w 1030174"/>
              <a:gd name="connsiteY3" fmla="*/ 24172 h 3776539"/>
              <a:gd name="connsiteX4" fmla="*/ 726286 w 1030174"/>
              <a:gd name="connsiteY4" fmla="*/ 339316 h 3776539"/>
              <a:gd name="connsiteX5" fmla="*/ 610263 w 1030174"/>
              <a:gd name="connsiteY5" fmla="*/ 887259 h 3776539"/>
              <a:gd name="connsiteX6" fmla="*/ 915482 w 1030174"/>
              <a:gd name="connsiteY6" fmla="*/ 1290803 h 3776539"/>
              <a:gd name="connsiteX7" fmla="*/ 1026200 w 1030174"/>
              <a:gd name="connsiteY7" fmla="*/ 1960343 h 3776539"/>
              <a:gd name="connsiteX8" fmla="*/ 764463 w 1030174"/>
              <a:gd name="connsiteY8" fmla="*/ 2436116 h 3776539"/>
              <a:gd name="connsiteX9" fmla="*/ 664905 w 1030174"/>
              <a:gd name="connsiteY9" fmla="*/ 3688465 h 3776539"/>
              <a:gd name="connsiteX10" fmla="*/ 299151 w 1030174"/>
              <a:gd name="connsiteY10" fmla="*/ 3643104 h 3776539"/>
              <a:gd name="connsiteX11" fmla="*/ 330040 w 1030174"/>
              <a:gd name="connsiteY11" fmla="*/ 3073186 h 3776539"/>
              <a:gd name="connsiteX12" fmla="*/ 262372 w 1030174"/>
              <a:gd name="connsiteY12" fmla="*/ 2440381 h 3776539"/>
              <a:gd name="connsiteX0" fmla="*/ 262372 w 1030174"/>
              <a:gd name="connsiteY0" fmla="*/ 2440381 h 3783882"/>
              <a:gd name="connsiteX1" fmla="*/ 36150 w 1030174"/>
              <a:gd name="connsiteY1" fmla="*/ 1886004 h 3783882"/>
              <a:gd name="connsiteX2" fmla="*/ 27763 w 1030174"/>
              <a:gd name="connsiteY2" fmla="*/ 985869 h 3783882"/>
              <a:gd name="connsiteX3" fmla="*/ 368634 w 1030174"/>
              <a:gd name="connsiteY3" fmla="*/ 24172 h 3783882"/>
              <a:gd name="connsiteX4" fmla="*/ 726286 w 1030174"/>
              <a:gd name="connsiteY4" fmla="*/ 339316 h 3783882"/>
              <a:gd name="connsiteX5" fmla="*/ 610263 w 1030174"/>
              <a:gd name="connsiteY5" fmla="*/ 887259 h 3783882"/>
              <a:gd name="connsiteX6" fmla="*/ 915482 w 1030174"/>
              <a:gd name="connsiteY6" fmla="*/ 1290803 h 3783882"/>
              <a:gd name="connsiteX7" fmla="*/ 1026200 w 1030174"/>
              <a:gd name="connsiteY7" fmla="*/ 1960343 h 3783882"/>
              <a:gd name="connsiteX8" fmla="*/ 764463 w 1030174"/>
              <a:gd name="connsiteY8" fmla="*/ 2436116 h 3783882"/>
              <a:gd name="connsiteX9" fmla="*/ 664905 w 1030174"/>
              <a:gd name="connsiteY9" fmla="*/ 3688465 h 3783882"/>
              <a:gd name="connsiteX10" fmla="*/ 292905 w 1030174"/>
              <a:gd name="connsiteY10" fmla="*/ 3665094 h 3783882"/>
              <a:gd name="connsiteX11" fmla="*/ 330040 w 1030174"/>
              <a:gd name="connsiteY11" fmla="*/ 3073186 h 3783882"/>
              <a:gd name="connsiteX12" fmla="*/ 262372 w 1030174"/>
              <a:gd name="connsiteY12" fmla="*/ 2440381 h 3783882"/>
              <a:gd name="connsiteX0" fmla="*/ 262372 w 1030174"/>
              <a:gd name="connsiteY0" fmla="*/ 2440381 h 3804981"/>
              <a:gd name="connsiteX1" fmla="*/ 36150 w 1030174"/>
              <a:gd name="connsiteY1" fmla="*/ 1886004 h 3804981"/>
              <a:gd name="connsiteX2" fmla="*/ 27763 w 1030174"/>
              <a:gd name="connsiteY2" fmla="*/ 985869 h 3804981"/>
              <a:gd name="connsiteX3" fmla="*/ 368634 w 1030174"/>
              <a:gd name="connsiteY3" fmla="*/ 24172 h 3804981"/>
              <a:gd name="connsiteX4" fmla="*/ 726286 w 1030174"/>
              <a:gd name="connsiteY4" fmla="*/ 339316 h 3804981"/>
              <a:gd name="connsiteX5" fmla="*/ 610263 w 1030174"/>
              <a:gd name="connsiteY5" fmla="*/ 887259 h 3804981"/>
              <a:gd name="connsiteX6" fmla="*/ 915482 w 1030174"/>
              <a:gd name="connsiteY6" fmla="*/ 1290803 h 3804981"/>
              <a:gd name="connsiteX7" fmla="*/ 1026200 w 1030174"/>
              <a:gd name="connsiteY7" fmla="*/ 1960343 h 3804981"/>
              <a:gd name="connsiteX8" fmla="*/ 764463 w 1030174"/>
              <a:gd name="connsiteY8" fmla="*/ 2436116 h 3804981"/>
              <a:gd name="connsiteX9" fmla="*/ 664905 w 1030174"/>
              <a:gd name="connsiteY9" fmla="*/ 3688465 h 3804981"/>
              <a:gd name="connsiteX10" fmla="*/ 292905 w 1030174"/>
              <a:gd name="connsiteY10" fmla="*/ 3665094 h 3804981"/>
              <a:gd name="connsiteX11" fmla="*/ 330040 w 1030174"/>
              <a:gd name="connsiteY11" fmla="*/ 3073186 h 3804981"/>
              <a:gd name="connsiteX12" fmla="*/ 262372 w 1030174"/>
              <a:gd name="connsiteY12" fmla="*/ 2440381 h 3804981"/>
              <a:gd name="connsiteX0" fmla="*/ 262372 w 1030174"/>
              <a:gd name="connsiteY0" fmla="*/ 2440381 h 3799987"/>
              <a:gd name="connsiteX1" fmla="*/ 36150 w 1030174"/>
              <a:gd name="connsiteY1" fmla="*/ 1886004 h 3799987"/>
              <a:gd name="connsiteX2" fmla="*/ 27763 w 1030174"/>
              <a:gd name="connsiteY2" fmla="*/ 985869 h 3799987"/>
              <a:gd name="connsiteX3" fmla="*/ 368634 w 1030174"/>
              <a:gd name="connsiteY3" fmla="*/ 24172 h 3799987"/>
              <a:gd name="connsiteX4" fmla="*/ 726286 w 1030174"/>
              <a:gd name="connsiteY4" fmla="*/ 339316 h 3799987"/>
              <a:gd name="connsiteX5" fmla="*/ 610263 w 1030174"/>
              <a:gd name="connsiteY5" fmla="*/ 887259 h 3799987"/>
              <a:gd name="connsiteX6" fmla="*/ 915482 w 1030174"/>
              <a:gd name="connsiteY6" fmla="*/ 1290803 h 3799987"/>
              <a:gd name="connsiteX7" fmla="*/ 1026200 w 1030174"/>
              <a:gd name="connsiteY7" fmla="*/ 1960343 h 3799987"/>
              <a:gd name="connsiteX8" fmla="*/ 764463 w 1030174"/>
              <a:gd name="connsiteY8" fmla="*/ 2436116 h 3799987"/>
              <a:gd name="connsiteX9" fmla="*/ 664905 w 1030174"/>
              <a:gd name="connsiteY9" fmla="*/ 3688465 h 3799987"/>
              <a:gd name="connsiteX10" fmla="*/ 292905 w 1030174"/>
              <a:gd name="connsiteY10" fmla="*/ 3665094 h 3799987"/>
              <a:gd name="connsiteX11" fmla="*/ 330040 w 1030174"/>
              <a:gd name="connsiteY11" fmla="*/ 3073186 h 3799987"/>
              <a:gd name="connsiteX12" fmla="*/ 262372 w 1030174"/>
              <a:gd name="connsiteY12" fmla="*/ 2440381 h 3799987"/>
              <a:gd name="connsiteX0" fmla="*/ 270494 w 1038296"/>
              <a:gd name="connsiteY0" fmla="*/ 2346111 h 3705717"/>
              <a:gd name="connsiteX1" fmla="*/ 44272 w 1038296"/>
              <a:gd name="connsiteY1" fmla="*/ 1791734 h 3705717"/>
              <a:gd name="connsiteX2" fmla="*/ 35885 w 1038296"/>
              <a:gd name="connsiteY2" fmla="*/ 891599 h 3705717"/>
              <a:gd name="connsiteX3" fmla="*/ 427156 w 1038296"/>
              <a:gd name="connsiteY3" fmla="*/ 31351 h 3705717"/>
              <a:gd name="connsiteX4" fmla="*/ 734408 w 1038296"/>
              <a:gd name="connsiteY4" fmla="*/ 245046 h 3705717"/>
              <a:gd name="connsiteX5" fmla="*/ 618385 w 1038296"/>
              <a:gd name="connsiteY5" fmla="*/ 792989 h 3705717"/>
              <a:gd name="connsiteX6" fmla="*/ 923604 w 1038296"/>
              <a:gd name="connsiteY6" fmla="*/ 1196533 h 3705717"/>
              <a:gd name="connsiteX7" fmla="*/ 1034322 w 1038296"/>
              <a:gd name="connsiteY7" fmla="*/ 1866073 h 3705717"/>
              <a:gd name="connsiteX8" fmla="*/ 772585 w 1038296"/>
              <a:gd name="connsiteY8" fmla="*/ 2341846 h 3705717"/>
              <a:gd name="connsiteX9" fmla="*/ 673027 w 1038296"/>
              <a:gd name="connsiteY9" fmla="*/ 3594195 h 3705717"/>
              <a:gd name="connsiteX10" fmla="*/ 301027 w 1038296"/>
              <a:gd name="connsiteY10" fmla="*/ 3570824 h 3705717"/>
              <a:gd name="connsiteX11" fmla="*/ 338162 w 1038296"/>
              <a:gd name="connsiteY11" fmla="*/ 2978916 h 3705717"/>
              <a:gd name="connsiteX12" fmla="*/ 270494 w 1038296"/>
              <a:gd name="connsiteY12" fmla="*/ 2346111 h 3705717"/>
              <a:gd name="connsiteX0" fmla="*/ 248573 w 1016375"/>
              <a:gd name="connsiteY0" fmla="*/ 2318745 h 3678351"/>
              <a:gd name="connsiteX1" fmla="*/ 22351 w 1016375"/>
              <a:gd name="connsiteY1" fmla="*/ 1764368 h 3678351"/>
              <a:gd name="connsiteX2" fmla="*/ 13964 w 1016375"/>
              <a:gd name="connsiteY2" fmla="*/ 864233 h 3678351"/>
              <a:gd name="connsiteX3" fmla="*/ 72511 w 1016375"/>
              <a:gd name="connsiteY3" fmla="*/ 379172 h 3678351"/>
              <a:gd name="connsiteX4" fmla="*/ 405235 w 1016375"/>
              <a:gd name="connsiteY4" fmla="*/ 3985 h 3678351"/>
              <a:gd name="connsiteX5" fmla="*/ 712487 w 1016375"/>
              <a:gd name="connsiteY5" fmla="*/ 217680 h 3678351"/>
              <a:gd name="connsiteX6" fmla="*/ 596464 w 1016375"/>
              <a:gd name="connsiteY6" fmla="*/ 765623 h 3678351"/>
              <a:gd name="connsiteX7" fmla="*/ 901683 w 1016375"/>
              <a:gd name="connsiteY7" fmla="*/ 1169167 h 3678351"/>
              <a:gd name="connsiteX8" fmla="*/ 1012401 w 1016375"/>
              <a:gd name="connsiteY8" fmla="*/ 1838707 h 3678351"/>
              <a:gd name="connsiteX9" fmla="*/ 750664 w 1016375"/>
              <a:gd name="connsiteY9" fmla="*/ 2314480 h 3678351"/>
              <a:gd name="connsiteX10" fmla="*/ 651106 w 1016375"/>
              <a:gd name="connsiteY10" fmla="*/ 3566829 h 3678351"/>
              <a:gd name="connsiteX11" fmla="*/ 279106 w 1016375"/>
              <a:gd name="connsiteY11" fmla="*/ 3543458 h 3678351"/>
              <a:gd name="connsiteX12" fmla="*/ 316241 w 1016375"/>
              <a:gd name="connsiteY12" fmla="*/ 2951550 h 3678351"/>
              <a:gd name="connsiteX13" fmla="*/ 248573 w 1016375"/>
              <a:gd name="connsiteY13" fmla="*/ 2318745 h 3678351"/>
              <a:gd name="connsiteX0" fmla="*/ 277844 w 1045646"/>
              <a:gd name="connsiteY0" fmla="*/ 2318745 h 3678351"/>
              <a:gd name="connsiteX1" fmla="*/ 51622 w 1045646"/>
              <a:gd name="connsiteY1" fmla="*/ 1764368 h 3678351"/>
              <a:gd name="connsiteX2" fmla="*/ 2508 w 1045646"/>
              <a:gd name="connsiteY2" fmla="*/ 923958 h 3678351"/>
              <a:gd name="connsiteX3" fmla="*/ 101782 w 1045646"/>
              <a:gd name="connsiteY3" fmla="*/ 379172 h 3678351"/>
              <a:gd name="connsiteX4" fmla="*/ 434506 w 1045646"/>
              <a:gd name="connsiteY4" fmla="*/ 3985 h 3678351"/>
              <a:gd name="connsiteX5" fmla="*/ 741758 w 1045646"/>
              <a:gd name="connsiteY5" fmla="*/ 217680 h 3678351"/>
              <a:gd name="connsiteX6" fmla="*/ 625735 w 1045646"/>
              <a:gd name="connsiteY6" fmla="*/ 765623 h 3678351"/>
              <a:gd name="connsiteX7" fmla="*/ 930954 w 1045646"/>
              <a:gd name="connsiteY7" fmla="*/ 1169167 h 3678351"/>
              <a:gd name="connsiteX8" fmla="*/ 1041672 w 1045646"/>
              <a:gd name="connsiteY8" fmla="*/ 1838707 h 3678351"/>
              <a:gd name="connsiteX9" fmla="*/ 779935 w 1045646"/>
              <a:gd name="connsiteY9" fmla="*/ 2314480 h 3678351"/>
              <a:gd name="connsiteX10" fmla="*/ 680377 w 1045646"/>
              <a:gd name="connsiteY10" fmla="*/ 3566829 h 3678351"/>
              <a:gd name="connsiteX11" fmla="*/ 308377 w 1045646"/>
              <a:gd name="connsiteY11" fmla="*/ 3543458 h 3678351"/>
              <a:gd name="connsiteX12" fmla="*/ 345512 w 1045646"/>
              <a:gd name="connsiteY12" fmla="*/ 2951550 h 3678351"/>
              <a:gd name="connsiteX13" fmla="*/ 277844 w 1045646"/>
              <a:gd name="connsiteY13" fmla="*/ 2318745 h 3678351"/>
              <a:gd name="connsiteX0" fmla="*/ 277844 w 1045646"/>
              <a:gd name="connsiteY0" fmla="*/ 2326141 h 3685747"/>
              <a:gd name="connsiteX1" fmla="*/ 51622 w 1045646"/>
              <a:gd name="connsiteY1" fmla="*/ 1771764 h 3685747"/>
              <a:gd name="connsiteX2" fmla="*/ 2508 w 1045646"/>
              <a:gd name="connsiteY2" fmla="*/ 931354 h 3685747"/>
              <a:gd name="connsiteX3" fmla="*/ 101782 w 1045646"/>
              <a:gd name="connsiteY3" fmla="*/ 386568 h 3685747"/>
              <a:gd name="connsiteX4" fmla="*/ 434506 w 1045646"/>
              <a:gd name="connsiteY4" fmla="*/ 11381 h 3685747"/>
              <a:gd name="connsiteX5" fmla="*/ 760495 w 1045646"/>
              <a:gd name="connsiteY5" fmla="*/ 159105 h 3685747"/>
              <a:gd name="connsiteX6" fmla="*/ 625735 w 1045646"/>
              <a:gd name="connsiteY6" fmla="*/ 773019 h 3685747"/>
              <a:gd name="connsiteX7" fmla="*/ 930954 w 1045646"/>
              <a:gd name="connsiteY7" fmla="*/ 1176563 h 3685747"/>
              <a:gd name="connsiteX8" fmla="*/ 1041672 w 1045646"/>
              <a:gd name="connsiteY8" fmla="*/ 1846103 h 3685747"/>
              <a:gd name="connsiteX9" fmla="*/ 779935 w 1045646"/>
              <a:gd name="connsiteY9" fmla="*/ 2321876 h 3685747"/>
              <a:gd name="connsiteX10" fmla="*/ 680377 w 1045646"/>
              <a:gd name="connsiteY10" fmla="*/ 3574225 h 3685747"/>
              <a:gd name="connsiteX11" fmla="*/ 308377 w 1045646"/>
              <a:gd name="connsiteY11" fmla="*/ 3550854 h 3685747"/>
              <a:gd name="connsiteX12" fmla="*/ 345512 w 1045646"/>
              <a:gd name="connsiteY12" fmla="*/ 2958946 h 3685747"/>
              <a:gd name="connsiteX13" fmla="*/ 277844 w 1045646"/>
              <a:gd name="connsiteY13" fmla="*/ 2326141 h 3685747"/>
              <a:gd name="connsiteX0" fmla="*/ 277844 w 1045646"/>
              <a:gd name="connsiteY0" fmla="*/ 2376076 h 3735682"/>
              <a:gd name="connsiteX1" fmla="*/ 51622 w 1045646"/>
              <a:gd name="connsiteY1" fmla="*/ 1821699 h 3735682"/>
              <a:gd name="connsiteX2" fmla="*/ 2508 w 1045646"/>
              <a:gd name="connsiteY2" fmla="*/ 981289 h 3735682"/>
              <a:gd name="connsiteX3" fmla="*/ 101782 w 1045646"/>
              <a:gd name="connsiteY3" fmla="*/ 436503 h 3735682"/>
              <a:gd name="connsiteX4" fmla="*/ 441749 w 1045646"/>
              <a:gd name="connsiteY4" fmla="*/ 7924 h 3735682"/>
              <a:gd name="connsiteX5" fmla="*/ 760495 w 1045646"/>
              <a:gd name="connsiteY5" fmla="*/ 209040 h 3735682"/>
              <a:gd name="connsiteX6" fmla="*/ 625735 w 1045646"/>
              <a:gd name="connsiteY6" fmla="*/ 822954 h 3735682"/>
              <a:gd name="connsiteX7" fmla="*/ 930954 w 1045646"/>
              <a:gd name="connsiteY7" fmla="*/ 1226498 h 3735682"/>
              <a:gd name="connsiteX8" fmla="*/ 1041672 w 1045646"/>
              <a:gd name="connsiteY8" fmla="*/ 1896038 h 3735682"/>
              <a:gd name="connsiteX9" fmla="*/ 779935 w 1045646"/>
              <a:gd name="connsiteY9" fmla="*/ 2371811 h 3735682"/>
              <a:gd name="connsiteX10" fmla="*/ 680377 w 1045646"/>
              <a:gd name="connsiteY10" fmla="*/ 3624160 h 3735682"/>
              <a:gd name="connsiteX11" fmla="*/ 308377 w 1045646"/>
              <a:gd name="connsiteY11" fmla="*/ 3600789 h 3735682"/>
              <a:gd name="connsiteX12" fmla="*/ 345512 w 1045646"/>
              <a:gd name="connsiteY12" fmla="*/ 3008881 h 3735682"/>
              <a:gd name="connsiteX13" fmla="*/ 277844 w 1045646"/>
              <a:gd name="connsiteY13" fmla="*/ 2376076 h 3735682"/>
              <a:gd name="connsiteX0" fmla="*/ 277844 w 1045646"/>
              <a:gd name="connsiteY0" fmla="*/ 2389631 h 3749237"/>
              <a:gd name="connsiteX1" fmla="*/ 51622 w 1045646"/>
              <a:gd name="connsiteY1" fmla="*/ 1835254 h 3749237"/>
              <a:gd name="connsiteX2" fmla="*/ 2508 w 1045646"/>
              <a:gd name="connsiteY2" fmla="*/ 994844 h 3749237"/>
              <a:gd name="connsiteX3" fmla="*/ 101782 w 1045646"/>
              <a:gd name="connsiteY3" fmla="*/ 450058 h 3749237"/>
              <a:gd name="connsiteX4" fmla="*/ 441749 w 1045646"/>
              <a:gd name="connsiteY4" fmla="*/ 21479 h 3749237"/>
              <a:gd name="connsiteX5" fmla="*/ 766653 w 1045646"/>
              <a:gd name="connsiteY5" fmla="*/ 145131 h 3749237"/>
              <a:gd name="connsiteX6" fmla="*/ 625735 w 1045646"/>
              <a:gd name="connsiteY6" fmla="*/ 836509 h 3749237"/>
              <a:gd name="connsiteX7" fmla="*/ 930954 w 1045646"/>
              <a:gd name="connsiteY7" fmla="*/ 1240053 h 3749237"/>
              <a:gd name="connsiteX8" fmla="*/ 1041672 w 1045646"/>
              <a:gd name="connsiteY8" fmla="*/ 1909593 h 3749237"/>
              <a:gd name="connsiteX9" fmla="*/ 779935 w 1045646"/>
              <a:gd name="connsiteY9" fmla="*/ 2385366 h 3749237"/>
              <a:gd name="connsiteX10" fmla="*/ 680377 w 1045646"/>
              <a:gd name="connsiteY10" fmla="*/ 3637715 h 3749237"/>
              <a:gd name="connsiteX11" fmla="*/ 308377 w 1045646"/>
              <a:gd name="connsiteY11" fmla="*/ 3614344 h 3749237"/>
              <a:gd name="connsiteX12" fmla="*/ 345512 w 1045646"/>
              <a:gd name="connsiteY12" fmla="*/ 3022436 h 3749237"/>
              <a:gd name="connsiteX13" fmla="*/ 277844 w 1045646"/>
              <a:gd name="connsiteY13" fmla="*/ 2389631 h 3749237"/>
              <a:gd name="connsiteX0" fmla="*/ 277844 w 1045646"/>
              <a:gd name="connsiteY0" fmla="*/ 2362927 h 3722533"/>
              <a:gd name="connsiteX1" fmla="*/ 51622 w 1045646"/>
              <a:gd name="connsiteY1" fmla="*/ 1808550 h 3722533"/>
              <a:gd name="connsiteX2" fmla="*/ 2508 w 1045646"/>
              <a:gd name="connsiteY2" fmla="*/ 968140 h 3722533"/>
              <a:gd name="connsiteX3" fmla="*/ 101782 w 1045646"/>
              <a:gd name="connsiteY3" fmla="*/ 423354 h 3722533"/>
              <a:gd name="connsiteX4" fmla="*/ 448082 w 1045646"/>
              <a:gd name="connsiteY4" fmla="*/ 28260 h 3722533"/>
              <a:gd name="connsiteX5" fmla="*/ 766653 w 1045646"/>
              <a:gd name="connsiteY5" fmla="*/ 118427 h 3722533"/>
              <a:gd name="connsiteX6" fmla="*/ 625735 w 1045646"/>
              <a:gd name="connsiteY6" fmla="*/ 809805 h 3722533"/>
              <a:gd name="connsiteX7" fmla="*/ 930954 w 1045646"/>
              <a:gd name="connsiteY7" fmla="*/ 1213349 h 3722533"/>
              <a:gd name="connsiteX8" fmla="*/ 1041672 w 1045646"/>
              <a:gd name="connsiteY8" fmla="*/ 1882889 h 3722533"/>
              <a:gd name="connsiteX9" fmla="*/ 779935 w 1045646"/>
              <a:gd name="connsiteY9" fmla="*/ 2358662 h 3722533"/>
              <a:gd name="connsiteX10" fmla="*/ 680377 w 1045646"/>
              <a:gd name="connsiteY10" fmla="*/ 3611011 h 3722533"/>
              <a:gd name="connsiteX11" fmla="*/ 308377 w 1045646"/>
              <a:gd name="connsiteY11" fmla="*/ 3587640 h 3722533"/>
              <a:gd name="connsiteX12" fmla="*/ 345512 w 1045646"/>
              <a:gd name="connsiteY12" fmla="*/ 2995732 h 3722533"/>
              <a:gd name="connsiteX13" fmla="*/ 277844 w 1045646"/>
              <a:gd name="connsiteY13" fmla="*/ 2362927 h 3722533"/>
              <a:gd name="connsiteX0" fmla="*/ 277844 w 1045646"/>
              <a:gd name="connsiteY0" fmla="*/ 2344308 h 3703914"/>
              <a:gd name="connsiteX1" fmla="*/ 51622 w 1045646"/>
              <a:gd name="connsiteY1" fmla="*/ 1789931 h 3703914"/>
              <a:gd name="connsiteX2" fmla="*/ 2508 w 1045646"/>
              <a:gd name="connsiteY2" fmla="*/ 949521 h 3703914"/>
              <a:gd name="connsiteX3" fmla="*/ 101782 w 1045646"/>
              <a:gd name="connsiteY3" fmla="*/ 404735 h 3703914"/>
              <a:gd name="connsiteX4" fmla="*/ 456495 w 1045646"/>
              <a:gd name="connsiteY4" fmla="*/ 35795 h 3703914"/>
              <a:gd name="connsiteX5" fmla="*/ 766653 w 1045646"/>
              <a:gd name="connsiteY5" fmla="*/ 99808 h 3703914"/>
              <a:gd name="connsiteX6" fmla="*/ 625735 w 1045646"/>
              <a:gd name="connsiteY6" fmla="*/ 791186 h 3703914"/>
              <a:gd name="connsiteX7" fmla="*/ 930954 w 1045646"/>
              <a:gd name="connsiteY7" fmla="*/ 1194730 h 3703914"/>
              <a:gd name="connsiteX8" fmla="*/ 1041672 w 1045646"/>
              <a:gd name="connsiteY8" fmla="*/ 1864270 h 3703914"/>
              <a:gd name="connsiteX9" fmla="*/ 779935 w 1045646"/>
              <a:gd name="connsiteY9" fmla="*/ 2340043 h 3703914"/>
              <a:gd name="connsiteX10" fmla="*/ 680377 w 1045646"/>
              <a:gd name="connsiteY10" fmla="*/ 3592392 h 3703914"/>
              <a:gd name="connsiteX11" fmla="*/ 308377 w 1045646"/>
              <a:gd name="connsiteY11" fmla="*/ 3569021 h 3703914"/>
              <a:gd name="connsiteX12" fmla="*/ 345512 w 1045646"/>
              <a:gd name="connsiteY12" fmla="*/ 2977113 h 3703914"/>
              <a:gd name="connsiteX13" fmla="*/ 277844 w 1045646"/>
              <a:gd name="connsiteY13" fmla="*/ 2344308 h 3703914"/>
              <a:gd name="connsiteX0" fmla="*/ 277844 w 1045646"/>
              <a:gd name="connsiteY0" fmla="*/ 2344308 h 3703914"/>
              <a:gd name="connsiteX1" fmla="*/ 51622 w 1045646"/>
              <a:gd name="connsiteY1" fmla="*/ 1789931 h 3703914"/>
              <a:gd name="connsiteX2" fmla="*/ 2508 w 1045646"/>
              <a:gd name="connsiteY2" fmla="*/ 949521 h 3703914"/>
              <a:gd name="connsiteX3" fmla="*/ 101782 w 1045646"/>
              <a:gd name="connsiteY3" fmla="*/ 404735 h 3703914"/>
              <a:gd name="connsiteX4" fmla="*/ 456494 w 1045646"/>
              <a:gd name="connsiteY4" fmla="*/ 35795 h 3703914"/>
              <a:gd name="connsiteX5" fmla="*/ 766653 w 1045646"/>
              <a:gd name="connsiteY5" fmla="*/ 99808 h 3703914"/>
              <a:gd name="connsiteX6" fmla="*/ 625735 w 1045646"/>
              <a:gd name="connsiteY6" fmla="*/ 791186 h 3703914"/>
              <a:gd name="connsiteX7" fmla="*/ 930954 w 1045646"/>
              <a:gd name="connsiteY7" fmla="*/ 1194730 h 3703914"/>
              <a:gd name="connsiteX8" fmla="*/ 1041672 w 1045646"/>
              <a:gd name="connsiteY8" fmla="*/ 1864270 h 3703914"/>
              <a:gd name="connsiteX9" fmla="*/ 779935 w 1045646"/>
              <a:gd name="connsiteY9" fmla="*/ 2340043 h 3703914"/>
              <a:gd name="connsiteX10" fmla="*/ 680377 w 1045646"/>
              <a:gd name="connsiteY10" fmla="*/ 3592392 h 3703914"/>
              <a:gd name="connsiteX11" fmla="*/ 308377 w 1045646"/>
              <a:gd name="connsiteY11" fmla="*/ 3569021 h 3703914"/>
              <a:gd name="connsiteX12" fmla="*/ 345512 w 1045646"/>
              <a:gd name="connsiteY12" fmla="*/ 2977113 h 3703914"/>
              <a:gd name="connsiteX13" fmla="*/ 277844 w 1045646"/>
              <a:gd name="connsiteY13" fmla="*/ 2344308 h 3703914"/>
              <a:gd name="connsiteX0" fmla="*/ 277844 w 1045646"/>
              <a:gd name="connsiteY0" fmla="*/ 2366920 h 3726526"/>
              <a:gd name="connsiteX1" fmla="*/ 51622 w 1045646"/>
              <a:gd name="connsiteY1" fmla="*/ 1812543 h 3726526"/>
              <a:gd name="connsiteX2" fmla="*/ 2508 w 1045646"/>
              <a:gd name="connsiteY2" fmla="*/ 972133 h 3726526"/>
              <a:gd name="connsiteX3" fmla="*/ 101782 w 1045646"/>
              <a:gd name="connsiteY3" fmla="*/ 427347 h 3726526"/>
              <a:gd name="connsiteX4" fmla="*/ 457491 w 1045646"/>
              <a:gd name="connsiteY4" fmla="*/ 27005 h 3726526"/>
              <a:gd name="connsiteX5" fmla="*/ 766653 w 1045646"/>
              <a:gd name="connsiteY5" fmla="*/ 122420 h 3726526"/>
              <a:gd name="connsiteX6" fmla="*/ 625735 w 1045646"/>
              <a:gd name="connsiteY6" fmla="*/ 813798 h 3726526"/>
              <a:gd name="connsiteX7" fmla="*/ 930954 w 1045646"/>
              <a:gd name="connsiteY7" fmla="*/ 1217342 h 3726526"/>
              <a:gd name="connsiteX8" fmla="*/ 1041672 w 1045646"/>
              <a:gd name="connsiteY8" fmla="*/ 1886882 h 3726526"/>
              <a:gd name="connsiteX9" fmla="*/ 779935 w 1045646"/>
              <a:gd name="connsiteY9" fmla="*/ 2362655 h 3726526"/>
              <a:gd name="connsiteX10" fmla="*/ 680377 w 1045646"/>
              <a:gd name="connsiteY10" fmla="*/ 3615004 h 3726526"/>
              <a:gd name="connsiteX11" fmla="*/ 308377 w 1045646"/>
              <a:gd name="connsiteY11" fmla="*/ 3591633 h 3726526"/>
              <a:gd name="connsiteX12" fmla="*/ 345512 w 1045646"/>
              <a:gd name="connsiteY12" fmla="*/ 2999725 h 3726526"/>
              <a:gd name="connsiteX13" fmla="*/ 277844 w 1045646"/>
              <a:gd name="connsiteY13" fmla="*/ 2366920 h 3726526"/>
              <a:gd name="connsiteX0" fmla="*/ 276118 w 1043920"/>
              <a:gd name="connsiteY0" fmla="*/ 2366305 h 3725911"/>
              <a:gd name="connsiteX1" fmla="*/ 49896 w 1043920"/>
              <a:gd name="connsiteY1" fmla="*/ 1811928 h 3725911"/>
              <a:gd name="connsiteX2" fmla="*/ 782 w 1043920"/>
              <a:gd name="connsiteY2" fmla="*/ 971518 h 3725911"/>
              <a:gd name="connsiteX3" fmla="*/ 70736 w 1043920"/>
              <a:gd name="connsiteY3" fmla="*/ 418405 h 3725911"/>
              <a:gd name="connsiteX4" fmla="*/ 455765 w 1043920"/>
              <a:gd name="connsiteY4" fmla="*/ 26390 h 3725911"/>
              <a:gd name="connsiteX5" fmla="*/ 764927 w 1043920"/>
              <a:gd name="connsiteY5" fmla="*/ 121805 h 3725911"/>
              <a:gd name="connsiteX6" fmla="*/ 624009 w 1043920"/>
              <a:gd name="connsiteY6" fmla="*/ 813183 h 3725911"/>
              <a:gd name="connsiteX7" fmla="*/ 929228 w 1043920"/>
              <a:gd name="connsiteY7" fmla="*/ 1216727 h 3725911"/>
              <a:gd name="connsiteX8" fmla="*/ 1039946 w 1043920"/>
              <a:gd name="connsiteY8" fmla="*/ 1886267 h 3725911"/>
              <a:gd name="connsiteX9" fmla="*/ 778209 w 1043920"/>
              <a:gd name="connsiteY9" fmla="*/ 2362040 h 3725911"/>
              <a:gd name="connsiteX10" fmla="*/ 678651 w 1043920"/>
              <a:gd name="connsiteY10" fmla="*/ 3614389 h 3725911"/>
              <a:gd name="connsiteX11" fmla="*/ 306651 w 1043920"/>
              <a:gd name="connsiteY11" fmla="*/ 3591018 h 3725911"/>
              <a:gd name="connsiteX12" fmla="*/ 343786 w 1043920"/>
              <a:gd name="connsiteY12" fmla="*/ 2999110 h 3725911"/>
              <a:gd name="connsiteX13" fmla="*/ 276118 w 1043920"/>
              <a:gd name="connsiteY13" fmla="*/ 2366305 h 3725911"/>
              <a:gd name="connsiteX0" fmla="*/ 297559 w 1065361"/>
              <a:gd name="connsiteY0" fmla="*/ 2366305 h 3725911"/>
              <a:gd name="connsiteX1" fmla="*/ 71337 w 1065361"/>
              <a:gd name="connsiteY1" fmla="*/ 1811928 h 3725911"/>
              <a:gd name="connsiteX2" fmla="*/ 319 w 1065361"/>
              <a:gd name="connsiteY2" fmla="*/ 1020746 h 3725911"/>
              <a:gd name="connsiteX3" fmla="*/ 92177 w 1065361"/>
              <a:gd name="connsiteY3" fmla="*/ 418405 h 3725911"/>
              <a:gd name="connsiteX4" fmla="*/ 477206 w 1065361"/>
              <a:gd name="connsiteY4" fmla="*/ 26390 h 3725911"/>
              <a:gd name="connsiteX5" fmla="*/ 786368 w 1065361"/>
              <a:gd name="connsiteY5" fmla="*/ 121805 h 3725911"/>
              <a:gd name="connsiteX6" fmla="*/ 645450 w 1065361"/>
              <a:gd name="connsiteY6" fmla="*/ 813183 h 3725911"/>
              <a:gd name="connsiteX7" fmla="*/ 950669 w 1065361"/>
              <a:gd name="connsiteY7" fmla="*/ 1216727 h 3725911"/>
              <a:gd name="connsiteX8" fmla="*/ 1061387 w 1065361"/>
              <a:gd name="connsiteY8" fmla="*/ 1886267 h 3725911"/>
              <a:gd name="connsiteX9" fmla="*/ 799650 w 1065361"/>
              <a:gd name="connsiteY9" fmla="*/ 2362040 h 3725911"/>
              <a:gd name="connsiteX10" fmla="*/ 700092 w 1065361"/>
              <a:gd name="connsiteY10" fmla="*/ 3614389 h 3725911"/>
              <a:gd name="connsiteX11" fmla="*/ 328092 w 1065361"/>
              <a:gd name="connsiteY11" fmla="*/ 3591018 h 3725911"/>
              <a:gd name="connsiteX12" fmla="*/ 365227 w 1065361"/>
              <a:gd name="connsiteY12" fmla="*/ 2999110 h 3725911"/>
              <a:gd name="connsiteX13" fmla="*/ 297559 w 1065361"/>
              <a:gd name="connsiteY13" fmla="*/ 2366305 h 3725911"/>
              <a:gd name="connsiteX0" fmla="*/ 325651 w 1093453"/>
              <a:gd name="connsiteY0" fmla="*/ 2366305 h 3725911"/>
              <a:gd name="connsiteX1" fmla="*/ 99429 w 1093453"/>
              <a:gd name="connsiteY1" fmla="*/ 1811928 h 3725911"/>
              <a:gd name="connsiteX2" fmla="*/ 175 w 1093453"/>
              <a:gd name="connsiteY2" fmla="*/ 1036489 h 3725911"/>
              <a:gd name="connsiteX3" fmla="*/ 120269 w 1093453"/>
              <a:gd name="connsiteY3" fmla="*/ 418405 h 3725911"/>
              <a:gd name="connsiteX4" fmla="*/ 505298 w 1093453"/>
              <a:gd name="connsiteY4" fmla="*/ 26390 h 3725911"/>
              <a:gd name="connsiteX5" fmla="*/ 814460 w 1093453"/>
              <a:gd name="connsiteY5" fmla="*/ 121805 h 3725911"/>
              <a:gd name="connsiteX6" fmla="*/ 673542 w 1093453"/>
              <a:gd name="connsiteY6" fmla="*/ 813183 h 3725911"/>
              <a:gd name="connsiteX7" fmla="*/ 978761 w 1093453"/>
              <a:gd name="connsiteY7" fmla="*/ 1216727 h 3725911"/>
              <a:gd name="connsiteX8" fmla="*/ 1089479 w 1093453"/>
              <a:gd name="connsiteY8" fmla="*/ 1886267 h 3725911"/>
              <a:gd name="connsiteX9" fmla="*/ 827742 w 1093453"/>
              <a:gd name="connsiteY9" fmla="*/ 2362040 h 3725911"/>
              <a:gd name="connsiteX10" fmla="*/ 728184 w 1093453"/>
              <a:gd name="connsiteY10" fmla="*/ 3614389 h 3725911"/>
              <a:gd name="connsiteX11" fmla="*/ 356184 w 1093453"/>
              <a:gd name="connsiteY11" fmla="*/ 3591018 h 3725911"/>
              <a:gd name="connsiteX12" fmla="*/ 393319 w 1093453"/>
              <a:gd name="connsiteY12" fmla="*/ 2999110 h 3725911"/>
              <a:gd name="connsiteX13" fmla="*/ 325651 w 1093453"/>
              <a:gd name="connsiteY13" fmla="*/ 2366305 h 3725911"/>
              <a:gd name="connsiteX0" fmla="*/ 325582 w 1093384"/>
              <a:gd name="connsiteY0" fmla="*/ 2368555 h 3728161"/>
              <a:gd name="connsiteX1" fmla="*/ 99360 w 1093384"/>
              <a:gd name="connsiteY1" fmla="*/ 1814178 h 3728161"/>
              <a:gd name="connsiteX2" fmla="*/ 106 w 1093384"/>
              <a:gd name="connsiteY2" fmla="*/ 1038739 h 3728161"/>
              <a:gd name="connsiteX3" fmla="*/ 87800 w 1093384"/>
              <a:gd name="connsiteY3" fmla="*/ 451059 h 3728161"/>
              <a:gd name="connsiteX4" fmla="*/ 505229 w 1093384"/>
              <a:gd name="connsiteY4" fmla="*/ 28640 h 3728161"/>
              <a:gd name="connsiteX5" fmla="*/ 814391 w 1093384"/>
              <a:gd name="connsiteY5" fmla="*/ 124055 h 3728161"/>
              <a:gd name="connsiteX6" fmla="*/ 673473 w 1093384"/>
              <a:gd name="connsiteY6" fmla="*/ 815433 h 3728161"/>
              <a:gd name="connsiteX7" fmla="*/ 978692 w 1093384"/>
              <a:gd name="connsiteY7" fmla="*/ 1218977 h 3728161"/>
              <a:gd name="connsiteX8" fmla="*/ 1089410 w 1093384"/>
              <a:gd name="connsiteY8" fmla="*/ 1888517 h 3728161"/>
              <a:gd name="connsiteX9" fmla="*/ 827673 w 1093384"/>
              <a:gd name="connsiteY9" fmla="*/ 2364290 h 3728161"/>
              <a:gd name="connsiteX10" fmla="*/ 728115 w 1093384"/>
              <a:gd name="connsiteY10" fmla="*/ 3616639 h 3728161"/>
              <a:gd name="connsiteX11" fmla="*/ 356115 w 1093384"/>
              <a:gd name="connsiteY11" fmla="*/ 3593268 h 3728161"/>
              <a:gd name="connsiteX12" fmla="*/ 393250 w 1093384"/>
              <a:gd name="connsiteY12" fmla="*/ 3001360 h 3728161"/>
              <a:gd name="connsiteX13" fmla="*/ 325582 w 1093384"/>
              <a:gd name="connsiteY13" fmla="*/ 2368555 h 3728161"/>
              <a:gd name="connsiteX0" fmla="*/ 325582 w 1093384"/>
              <a:gd name="connsiteY0" fmla="*/ 2368555 h 3711906"/>
              <a:gd name="connsiteX1" fmla="*/ 99360 w 1093384"/>
              <a:gd name="connsiteY1" fmla="*/ 1814178 h 3711906"/>
              <a:gd name="connsiteX2" fmla="*/ 106 w 1093384"/>
              <a:gd name="connsiteY2" fmla="*/ 1038739 h 3711906"/>
              <a:gd name="connsiteX3" fmla="*/ 87800 w 1093384"/>
              <a:gd name="connsiteY3" fmla="*/ 451059 h 3711906"/>
              <a:gd name="connsiteX4" fmla="*/ 505229 w 1093384"/>
              <a:gd name="connsiteY4" fmla="*/ 28640 h 3711906"/>
              <a:gd name="connsiteX5" fmla="*/ 814391 w 1093384"/>
              <a:gd name="connsiteY5" fmla="*/ 124055 h 3711906"/>
              <a:gd name="connsiteX6" fmla="*/ 673473 w 1093384"/>
              <a:gd name="connsiteY6" fmla="*/ 815433 h 3711906"/>
              <a:gd name="connsiteX7" fmla="*/ 978692 w 1093384"/>
              <a:gd name="connsiteY7" fmla="*/ 1218977 h 3711906"/>
              <a:gd name="connsiteX8" fmla="*/ 1089410 w 1093384"/>
              <a:gd name="connsiteY8" fmla="*/ 1888517 h 3711906"/>
              <a:gd name="connsiteX9" fmla="*/ 827673 w 1093384"/>
              <a:gd name="connsiteY9" fmla="*/ 2364290 h 3711906"/>
              <a:gd name="connsiteX10" fmla="*/ 728115 w 1093384"/>
              <a:gd name="connsiteY10" fmla="*/ 3616639 h 3711906"/>
              <a:gd name="connsiteX11" fmla="*/ 356115 w 1093384"/>
              <a:gd name="connsiteY11" fmla="*/ 3593268 h 3711906"/>
              <a:gd name="connsiteX12" fmla="*/ 431982 w 1093384"/>
              <a:gd name="connsiteY12" fmla="*/ 3004439 h 3711906"/>
              <a:gd name="connsiteX13" fmla="*/ 325582 w 1093384"/>
              <a:gd name="connsiteY13" fmla="*/ 2368555 h 3711906"/>
              <a:gd name="connsiteX0" fmla="*/ 325582 w 1093384"/>
              <a:gd name="connsiteY0" fmla="*/ 2368555 h 3718139"/>
              <a:gd name="connsiteX1" fmla="*/ 99360 w 1093384"/>
              <a:gd name="connsiteY1" fmla="*/ 1814178 h 3718139"/>
              <a:gd name="connsiteX2" fmla="*/ 106 w 1093384"/>
              <a:gd name="connsiteY2" fmla="*/ 1038739 h 3718139"/>
              <a:gd name="connsiteX3" fmla="*/ 87800 w 1093384"/>
              <a:gd name="connsiteY3" fmla="*/ 451059 h 3718139"/>
              <a:gd name="connsiteX4" fmla="*/ 505229 w 1093384"/>
              <a:gd name="connsiteY4" fmla="*/ 28640 h 3718139"/>
              <a:gd name="connsiteX5" fmla="*/ 814391 w 1093384"/>
              <a:gd name="connsiteY5" fmla="*/ 124055 h 3718139"/>
              <a:gd name="connsiteX6" fmla="*/ 673473 w 1093384"/>
              <a:gd name="connsiteY6" fmla="*/ 815433 h 3718139"/>
              <a:gd name="connsiteX7" fmla="*/ 978692 w 1093384"/>
              <a:gd name="connsiteY7" fmla="*/ 1218977 h 3718139"/>
              <a:gd name="connsiteX8" fmla="*/ 1089410 w 1093384"/>
              <a:gd name="connsiteY8" fmla="*/ 1888517 h 3718139"/>
              <a:gd name="connsiteX9" fmla="*/ 827673 w 1093384"/>
              <a:gd name="connsiteY9" fmla="*/ 2364290 h 3718139"/>
              <a:gd name="connsiteX10" fmla="*/ 728115 w 1093384"/>
              <a:gd name="connsiteY10" fmla="*/ 3616639 h 3718139"/>
              <a:gd name="connsiteX11" fmla="*/ 414756 w 1093384"/>
              <a:gd name="connsiteY11" fmla="*/ 3609923 h 3718139"/>
              <a:gd name="connsiteX12" fmla="*/ 431982 w 1093384"/>
              <a:gd name="connsiteY12" fmla="*/ 3004439 h 3718139"/>
              <a:gd name="connsiteX13" fmla="*/ 325582 w 1093384"/>
              <a:gd name="connsiteY13" fmla="*/ 2368555 h 371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3384" h="3718139">
                <a:moveTo>
                  <a:pt x="325582" y="2368555"/>
                </a:moveTo>
                <a:cubicBezTo>
                  <a:pt x="270145" y="2170178"/>
                  <a:pt x="153606" y="2035814"/>
                  <a:pt x="99360" y="1814178"/>
                </a:cubicBezTo>
                <a:cubicBezTo>
                  <a:pt x="45114" y="1592542"/>
                  <a:pt x="2033" y="1265925"/>
                  <a:pt x="106" y="1038739"/>
                </a:cubicBezTo>
                <a:cubicBezTo>
                  <a:pt x="-1821" y="811553"/>
                  <a:pt x="22588" y="594434"/>
                  <a:pt x="87800" y="451059"/>
                </a:cubicBezTo>
                <a:cubicBezTo>
                  <a:pt x="153012" y="307684"/>
                  <a:pt x="384131" y="83141"/>
                  <a:pt x="505229" y="28640"/>
                </a:cubicBezTo>
                <a:cubicBezTo>
                  <a:pt x="626327" y="-25861"/>
                  <a:pt x="786350" y="-7077"/>
                  <a:pt x="814391" y="124055"/>
                </a:cubicBezTo>
                <a:cubicBezTo>
                  <a:pt x="842432" y="255187"/>
                  <a:pt x="652408" y="657184"/>
                  <a:pt x="673473" y="815433"/>
                </a:cubicBezTo>
                <a:cubicBezTo>
                  <a:pt x="694538" y="973682"/>
                  <a:pt x="916894" y="1055469"/>
                  <a:pt x="978692" y="1218977"/>
                </a:cubicBezTo>
                <a:cubicBezTo>
                  <a:pt x="1040490" y="1382485"/>
                  <a:pt x="1110994" y="1635882"/>
                  <a:pt x="1089410" y="1888517"/>
                </a:cubicBezTo>
                <a:cubicBezTo>
                  <a:pt x="1020853" y="2222867"/>
                  <a:pt x="891359" y="2064053"/>
                  <a:pt x="827673" y="2364290"/>
                </a:cubicBezTo>
                <a:cubicBezTo>
                  <a:pt x="763987" y="2664527"/>
                  <a:pt x="826298" y="3445098"/>
                  <a:pt x="728115" y="3616639"/>
                </a:cubicBezTo>
                <a:cubicBezTo>
                  <a:pt x="629932" y="3788180"/>
                  <a:pt x="464112" y="3711956"/>
                  <a:pt x="414756" y="3609923"/>
                </a:cubicBezTo>
                <a:cubicBezTo>
                  <a:pt x="365400" y="3507890"/>
                  <a:pt x="436392" y="3220247"/>
                  <a:pt x="431982" y="3004439"/>
                </a:cubicBezTo>
                <a:cubicBezTo>
                  <a:pt x="427573" y="2788631"/>
                  <a:pt x="381019" y="2566932"/>
                  <a:pt x="325582" y="2368555"/>
                </a:cubicBezTo>
                <a:close/>
              </a:path>
            </a:pathLst>
          </a:cu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54" dirty="0">
              <a:solidFill>
                <a:schemeClr val="tx1"/>
              </a:solidFill>
              <a:latin typeface="Meiryo UI" panose="020B0604030504040204" pitchFamily="50" charset="-128"/>
              <a:ea typeface="Meiryo UI" panose="020B0604030504040204" pitchFamily="50" charset="-128"/>
            </a:endParaRPr>
          </a:p>
        </p:txBody>
      </p:sp>
      <p:sp>
        <p:nvSpPr>
          <p:cNvPr id="206" name="正方形/長方形 205">
            <a:extLst>
              <a:ext uri="{FF2B5EF4-FFF2-40B4-BE49-F238E27FC236}">
                <a16:creationId xmlns:a16="http://schemas.microsoft.com/office/drawing/2014/main" id="{676B1F88-BCA9-4C68-AEE3-9B36E68391E7}"/>
              </a:ext>
            </a:extLst>
          </p:cNvPr>
          <p:cNvSpPr/>
          <p:nvPr/>
        </p:nvSpPr>
        <p:spPr>
          <a:xfrm>
            <a:off x="6301595" y="1801941"/>
            <a:ext cx="1522090" cy="25812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神戸空港・兵庫各エリア</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169" name="楕円 168">
            <a:extLst>
              <a:ext uri="{FF2B5EF4-FFF2-40B4-BE49-F238E27FC236}">
                <a16:creationId xmlns:a16="http://schemas.microsoft.com/office/drawing/2014/main" id="{2F9FF4DF-9F99-4EA6-98BC-584F3D211B63}"/>
              </a:ext>
            </a:extLst>
          </p:cNvPr>
          <p:cNvSpPr/>
          <p:nvPr/>
        </p:nvSpPr>
        <p:spPr>
          <a:xfrm rot="19342427">
            <a:off x="7888725" y="1983845"/>
            <a:ext cx="603624" cy="1223300"/>
          </a:xfrm>
          <a:prstGeom prst="ellipse">
            <a:avLst/>
          </a:prstGeom>
          <a:noFill/>
          <a:ln w="38100">
            <a:solidFill>
              <a:schemeClr val="accent1">
                <a:alpha val="50000"/>
              </a:schemeClr>
            </a:solidFill>
            <a:prstDash val="solid"/>
          </a:ln>
          <a:effectLst>
            <a:glow rad="76200">
              <a:schemeClr val="accent1">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54">
              <a:solidFill>
                <a:schemeClr val="tx1"/>
              </a:solidFill>
              <a:latin typeface="Meiryo UI" panose="020B0604030504040204" pitchFamily="50" charset="-128"/>
              <a:ea typeface="Meiryo UI" panose="020B0604030504040204" pitchFamily="50" charset="-128"/>
            </a:endParaRPr>
          </a:p>
        </p:txBody>
      </p:sp>
      <p:sp>
        <p:nvSpPr>
          <p:cNvPr id="21" name="フリーフォーム 20"/>
          <p:cNvSpPr/>
          <p:nvPr/>
        </p:nvSpPr>
        <p:spPr>
          <a:xfrm>
            <a:off x="353158" y="2707160"/>
            <a:ext cx="7483720" cy="1885231"/>
          </a:xfrm>
          <a:custGeom>
            <a:avLst/>
            <a:gdLst>
              <a:gd name="connsiteX0" fmla="*/ 7962900 w 7962900"/>
              <a:gd name="connsiteY0" fmla="*/ 933464 h 1990739"/>
              <a:gd name="connsiteX1" fmla="*/ 5886450 w 7962900"/>
              <a:gd name="connsiteY1" fmla="*/ 209564 h 1990739"/>
              <a:gd name="connsiteX2" fmla="*/ 4943475 w 7962900"/>
              <a:gd name="connsiteY2" fmla="*/ 14 h 1990739"/>
              <a:gd name="connsiteX3" fmla="*/ 4191000 w 7962900"/>
              <a:gd name="connsiteY3" fmla="*/ 200039 h 1990739"/>
              <a:gd name="connsiteX4" fmla="*/ 3619500 w 7962900"/>
              <a:gd name="connsiteY4" fmla="*/ 409589 h 1990739"/>
              <a:gd name="connsiteX5" fmla="*/ 0 w 7962900"/>
              <a:gd name="connsiteY5" fmla="*/ 1990739 h 1990739"/>
              <a:gd name="connsiteX0" fmla="*/ 8107362 w 8107362"/>
              <a:gd name="connsiteY0" fmla="*/ 933464 h 2042333"/>
              <a:gd name="connsiteX1" fmla="*/ 6030912 w 8107362"/>
              <a:gd name="connsiteY1" fmla="*/ 209564 h 2042333"/>
              <a:gd name="connsiteX2" fmla="*/ 5087937 w 8107362"/>
              <a:gd name="connsiteY2" fmla="*/ 14 h 2042333"/>
              <a:gd name="connsiteX3" fmla="*/ 4335462 w 8107362"/>
              <a:gd name="connsiteY3" fmla="*/ 200039 h 2042333"/>
              <a:gd name="connsiteX4" fmla="*/ 3763962 w 8107362"/>
              <a:gd name="connsiteY4" fmla="*/ 409589 h 2042333"/>
              <a:gd name="connsiteX5" fmla="*/ 0 w 8107362"/>
              <a:gd name="connsiteY5" fmla="*/ 2042333 h 204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7362" h="2042333">
                <a:moveTo>
                  <a:pt x="8107362" y="933464"/>
                </a:moveTo>
                <a:cubicBezTo>
                  <a:pt x="7320755" y="649301"/>
                  <a:pt x="6534149" y="365139"/>
                  <a:pt x="6030912" y="209564"/>
                </a:cubicBezTo>
                <a:cubicBezTo>
                  <a:pt x="5527675" y="53989"/>
                  <a:pt x="5370512" y="1601"/>
                  <a:pt x="5087937" y="14"/>
                </a:cubicBezTo>
                <a:cubicBezTo>
                  <a:pt x="4805362" y="-1574"/>
                  <a:pt x="4556124" y="131777"/>
                  <a:pt x="4335462" y="200039"/>
                </a:cubicBezTo>
                <a:cubicBezTo>
                  <a:pt x="4114800" y="268301"/>
                  <a:pt x="3763962" y="409589"/>
                  <a:pt x="3763962" y="409589"/>
                </a:cubicBezTo>
                <a:lnTo>
                  <a:pt x="0" y="2042333"/>
                </a:lnTo>
              </a:path>
            </a:pathLst>
          </a:custGeom>
          <a:noFill/>
          <a:ln w="38100">
            <a:solidFill>
              <a:schemeClr val="tx1">
                <a:lumMod val="50000"/>
                <a:lumOff val="50000"/>
              </a:schemeClr>
            </a:solidFill>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46">
              <a:solidFill>
                <a:schemeClr val="tx1"/>
              </a:solidFill>
            </a:endParaRPr>
          </a:p>
        </p:txBody>
      </p:sp>
      <p:sp>
        <p:nvSpPr>
          <p:cNvPr id="66" name="楕円 65">
            <a:extLst>
              <a:ext uri="{FF2B5EF4-FFF2-40B4-BE49-F238E27FC236}">
                <a16:creationId xmlns:a16="http://schemas.microsoft.com/office/drawing/2014/main" id="{A447E65F-CB7D-4C54-9130-49D0D30F93CD}"/>
              </a:ext>
            </a:extLst>
          </p:cNvPr>
          <p:cNvSpPr>
            <a:spLocks/>
          </p:cNvSpPr>
          <p:nvPr/>
        </p:nvSpPr>
        <p:spPr>
          <a:xfrm>
            <a:off x="8761337" y="1584474"/>
            <a:ext cx="66461" cy="6646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latin typeface="Meiryo UI" panose="020B0604030504040204" pitchFamily="50" charset="-128"/>
              <a:ea typeface="Meiryo UI" panose="020B0604030504040204" pitchFamily="50" charset="-128"/>
            </a:endParaRPr>
          </a:p>
        </p:txBody>
      </p:sp>
      <p:sp>
        <p:nvSpPr>
          <p:cNvPr id="70" name="楕円 69">
            <a:extLst>
              <a:ext uri="{FF2B5EF4-FFF2-40B4-BE49-F238E27FC236}">
                <a16:creationId xmlns:a16="http://schemas.microsoft.com/office/drawing/2014/main" id="{2F9FF4DF-9F99-4EA6-98BC-584F3D211B63}"/>
              </a:ext>
            </a:extLst>
          </p:cNvPr>
          <p:cNvSpPr/>
          <p:nvPr/>
        </p:nvSpPr>
        <p:spPr>
          <a:xfrm rot="19520063">
            <a:off x="6517076" y="4159593"/>
            <a:ext cx="591429" cy="424103"/>
          </a:xfrm>
          <a:prstGeom prst="ellipse">
            <a:avLst/>
          </a:prstGeom>
          <a:noFill/>
          <a:ln w="6350">
            <a:solidFill>
              <a:schemeClr val="accent1">
                <a:alpha val="70000"/>
              </a:schemeClr>
            </a:solidFill>
            <a:prstDash val="solid"/>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54">
              <a:solidFill>
                <a:schemeClr val="tx1"/>
              </a:solidFill>
              <a:latin typeface="Meiryo UI" panose="020B0604030504040204" pitchFamily="50" charset="-128"/>
              <a:ea typeface="Meiryo UI" panose="020B0604030504040204" pitchFamily="50" charset="-128"/>
            </a:endParaRPr>
          </a:p>
        </p:txBody>
      </p:sp>
      <p:sp>
        <p:nvSpPr>
          <p:cNvPr id="3" name="角丸四角形 2"/>
          <p:cNvSpPr/>
          <p:nvPr/>
        </p:nvSpPr>
        <p:spPr>
          <a:xfrm rot="19707031">
            <a:off x="8065745" y="1545372"/>
            <a:ext cx="1778133" cy="461229"/>
          </a:xfrm>
          <a:custGeom>
            <a:avLst/>
            <a:gdLst>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81098 w 2481098"/>
              <a:gd name="connsiteY4" fmla="*/ 531840 h 638210"/>
              <a:gd name="connsiteX5" fmla="*/ 2374728 w 2481098"/>
              <a:gd name="connsiteY5" fmla="*/ 638210 h 638210"/>
              <a:gd name="connsiteX6" fmla="*/ 106370 w 2481098"/>
              <a:gd name="connsiteY6" fmla="*/ 638210 h 638210"/>
              <a:gd name="connsiteX7" fmla="*/ 0 w 2481098"/>
              <a:gd name="connsiteY7" fmla="*/ 531840 h 638210"/>
              <a:gd name="connsiteX8" fmla="*/ 0 w 2481098"/>
              <a:gd name="connsiteY8" fmla="*/ 106370 h 638210"/>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64722 w 2481098"/>
              <a:gd name="connsiteY4" fmla="*/ 320616 h 638210"/>
              <a:gd name="connsiteX5" fmla="*/ 2374728 w 2481098"/>
              <a:gd name="connsiteY5" fmla="*/ 638210 h 638210"/>
              <a:gd name="connsiteX6" fmla="*/ 106370 w 2481098"/>
              <a:gd name="connsiteY6" fmla="*/ 638210 h 638210"/>
              <a:gd name="connsiteX7" fmla="*/ 0 w 2481098"/>
              <a:gd name="connsiteY7" fmla="*/ 531840 h 638210"/>
              <a:gd name="connsiteX8" fmla="*/ 0 w 2481098"/>
              <a:gd name="connsiteY8" fmla="*/ 106370 h 638210"/>
              <a:gd name="connsiteX0" fmla="*/ 0 w 2481098"/>
              <a:gd name="connsiteY0" fmla="*/ 106370 h 638210"/>
              <a:gd name="connsiteX1" fmla="*/ 106370 w 2481098"/>
              <a:gd name="connsiteY1" fmla="*/ 0 h 638210"/>
              <a:gd name="connsiteX2" fmla="*/ 2374728 w 2481098"/>
              <a:gd name="connsiteY2" fmla="*/ 0 h 638210"/>
              <a:gd name="connsiteX3" fmla="*/ 2481098 w 2481098"/>
              <a:gd name="connsiteY3" fmla="*/ 106370 h 638210"/>
              <a:gd name="connsiteX4" fmla="*/ 2464722 w 2481098"/>
              <a:gd name="connsiteY4" fmla="*/ 320616 h 638210"/>
              <a:gd name="connsiteX5" fmla="*/ 2271752 w 2481098"/>
              <a:gd name="connsiteY5" fmla="*/ 433975 h 638210"/>
              <a:gd name="connsiteX6" fmla="*/ 106370 w 2481098"/>
              <a:gd name="connsiteY6" fmla="*/ 638210 h 638210"/>
              <a:gd name="connsiteX7" fmla="*/ 0 w 2481098"/>
              <a:gd name="connsiteY7" fmla="*/ 531840 h 638210"/>
              <a:gd name="connsiteX8" fmla="*/ 0 w 2481098"/>
              <a:gd name="connsiteY8" fmla="*/ 106370 h 638210"/>
              <a:gd name="connsiteX0" fmla="*/ 0 w 2489386"/>
              <a:gd name="connsiteY0" fmla="*/ 106370 h 638210"/>
              <a:gd name="connsiteX1" fmla="*/ 106370 w 2489386"/>
              <a:gd name="connsiteY1" fmla="*/ 0 h 638210"/>
              <a:gd name="connsiteX2" fmla="*/ 2374728 w 2489386"/>
              <a:gd name="connsiteY2" fmla="*/ 0 h 638210"/>
              <a:gd name="connsiteX3" fmla="*/ 2481098 w 2489386"/>
              <a:gd name="connsiteY3" fmla="*/ 106370 h 638210"/>
              <a:gd name="connsiteX4" fmla="*/ 2489386 w 2489386"/>
              <a:gd name="connsiteY4" fmla="*/ 227438 h 638210"/>
              <a:gd name="connsiteX5" fmla="*/ 2271752 w 2489386"/>
              <a:gd name="connsiteY5" fmla="*/ 433975 h 638210"/>
              <a:gd name="connsiteX6" fmla="*/ 106370 w 2489386"/>
              <a:gd name="connsiteY6" fmla="*/ 638210 h 638210"/>
              <a:gd name="connsiteX7" fmla="*/ 0 w 2489386"/>
              <a:gd name="connsiteY7" fmla="*/ 531840 h 638210"/>
              <a:gd name="connsiteX8" fmla="*/ 0 w 2489386"/>
              <a:gd name="connsiteY8" fmla="*/ 106370 h 638210"/>
              <a:gd name="connsiteX0" fmla="*/ 0 w 2489386"/>
              <a:gd name="connsiteY0" fmla="*/ 106370 h 638210"/>
              <a:gd name="connsiteX1" fmla="*/ 106370 w 2489386"/>
              <a:gd name="connsiteY1" fmla="*/ 0 h 638210"/>
              <a:gd name="connsiteX2" fmla="*/ 2374728 w 2489386"/>
              <a:gd name="connsiteY2" fmla="*/ 0 h 638210"/>
              <a:gd name="connsiteX3" fmla="*/ 2481098 w 2489386"/>
              <a:gd name="connsiteY3" fmla="*/ 106370 h 638210"/>
              <a:gd name="connsiteX4" fmla="*/ 2489386 w 2489386"/>
              <a:gd name="connsiteY4" fmla="*/ 227438 h 638210"/>
              <a:gd name="connsiteX5" fmla="*/ 2264969 w 2489386"/>
              <a:gd name="connsiteY5" fmla="*/ 374849 h 638210"/>
              <a:gd name="connsiteX6" fmla="*/ 106370 w 2489386"/>
              <a:gd name="connsiteY6" fmla="*/ 638210 h 638210"/>
              <a:gd name="connsiteX7" fmla="*/ 0 w 2489386"/>
              <a:gd name="connsiteY7" fmla="*/ 531840 h 638210"/>
              <a:gd name="connsiteX8" fmla="*/ 0 w 2489386"/>
              <a:gd name="connsiteY8" fmla="*/ 106370 h 63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386" h="638210">
                <a:moveTo>
                  <a:pt x="0" y="106370"/>
                </a:moveTo>
                <a:cubicBezTo>
                  <a:pt x="0" y="47623"/>
                  <a:pt x="47623" y="0"/>
                  <a:pt x="106370" y="0"/>
                </a:cubicBezTo>
                <a:lnTo>
                  <a:pt x="2374728" y="0"/>
                </a:lnTo>
                <a:cubicBezTo>
                  <a:pt x="2433475" y="0"/>
                  <a:pt x="2481098" y="47623"/>
                  <a:pt x="2481098" y="106370"/>
                </a:cubicBezTo>
                <a:cubicBezTo>
                  <a:pt x="2481098" y="248193"/>
                  <a:pt x="2489386" y="85615"/>
                  <a:pt x="2489386" y="227438"/>
                </a:cubicBezTo>
                <a:cubicBezTo>
                  <a:pt x="2489386" y="286185"/>
                  <a:pt x="2323716" y="374849"/>
                  <a:pt x="2264969" y="374849"/>
                </a:cubicBezTo>
                <a:lnTo>
                  <a:pt x="106370" y="638210"/>
                </a:lnTo>
                <a:cubicBezTo>
                  <a:pt x="47623" y="638210"/>
                  <a:pt x="0" y="590587"/>
                  <a:pt x="0" y="531840"/>
                </a:cubicBezTo>
                <a:lnTo>
                  <a:pt x="0" y="106370"/>
                </a:lnTo>
                <a:close/>
              </a:path>
            </a:pathLst>
          </a:cu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69" name="正方形/長方形 68">
            <a:extLst>
              <a:ext uri="{FF2B5EF4-FFF2-40B4-BE49-F238E27FC236}">
                <a16:creationId xmlns:a16="http://schemas.microsoft.com/office/drawing/2014/main" id="{40B7AF7B-91A6-4B78-AED9-CD8B17ED807C}"/>
              </a:ext>
            </a:extLst>
          </p:cNvPr>
          <p:cNvSpPr/>
          <p:nvPr/>
        </p:nvSpPr>
        <p:spPr>
          <a:xfrm>
            <a:off x="8381031" y="1445735"/>
            <a:ext cx="469719" cy="190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新大阪</a:t>
            </a:r>
          </a:p>
        </p:txBody>
      </p:sp>
      <p:sp>
        <p:nvSpPr>
          <p:cNvPr id="7" name="フリーフォーム 6"/>
          <p:cNvSpPr/>
          <p:nvPr/>
        </p:nvSpPr>
        <p:spPr>
          <a:xfrm>
            <a:off x="408215" y="1836811"/>
            <a:ext cx="5036965" cy="4436047"/>
          </a:xfrm>
          <a:custGeom>
            <a:avLst/>
            <a:gdLst>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629400 w 7069441"/>
              <a:gd name="connsiteY11" fmla="*/ 5528904 h 6215778"/>
              <a:gd name="connsiteX12" fmla="*/ 628650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496050 w 7069441"/>
              <a:gd name="connsiteY11" fmla="*/ 5490804 h 6215778"/>
              <a:gd name="connsiteX12" fmla="*/ 628650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5778"/>
              <a:gd name="connsiteX1" fmla="*/ 2286000 w 7069441"/>
              <a:gd name="connsiteY1" fmla="*/ 4404 h 6215778"/>
              <a:gd name="connsiteX2" fmla="*/ 4191000 w 7069441"/>
              <a:gd name="connsiteY2" fmla="*/ 309204 h 6215778"/>
              <a:gd name="connsiteX3" fmla="*/ 5543550 w 7069441"/>
              <a:gd name="connsiteY3" fmla="*/ 728304 h 6215778"/>
              <a:gd name="connsiteX4" fmla="*/ 6248400 w 7069441"/>
              <a:gd name="connsiteY4" fmla="*/ 937854 h 6215778"/>
              <a:gd name="connsiteX5" fmla="*/ 6629400 w 7069441"/>
              <a:gd name="connsiteY5" fmla="*/ 1147404 h 6215778"/>
              <a:gd name="connsiteX6" fmla="*/ 6972300 w 7069441"/>
              <a:gd name="connsiteY6" fmla="*/ 1490304 h 6215778"/>
              <a:gd name="connsiteX7" fmla="*/ 7067550 w 7069441"/>
              <a:gd name="connsiteY7" fmla="*/ 2061804 h 6215778"/>
              <a:gd name="connsiteX8" fmla="*/ 7029450 w 7069441"/>
              <a:gd name="connsiteY8" fmla="*/ 3033354 h 6215778"/>
              <a:gd name="connsiteX9" fmla="*/ 6953250 w 7069441"/>
              <a:gd name="connsiteY9" fmla="*/ 4119204 h 6215778"/>
              <a:gd name="connsiteX10" fmla="*/ 6800850 w 7069441"/>
              <a:gd name="connsiteY10" fmla="*/ 4805004 h 6215778"/>
              <a:gd name="connsiteX11" fmla="*/ 6496050 w 7069441"/>
              <a:gd name="connsiteY11" fmla="*/ 5490804 h 6215778"/>
              <a:gd name="connsiteX12" fmla="*/ 6153150 w 7069441"/>
              <a:gd name="connsiteY12" fmla="*/ 5852754 h 6215778"/>
              <a:gd name="connsiteX13" fmla="*/ 5676900 w 7069441"/>
              <a:gd name="connsiteY13" fmla="*/ 6157554 h 6215778"/>
              <a:gd name="connsiteX14" fmla="*/ 4514850 w 7069441"/>
              <a:gd name="connsiteY14" fmla="*/ 6214704 h 6215778"/>
              <a:gd name="connsiteX15" fmla="*/ 2895600 w 7069441"/>
              <a:gd name="connsiteY15" fmla="*/ 6138504 h 6215778"/>
              <a:gd name="connsiteX16" fmla="*/ 1371600 w 7069441"/>
              <a:gd name="connsiteY16" fmla="*/ 5662254 h 6215778"/>
              <a:gd name="connsiteX17" fmla="*/ 476250 w 7069441"/>
              <a:gd name="connsiteY17" fmla="*/ 4862154 h 6215778"/>
              <a:gd name="connsiteX18" fmla="*/ 38100 w 7069441"/>
              <a:gd name="connsiteY18" fmla="*/ 4100154 h 6215778"/>
              <a:gd name="connsiteX0" fmla="*/ 0 w 7069441"/>
              <a:gd name="connsiteY0" fmla="*/ 156804 h 6217109"/>
              <a:gd name="connsiteX1" fmla="*/ 2286000 w 7069441"/>
              <a:gd name="connsiteY1" fmla="*/ 4404 h 6217109"/>
              <a:gd name="connsiteX2" fmla="*/ 4191000 w 7069441"/>
              <a:gd name="connsiteY2" fmla="*/ 309204 h 6217109"/>
              <a:gd name="connsiteX3" fmla="*/ 5543550 w 7069441"/>
              <a:gd name="connsiteY3" fmla="*/ 728304 h 6217109"/>
              <a:gd name="connsiteX4" fmla="*/ 6248400 w 7069441"/>
              <a:gd name="connsiteY4" fmla="*/ 937854 h 6217109"/>
              <a:gd name="connsiteX5" fmla="*/ 6629400 w 7069441"/>
              <a:gd name="connsiteY5" fmla="*/ 1147404 h 6217109"/>
              <a:gd name="connsiteX6" fmla="*/ 6972300 w 7069441"/>
              <a:gd name="connsiteY6" fmla="*/ 1490304 h 6217109"/>
              <a:gd name="connsiteX7" fmla="*/ 7067550 w 7069441"/>
              <a:gd name="connsiteY7" fmla="*/ 2061804 h 6217109"/>
              <a:gd name="connsiteX8" fmla="*/ 7029450 w 7069441"/>
              <a:gd name="connsiteY8" fmla="*/ 3033354 h 6217109"/>
              <a:gd name="connsiteX9" fmla="*/ 6953250 w 7069441"/>
              <a:gd name="connsiteY9" fmla="*/ 4119204 h 6217109"/>
              <a:gd name="connsiteX10" fmla="*/ 6800850 w 7069441"/>
              <a:gd name="connsiteY10" fmla="*/ 4805004 h 6217109"/>
              <a:gd name="connsiteX11" fmla="*/ 6496050 w 7069441"/>
              <a:gd name="connsiteY11" fmla="*/ 5490804 h 6217109"/>
              <a:gd name="connsiteX12" fmla="*/ 6153150 w 7069441"/>
              <a:gd name="connsiteY12" fmla="*/ 5852754 h 6217109"/>
              <a:gd name="connsiteX13" fmla="*/ 5505450 w 7069441"/>
              <a:gd name="connsiteY13" fmla="*/ 6119454 h 6217109"/>
              <a:gd name="connsiteX14" fmla="*/ 4514850 w 7069441"/>
              <a:gd name="connsiteY14" fmla="*/ 6214704 h 6217109"/>
              <a:gd name="connsiteX15" fmla="*/ 2895600 w 7069441"/>
              <a:gd name="connsiteY15" fmla="*/ 6138504 h 6217109"/>
              <a:gd name="connsiteX16" fmla="*/ 1371600 w 7069441"/>
              <a:gd name="connsiteY16" fmla="*/ 5662254 h 6217109"/>
              <a:gd name="connsiteX17" fmla="*/ 476250 w 7069441"/>
              <a:gd name="connsiteY17" fmla="*/ 4862154 h 6217109"/>
              <a:gd name="connsiteX18" fmla="*/ 38100 w 7069441"/>
              <a:gd name="connsiteY18" fmla="*/ 4100154 h 6217109"/>
              <a:gd name="connsiteX0" fmla="*/ 0 w 7069441"/>
              <a:gd name="connsiteY0" fmla="*/ 156804 h 6217109"/>
              <a:gd name="connsiteX1" fmla="*/ 2286000 w 7069441"/>
              <a:gd name="connsiteY1" fmla="*/ 4404 h 6217109"/>
              <a:gd name="connsiteX2" fmla="*/ 4191000 w 7069441"/>
              <a:gd name="connsiteY2" fmla="*/ 309204 h 6217109"/>
              <a:gd name="connsiteX3" fmla="*/ 5543550 w 7069441"/>
              <a:gd name="connsiteY3" fmla="*/ 728304 h 6217109"/>
              <a:gd name="connsiteX4" fmla="*/ 6248400 w 7069441"/>
              <a:gd name="connsiteY4" fmla="*/ 937854 h 6217109"/>
              <a:gd name="connsiteX5" fmla="*/ 6629400 w 7069441"/>
              <a:gd name="connsiteY5" fmla="*/ 1147404 h 6217109"/>
              <a:gd name="connsiteX6" fmla="*/ 6972300 w 7069441"/>
              <a:gd name="connsiteY6" fmla="*/ 1490304 h 6217109"/>
              <a:gd name="connsiteX7" fmla="*/ 7067550 w 7069441"/>
              <a:gd name="connsiteY7" fmla="*/ 2061804 h 6217109"/>
              <a:gd name="connsiteX8" fmla="*/ 7029450 w 7069441"/>
              <a:gd name="connsiteY8" fmla="*/ 3033354 h 6217109"/>
              <a:gd name="connsiteX9" fmla="*/ 6953250 w 7069441"/>
              <a:gd name="connsiteY9" fmla="*/ 4119204 h 6217109"/>
              <a:gd name="connsiteX10" fmla="*/ 6800850 w 7069441"/>
              <a:gd name="connsiteY10" fmla="*/ 4805004 h 6217109"/>
              <a:gd name="connsiteX11" fmla="*/ 6572250 w 7069441"/>
              <a:gd name="connsiteY11" fmla="*/ 5338404 h 6217109"/>
              <a:gd name="connsiteX12" fmla="*/ 6153150 w 7069441"/>
              <a:gd name="connsiteY12" fmla="*/ 5852754 h 6217109"/>
              <a:gd name="connsiteX13" fmla="*/ 5505450 w 7069441"/>
              <a:gd name="connsiteY13" fmla="*/ 6119454 h 6217109"/>
              <a:gd name="connsiteX14" fmla="*/ 4514850 w 7069441"/>
              <a:gd name="connsiteY14" fmla="*/ 6214704 h 6217109"/>
              <a:gd name="connsiteX15" fmla="*/ 2895600 w 7069441"/>
              <a:gd name="connsiteY15" fmla="*/ 6138504 h 6217109"/>
              <a:gd name="connsiteX16" fmla="*/ 1371600 w 7069441"/>
              <a:gd name="connsiteY16" fmla="*/ 5662254 h 6217109"/>
              <a:gd name="connsiteX17" fmla="*/ 476250 w 7069441"/>
              <a:gd name="connsiteY17" fmla="*/ 4862154 h 6217109"/>
              <a:gd name="connsiteX18" fmla="*/ 38100 w 7069441"/>
              <a:gd name="connsiteY18" fmla="*/ 4100154 h 6217109"/>
              <a:gd name="connsiteX0" fmla="*/ 0 w 7069441"/>
              <a:gd name="connsiteY0" fmla="*/ 153238 h 6213543"/>
              <a:gd name="connsiteX1" fmla="*/ 2286000 w 7069441"/>
              <a:gd name="connsiteY1" fmla="*/ 838 h 6213543"/>
              <a:gd name="connsiteX2" fmla="*/ 4191000 w 7069441"/>
              <a:gd name="connsiteY2" fmla="*/ 210388 h 6213543"/>
              <a:gd name="connsiteX3" fmla="*/ 5543550 w 7069441"/>
              <a:gd name="connsiteY3" fmla="*/ 7247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6153150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6153150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505450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6699"/>
              <a:gd name="connsiteX1" fmla="*/ 2286000 w 7069441"/>
              <a:gd name="connsiteY1" fmla="*/ 838 h 6216699"/>
              <a:gd name="connsiteX2" fmla="*/ 4191000 w 7069441"/>
              <a:gd name="connsiteY2" fmla="*/ 210388 h 6216699"/>
              <a:gd name="connsiteX3" fmla="*/ 5429250 w 7069441"/>
              <a:gd name="connsiteY3" fmla="*/ 572338 h 6216699"/>
              <a:gd name="connsiteX4" fmla="*/ 6248400 w 7069441"/>
              <a:gd name="connsiteY4" fmla="*/ 934288 h 6216699"/>
              <a:gd name="connsiteX5" fmla="*/ 6629400 w 7069441"/>
              <a:gd name="connsiteY5" fmla="*/ 1143838 h 6216699"/>
              <a:gd name="connsiteX6" fmla="*/ 6972300 w 7069441"/>
              <a:gd name="connsiteY6" fmla="*/ 1486738 h 6216699"/>
              <a:gd name="connsiteX7" fmla="*/ 7067550 w 7069441"/>
              <a:gd name="connsiteY7" fmla="*/ 2058238 h 6216699"/>
              <a:gd name="connsiteX8" fmla="*/ 7029450 w 7069441"/>
              <a:gd name="connsiteY8" fmla="*/ 3029788 h 6216699"/>
              <a:gd name="connsiteX9" fmla="*/ 6953250 w 7069441"/>
              <a:gd name="connsiteY9" fmla="*/ 4115638 h 6216699"/>
              <a:gd name="connsiteX10" fmla="*/ 6800850 w 7069441"/>
              <a:gd name="connsiteY10" fmla="*/ 4801438 h 6216699"/>
              <a:gd name="connsiteX11" fmla="*/ 6572250 w 7069441"/>
              <a:gd name="connsiteY11" fmla="*/ 5334838 h 6216699"/>
              <a:gd name="connsiteX12" fmla="*/ 5935436 w 7069441"/>
              <a:gd name="connsiteY12" fmla="*/ 5849188 h 6216699"/>
              <a:gd name="connsiteX13" fmla="*/ 5171621 w 7069441"/>
              <a:gd name="connsiteY13" fmla="*/ 6072345 h 6216699"/>
              <a:gd name="connsiteX14" fmla="*/ 4514850 w 7069441"/>
              <a:gd name="connsiteY14" fmla="*/ 6211138 h 6216699"/>
              <a:gd name="connsiteX15" fmla="*/ 2895600 w 7069441"/>
              <a:gd name="connsiteY15" fmla="*/ 6134938 h 6216699"/>
              <a:gd name="connsiteX16" fmla="*/ 1371600 w 7069441"/>
              <a:gd name="connsiteY16" fmla="*/ 5658688 h 6216699"/>
              <a:gd name="connsiteX17" fmla="*/ 476250 w 7069441"/>
              <a:gd name="connsiteY17" fmla="*/ 4858588 h 6216699"/>
              <a:gd name="connsiteX18" fmla="*/ 38100 w 7069441"/>
              <a:gd name="connsiteY18" fmla="*/ 4096588 h 6216699"/>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171621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514850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0965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476250 w 7069441"/>
              <a:gd name="connsiteY17" fmla="*/ 4858588 h 6213543"/>
              <a:gd name="connsiteX18" fmla="*/ 38100 w 7069441"/>
              <a:gd name="connsiteY18" fmla="*/ 4386874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679450 w 7069441"/>
              <a:gd name="connsiteY17" fmla="*/ 5308531 h 6213543"/>
              <a:gd name="connsiteX18" fmla="*/ 38100 w 7069441"/>
              <a:gd name="connsiteY18" fmla="*/ 4386874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679450 w 7069441"/>
              <a:gd name="connsiteY17" fmla="*/ 5308531 h 6213543"/>
              <a:gd name="connsiteX18" fmla="*/ 154215 w 7069441"/>
              <a:gd name="connsiteY18" fmla="*/ 5010988 h 6213543"/>
              <a:gd name="connsiteX0" fmla="*/ 0 w 7069441"/>
              <a:gd name="connsiteY0" fmla="*/ 153238 h 6213543"/>
              <a:gd name="connsiteX1" fmla="*/ 2286000 w 7069441"/>
              <a:gd name="connsiteY1" fmla="*/ 838 h 6213543"/>
              <a:gd name="connsiteX2" fmla="*/ 4191000 w 7069441"/>
              <a:gd name="connsiteY2" fmla="*/ 210388 h 6213543"/>
              <a:gd name="connsiteX3" fmla="*/ 5429250 w 7069441"/>
              <a:gd name="connsiteY3" fmla="*/ 572338 h 6213543"/>
              <a:gd name="connsiteX4" fmla="*/ 6248400 w 7069441"/>
              <a:gd name="connsiteY4" fmla="*/ 934288 h 6213543"/>
              <a:gd name="connsiteX5" fmla="*/ 6629400 w 7069441"/>
              <a:gd name="connsiteY5" fmla="*/ 1143838 h 6213543"/>
              <a:gd name="connsiteX6" fmla="*/ 6972300 w 7069441"/>
              <a:gd name="connsiteY6" fmla="*/ 1486738 h 6213543"/>
              <a:gd name="connsiteX7" fmla="*/ 7067550 w 7069441"/>
              <a:gd name="connsiteY7" fmla="*/ 2058238 h 6213543"/>
              <a:gd name="connsiteX8" fmla="*/ 7029450 w 7069441"/>
              <a:gd name="connsiteY8" fmla="*/ 3029788 h 6213543"/>
              <a:gd name="connsiteX9" fmla="*/ 6953250 w 7069441"/>
              <a:gd name="connsiteY9" fmla="*/ 4115638 h 6213543"/>
              <a:gd name="connsiteX10" fmla="*/ 6800850 w 7069441"/>
              <a:gd name="connsiteY10" fmla="*/ 4801438 h 6213543"/>
              <a:gd name="connsiteX11" fmla="*/ 6572250 w 7069441"/>
              <a:gd name="connsiteY11" fmla="*/ 5334838 h 6213543"/>
              <a:gd name="connsiteX12" fmla="*/ 5935436 w 7069441"/>
              <a:gd name="connsiteY12" fmla="*/ 5849188 h 6213543"/>
              <a:gd name="connsiteX13" fmla="*/ 5200649 w 7069441"/>
              <a:gd name="connsiteY13" fmla="*/ 6115888 h 6213543"/>
              <a:gd name="connsiteX14" fmla="*/ 4122965 w 7069441"/>
              <a:gd name="connsiteY14" fmla="*/ 6211138 h 6213543"/>
              <a:gd name="connsiteX15" fmla="*/ 2895600 w 7069441"/>
              <a:gd name="connsiteY15" fmla="*/ 6134938 h 6213543"/>
              <a:gd name="connsiteX16" fmla="*/ 1371600 w 7069441"/>
              <a:gd name="connsiteY16" fmla="*/ 5658688 h 6213543"/>
              <a:gd name="connsiteX17" fmla="*/ 810079 w 7069441"/>
              <a:gd name="connsiteY17" fmla="*/ 5540760 h 6213543"/>
              <a:gd name="connsiteX18" fmla="*/ 154215 w 7069441"/>
              <a:gd name="connsiteY18" fmla="*/ 5010988 h 6213543"/>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54215 w 7069441"/>
              <a:gd name="connsiteY18" fmla="*/ 5010988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810079 w 7069441"/>
              <a:gd name="connsiteY17" fmla="*/ 5540760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110672 w 7069441"/>
              <a:gd name="connsiteY18" fmla="*/ 53593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685902 h 6211334"/>
              <a:gd name="connsiteX18" fmla="*/ 96158 w 7069441"/>
              <a:gd name="connsiteY18" fmla="*/ 5460931 h 6211334"/>
              <a:gd name="connsiteX0" fmla="*/ 0 w 7069441"/>
              <a:gd name="connsiteY0" fmla="*/ 153238 h 6211334"/>
              <a:gd name="connsiteX1" fmla="*/ 2286000 w 7069441"/>
              <a:gd name="connsiteY1" fmla="*/ 838 h 6211334"/>
              <a:gd name="connsiteX2" fmla="*/ 4191000 w 7069441"/>
              <a:gd name="connsiteY2" fmla="*/ 210388 h 6211334"/>
              <a:gd name="connsiteX3" fmla="*/ 5429250 w 7069441"/>
              <a:gd name="connsiteY3" fmla="*/ 572338 h 6211334"/>
              <a:gd name="connsiteX4" fmla="*/ 6248400 w 7069441"/>
              <a:gd name="connsiteY4" fmla="*/ 934288 h 6211334"/>
              <a:gd name="connsiteX5" fmla="*/ 6629400 w 7069441"/>
              <a:gd name="connsiteY5" fmla="*/ 1143838 h 6211334"/>
              <a:gd name="connsiteX6" fmla="*/ 6972300 w 7069441"/>
              <a:gd name="connsiteY6" fmla="*/ 1486738 h 6211334"/>
              <a:gd name="connsiteX7" fmla="*/ 7067550 w 7069441"/>
              <a:gd name="connsiteY7" fmla="*/ 2058238 h 6211334"/>
              <a:gd name="connsiteX8" fmla="*/ 7029450 w 7069441"/>
              <a:gd name="connsiteY8" fmla="*/ 3029788 h 6211334"/>
              <a:gd name="connsiteX9" fmla="*/ 6953250 w 7069441"/>
              <a:gd name="connsiteY9" fmla="*/ 4115638 h 6211334"/>
              <a:gd name="connsiteX10" fmla="*/ 6800850 w 7069441"/>
              <a:gd name="connsiteY10" fmla="*/ 4801438 h 6211334"/>
              <a:gd name="connsiteX11" fmla="*/ 6572250 w 7069441"/>
              <a:gd name="connsiteY11" fmla="*/ 5334838 h 6211334"/>
              <a:gd name="connsiteX12" fmla="*/ 5935436 w 7069441"/>
              <a:gd name="connsiteY12" fmla="*/ 5849188 h 6211334"/>
              <a:gd name="connsiteX13" fmla="*/ 5200649 w 7069441"/>
              <a:gd name="connsiteY13" fmla="*/ 6115888 h 6211334"/>
              <a:gd name="connsiteX14" fmla="*/ 4122965 w 7069441"/>
              <a:gd name="connsiteY14" fmla="*/ 6211138 h 6211334"/>
              <a:gd name="connsiteX15" fmla="*/ 2895600 w 7069441"/>
              <a:gd name="connsiteY15" fmla="*/ 6134938 h 6211334"/>
              <a:gd name="connsiteX16" fmla="*/ 1908629 w 7069441"/>
              <a:gd name="connsiteY16" fmla="*/ 5948974 h 6211334"/>
              <a:gd name="connsiteX17" fmla="*/ 1085851 w 7069441"/>
              <a:gd name="connsiteY17" fmla="*/ 5772987 h 6211334"/>
              <a:gd name="connsiteX18" fmla="*/ 96158 w 7069441"/>
              <a:gd name="connsiteY18" fmla="*/ 5460931 h 621133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772987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56822 w 7069441"/>
              <a:gd name="connsiteY17" fmla="*/ 5802015 h 6211304"/>
              <a:gd name="connsiteX18" fmla="*/ 96158 w 7069441"/>
              <a:gd name="connsiteY18" fmla="*/ 54609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56822 w 7069441"/>
              <a:gd name="connsiteY17" fmla="*/ 5802015 h 6211304"/>
              <a:gd name="connsiteX18" fmla="*/ 96158 w 7069441"/>
              <a:gd name="connsiteY18" fmla="*/ 5562531 h 6211304"/>
              <a:gd name="connsiteX0" fmla="*/ 0 w 7069441"/>
              <a:gd name="connsiteY0" fmla="*/ 153238 h 6211304"/>
              <a:gd name="connsiteX1" fmla="*/ 2286000 w 7069441"/>
              <a:gd name="connsiteY1" fmla="*/ 838 h 6211304"/>
              <a:gd name="connsiteX2" fmla="*/ 4191000 w 7069441"/>
              <a:gd name="connsiteY2" fmla="*/ 210388 h 6211304"/>
              <a:gd name="connsiteX3" fmla="*/ 5429250 w 7069441"/>
              <a:gd name="connsiteY3" fmla="*/ 572338 h 6211304"/>
              <a:gd name="connsiteX4" fmla="*/ 6248400 w 7069441"/>
              <a:gd name="connsiteY4" fmla="*/ 934288 h 6211304"/>
              <a:gd name="connsiteX5" fmla="*/ 6629400 w 7069441"/>
              <a:gd name="connsiteY5" fmla="*/ 1143838 h 6211304"/>
              <a:gd name="connsiteX6" fmla="*/ 6972300 w 7069441"/>
              <a:gd name="connsiteY6" fmla="*/ 1486738 h 6211304"/>
              <a:gd name="connsiteX7" fmla="*/ 7067550 w 7069441"/>
              <a:gd name="connsiteY7" fmla="*/ 2058238 h 6211304"/>
              <a:gd name="connsiteX8" fmla="*/ 7029450 w 7069441"/>
              <a:gd name="connsiteY8" fmla="*/ 3029788 h 6211304"/>
              <a:gd name="connsiteX9" fmla="*/ 6953250 w 7069441"/>
              <a:gd name="connsiteY9" fmla="*/ 4115638 h 6211304"/>
              <a:gd name="connsiteX10" fmla="*/ 6800850 w 7069441"/>
              <a:gd name="connsiteY10" fmla="*/ 4801438 h 6211304"/>
              <a:gd name="connsiteX11" fmla="*/ 6572250 w 7069441"/>
              <a:gd name="connsiteY11" fmla="*/ 5334838 h 6211304"/>
              <a:gd name="connsiteX12" fmla="*/ 5935436 w 7069441"/>
              <a:gd name="connsiteY12" fmla="*/ 5849188 h 6211304"/>
              <a:gd name="connsiteX13" fmla="*/ 5200649 w 7069441"/>
              <a:gd name="connsiteY13" fmla="*/ 6115888 h 6211304"/>
              <a:gd name="connsiteX14" fmla="*/ 4122965 w 7069441"/>
              <a:gd name="connsiteY14" fmla="*/ 6211138 h 6211304"/>
              <a:gd name="connsiteX15" fmla="*/ 2895600 w 7069441"/>
              <a:gd name="connsiteY15" fmla="*/ 6134938 h 6211304"/>
              <a:gd name="connsiteX16" fmla="*/ 1908629 w 7069441"/>
              <a:gd name="connsiteY16" fmla="*/ 5992517 h 6211304"/>
              <a:gd name="connsiteX17" fmla="*/ 1085851 w 7069441"/>
              <a:gd name="connsiteY17" fmla="*/ 5889100 h 6211304"/>
              <a:gd name="connsiteX18" fmla="*/ 96158 w 7069441"/>
              <a:gd name="connsiteY18" fmla="*/ 5562531 h 6211304"/>
              <a:gd name="connsiteX0" fmla="*/ 0 w 7069441"/>
              <a:gd name="connsiteY0" fmla="*/ 153238 h 6211275"/>
              <a:gd name="connsiteX1" fmla="*/ 2286000 w 7069441"/>
              <a:gd name="connsiteY1" fmla="*/ 838 h 6211275"/>
              <a:gd name="connsiteX2" fmla="*/ 4191000 w 7069441"/>
              <a:gd name="connsiteY2" fmla="*/ 210388 h 6211275"/>
              <a:gd name="connsiteX3" fmla="*/ 5429250 w 7069441"/>
              <a:gd name="connsiteY3" fmla="*/ 572338 h 6211275"/>
              <a:gd name="connsiteX4" fmla="*/ 6248400 w 7069441"/>
              <a:gd name="connsiteY4" fmla="*/ 934288 h 6211275"/>
              <a:gd name="connsiteX5" fmla="*/ 6629400 w 7069441"/>
              <a:gd name="connsiteY5" fmla="*/ 1143838 h 6211275"/>
              <a:gd name="connsiteX6" fmla="*/ 6972300 w 7069441"/>
              <a:gd name="connsiteY6" fmla="*/ 1486738 h 6211275"/>
              <a:gd name="connsiteX7" fmla="*/ 7067550 w 7069441"/>
              <a:gd name="connsiteY7" fmla="*/ 2058238 h 6211275"/>
              <a:gd name="connsiteX8" fmla="*/ 7029450 w 7069441"/>
              <a:gd name="connsiteY8" fmla="*/ 3029788 h 6211275"/>
              <a:gd name="connsiteX9" fmla="*/ 6953250 w 7069441"/>
              <a:gd name="connsiteY9" fmla="*/ 4115638 h 6211275"/>
              <a:gd name="connsiteX10" fmla="*/ 6800850 w 7069441"/>
              <a:gd name="connsiteY10" fmla="*/ 4801438 h 6211275"/>
              <a:gd name="connsiteX11" fmla="*/ 6572250 w 7069441"/>
              <a:gd name="connsiteY11" fmla="*/ 5334838 h 6211275"/>
              <a:gd name="connsiteX12" fmla="*/ 5935436 w 7069441"/>
              <a:gd name="connsiteY12" fmla="*/ 5849188 h 6211275"/>
              <a:gd name="connsiteX13" fmla="*/ 5200649 w 7069441"/>
              <a:gd name="connsiteY13" fmla="*/ 6115888 h 6211275"/>
              <a:gd name="connsiteX14" fmla="*/ 4122965 w 7069441"/>
              <a:gd name="connsiteY14" fmla="*/ 6211138 h 6211275"/>
              <a:gd name="connsiteX15" fmla="*/ 2895600 w 7069441"/>
              <a:gd name="connsiteY15" fmla="*/ 6134938 h 6211275"/>
              <a:gd name="connsiteX16" fmla="*/ 1908629 w 7069441"/>
              <a:gd name="connsiteY16" fmla="*/ 6050575 h 6211275"/>
              <a:gd name="connsiteX17" fmla="*/ 1085851 w 7069441"/>
              <a:gd name="connsiteY17" fmla="*/ 5889100 h 6211275"/>
              <a:gd name="connsiteX18" fmla="*/ 96158 w 7069441"/>
              <a:gd name="connsiteY18" fmla="*/ 5562531 h 6211275"/>
              <a:gd name="connsiteX0" fmla="*/ 0 w 7069441"/>
              <a:gd name="connsiteY0" fmla="*/ 153238 h 6211275"/>
              <a:gd name="connsiteX1" fmla="*/ 2286000 w 7069441"/>
              <a:gd name="connsiteY1" fmla="*/ 838 h 6211275"/>
              <a:gd name="connsiteX2" fmla="*/ 4191000 w 7069441"/>
              <a:gd name="connsiteY2" fmla="*/ 210388 h 6211275"/>
              <a:gd name="connsiteX3" fmla="*/ 5429250 w 7069441"/>
              <a:gd name="connsiteY3" fmla="*/ 572338 h 6211275"/>
              <a:gd name="connsiteX4" fmla="*/ 6248400 w 7069441"/>
              <a:gd name="connsiteY4" fmla="*/ 934288 h 6211275"/>
              <a:gd name="connsiteX5" fmla="*/ 6629400 w 7069441"/>
              <a:gd name="connsiteY5" fmla="*/ 1143838 h 6211275"/>
              <a:gd name="connsiteX6" fmla="*/ 6972300 w 7069441"/>
              <a:gd name="connsiteY6" fmla="*/ 1486738 h 6211275"/>
              <a:gd name="connsiteX7" fmla="*/ 7067550 w 7069441"/>
              <a:gd name="connsiteY7" fmla="*/ 2058238 h 6211275"/>
              <a:gd name="connsiteX8" fmla="*/ 7029450 w 7069441"/>
              <a:gd name="connsiteY8" fmla="*/ 3029788 h 6211275"/>
              <a:gd name="connsiteX9" fmla="*/ 6953250 w 7069441"/>
              <a:gd name="connsiteY9" fmla="*/ 4115638 h 6211275"/>
              <a:gd name="connsiteX10" fmla="*/ 6800850 w 7069441"/>
              <a:gd name="connsiteY10" fmla="*/ 4801438 h 6211275"/>
              <a:gd name="connsiteX11" fmla="*/ 6572250 w 7069441"/>
              <a:gd name="connsiteY11" fmla="*/ 5334838 h 6211275"/>
              <a:gd name="connsiteX12" fmla="*/ 5935436 w 7069441"/>
              <a:gd name="connsiteY12" fmla="*/ 5849188 h 6211275"/>
              <a:gd name="connsiteX13" fmla="*/ 5200649 w 7069441"/>
              <a:gd name="connsiteY13" fmla="*/ 6115888 h 6211275"/>
              <a:gd name="connsiteX14" fmla="*/ 4122965 w 7069441"/>
              <a:gd name="connsiteY14" fmla="*/ 6211138 h 6211275"/>
              <a:gd name="connsiteX15" fmla="*/ 2895600 w 7069441"/>
              <a:gd name="connsiteY15" fmla="*/ 6134938 h 6211275"/>
              <a:gd name="connsiteX16" fmla="*/ 1908629 w 7069441"/>
              <a:gd name="connsiteY16" fmla="*/ 6050575 h 6211275"/>
              <a:gd name="connsiteX17" fmla="*/ 1085851 w 7069441"/>
              <a:gd name="connsiteY17" fmla="*/ 5889100 h 6211275"/>
              <a:gd name="connsiteX18" fmla="*/ 908 w 7069441"/>
              <a:gd name="connsiteY18" fmla="*/ 5562531 h 6211275"/>
              <a:gd name="connsiteX0" fmla="*/ 0 w 7069941"/>
              <a:gd name="connsiteY0" fmla="*/ 153238 h 6211275"/>
              <a:gd name="connsiteX1" fmla="*/ 2286000 w 7069941"/>
              <a:gd name="connsiteY1" fmla="*/ 838 h 6211275"/>
              <a:gd name="connsiteX2" fmla="*/ 4191000 w 7069941"/>
              <a:gd name="connsiteY2" fmla="*/ 210388 h 6211275"/>
              <a:gd name="connsiteX3" fmla="*/ 5429250 w 7069941"/>
              <a:gd name="connsiteY3" fmla="*/ 572338 h 6211275"/>
              <a:gd name="connsiteX4" fmla="*/ 6248400 w 7069941"/>
              <a:gd name="connsiteY4" fmla="*/ 934288 h 6211275"/>
              <a:gd name="connsiteX5" fmla="*/ 6629400 w 7069941"/>
              <a:gd name="connsiteY5" fmla="*/ 1143838 h 6211275"/>
              <a:gd name="connsiteX6" fmla="*/ 6962775 w 7069941"/>
              <a:gd name="connsiteY6" fmla="*/ 1553413 h 6211275"/>
              <a:gd name="connsiteX7" fmla="*/ 7067550 w 7069941"/>
              <a:gd name="connsiteY7" fmla="*/ 2058238 h 6211275"/>
              <a:gd name="connsiteX8" fmla="*/ 7029450 w 7069941"/>
              <a:gd name="connsiteY8" fmla="*/ 3029788 h 6211275"/>
              <a:gd name="connsiteX9" fmla="*/ 6953250 w 7069941"/>
              <a:gd name="connsiteY9" fmla="*/ 4115638 h 6211275"/>
              <a:gd name="connsiteX10" fmla="*/ 6800850 w 7069941"/>
              <a:gd name="connsiteY10" fmla="*/ 4801438 h 6211275"/>
              <a:gd name="connsiteX11" fmla="*/ 6572250 w 7069941"/>
              <a:gd name="connsiteY11" fmla="*/ 5334838 h 6211275"/>
              <a:gd name="connsiteX12" fmla="*/ 5935436 w 7069941"/>
              <a:gd name="connsiteY12" fmla="*/ 5849188 h 6211275"/>
              <a:gd name="connsiteX13" fmla="*/ 5200649 w 7069941"/>
              <a:gd name="connsiteY13" fmla="*/ 6115888 h 6211275"/>
              <a:gd name="connsiteX14" fmla="*/ 4122965 w 7069941"/>
              <a:gd name="connsiteY14" fmla="*/ 6211138 h 6211275"/>
              <a:gd name="connsiteX15" fmla="*/ 2895600 w 7069941"/>
              <a:gd name="connsiteY15" fmla="*/ 6134938 h 6211275"/>
              <a:gd name="connsiteX16" fmla="*/ 1908629 w 7069941"/>
              <a:gd name="connsiteY16" fmla="*/ 6050575 h 6211275"/>
              <a:gd name="connsiteX17" fmla="*/ 1085851 w 7069941"/>
              <a:gd name="connsiteY17" fmla="*/ 5889100 h 6211275"/>
              <a:gd name="connsiteX18" fmla="*/ 908 w 7069941"/>
              <a:gd name="connsiteY18" fmla="*/ 5562531 h 6211275"/>
              <a:gd name="connsiteX0" fmla="*/ 0 w 7052444"/>
              <a:gd name="connsiteY0" fmla="*/ 153238 h 6211275"/>
              <a:gd name="connsiteX1" fmla="*/ 2286000 w 7052444"/>
              <a:gd name="connsiteY1" fmla="*/ 838 h 6211275"/>
              <a:gd name="connsiteX2" fmla="*/ 4191000 w 7052444"/>
              <a:gd name="connsiteY2" fmla="*/ 210388 h 6211275"/>
              <a:gd name="connsiteX3" fmla="*/ 5429250 w 7052444"/>
              <a:gd name="connsiteY3" fmla="*/ 572338 h 6211275"/>
              <a:gd name="connsiteX4" fmla="*/ 6248400 w 7052444"/>
              <a:gd name="connsiteY4" fmla="*/ 934288 h 6211275"/>
              <a:gd name="connsiteX5" fmla="*/ 6629400 w 7052444"/>
              <a:gd name="connsiteY5" fmla="*/ 1143838 h 6211275"/>
              <a:gd name="connsiteX6" fmla="*/ 6962775 w 7052444"/>
              <a:gd name="connsiteY6" fmla="*/ 1553413 h 6211275"/>
              <a:gd name="connsiteX7" fmla="*/ 7048500 w 7052444"/>
              <a:gd name="connsiteY7" fmla="*/ 2239213 h 6211275"/>
              <a:gd name="connsiteX8" fmla="*/ 7029450 w 7052444"/>
              <a:gd name="connsiteY8" fmla="*/ 3029788 h 6211275"/>
              <a:gd name="connsiteX9" fmla="*/ 6953250 w 7052444"/>
              <a:gd name="connsiteY9" fmla="*/ 4115638 h 6211275"/>
              <a:gd name="connsiteX10" fmla="*/ 6800850 w 7052444"/>
              <a:gd name="connsiteY10" fmla="*/ 4801438 h 6211275"/>
              <a:gd name="connsiteX11" fmla="*/ 6572250 w 7052444"/>
              <a:gd name="connsiteY11" fmla="*/ 5334838 h 6211275"/>
              <a:gd name="connsiteX12" fmla="*/ 5935436 w 7052444"/>
              <a:gd name="connsiteY12" fmla="*/ 5849188 h 6211275"/>
              <a:gd name="connsiteX13" fmla="*/ 5200649 w 7052444"/>
              <a:gd name="connsiteY13" fmla="*/ 6115888 h 6211275"/>
              <a:gd name="connsiteX14" fmla="*/ 4122965 w 7052444"/>
              <a:gd name="connsiteY14" fmla="*/ 6211138 h 6211275"/>
              <a:gd name="connsiteX15" fmla="*/ 2895600 w 7052444"/>
              <a:gd name="connsiteY15" fmla="*/ 6134938 h 6211275"/>
              <a:gd name="connsiteX16" fmla="*/ 1908629 w 7052444"/>
              <a:gd name="connsiteY16" fmla="*/ 6050575 h 6211275"/>
              <a:gd name="connsiteX17" fmla="*/ 1085851 w 7052444"/>
              <a:gd name="connsiteY17" fmla="*/ 5889100 h 6211275"/>
              <a:gd name="connsiteX18" fmla="*/ 908 w 7052444"/>
              <a:gd name="connsiteY18" fmla="*/ 5562531 h 6211275"/>
              <a:gd name="connsiteX0" fmla="*/ 0 w 7054471"/>
              <a:gd name="connsiteY0" fmla="*/ 153238 h 6211275"/>
              <a:gd name="connsiteX1" fmla="*/ 2286000 w 7054471"/>
              <a:gd name="connsiteY1" fmla="*/ 838 h 6211275"/>
              <a:gd name="connsiteX2" fmla="*/ 4191000 w 7054471"/>
              <a:gd name="connsiteY2" fmla="*/ 210388 h 6211275"/>
              <a:gd name="connsiteX3" fmla="*/ 5429250 w 7054471"/>
              <a:gd name="connsiteY3" fmla="*/ 572338 h 6211275"/>
              <a:gd name="connsiteX4" fmla="*/ 6248400 w 7054471"/>
              <a:gd name="connsiteY4" fmla="*/ 934288 h 6211275"/>
              <a:gd name="connsiteX5" fmla="*/ 6629400 w 7054471"/>
              <a:gd name="connsiteY5" fmla="*/ 1143838 h 6211275"/>
              <a:gd name="connsiteX6" fmla="*/ 6934200 w 7054471"/>
              <a:gd name="connsiteY6" fmla="*/ 1562938 h 6211275"/>
              <a:gd name="connsiteX7" fmla="*/ 7048500 w 7054471"/>
              <a:gd name="connsiteY7" fmla="*/ 2239213 h 6211275"/>
              <a:gd name="connsiteX8" fmla="*/ 7029450 w 7054471"/>
              <a:gd name="connsiteY8" fmla="*/ 3029788 h 6211275"/>
              <a:gd name="connsiteX9" fmla="*/ 6953250 w 7054471"/>
              <a:gd name="connsiteY9" fmla="*/ 4115638 h 6211275"/>
              <a:gd name="connsiteX10" fmla="*/ 6800850 w 7054471"/>
              <a:gd name="connsiteY10" fmla="*/ 4801438 h 6211275"/>
              <a:gd name="connsiteX11" fmla="*/ 6572250 w 7054471"/>
              <a:gd name="connsiteY11" fmla="*/ 5334838 h 6211275"/>
              <a:gd name="connsiteX12" fmla="*/ 5935436 w 7054471"/>
              <a:gd name="connsiteY12" fmla="*/ 5849188 h 6211275"/>
              <a:gd name="connsiteX13" fmla="*/ 5200649 w 7054471"/>
              <a:gd name="connsiteY13" fmla="*/ 6115888 h 6211275"/>
              <a:gd name="connsiteX14" fmla="*/ 4122965 w 7054471"/>
              <a:gd name="connsiteY14" fmla="*/ 6211138 h 6211275"/>
              <a:gd name="connsiteX15" fmla="*/ 2895600 w 7054471"/>
              <a:gd name="connsiteY15" fmla="*/ 6134938 h 6211275"/>
              <a:gd name="connsiteX16" fmla="*/ 1908629 w 7054471"/>
              <a:gd name="connsiteY16" fmla="*/ 6050575 h 6211275"/>
              <a:gd name="connsiteX17" fmla="*/ 1085851 w 7054471"/>
              <a:gd name="connsiteY17" fmla="*/ 5889100 h 6211275"/>
              <a:gd name="connsiteX18" fmla="*/ 908 w 7054471"/>
              <a:gd name="connsiteY18" fmla="*/ 5562531 h 6211275"/>
              <a:gd name="connsiteX0" fmla="*/ 0 w 7054471"/>
              <a:gd name="connsiteY0" fmla="*/ 153238 h 6211275"/>
              <a:gd name="connsiteX1" fmla="*/ 2286000 w 7054471"/>
              <a:gd name="connsiteY1" fmla="*/ 838 h 6211275"/>
              <a:gd name="connsiteX2" fmla="*/ 4191000 w 7054471"/>
              <a:gd name="connsiteY2" fmla="*/ 210388 h 6211275"/>
              <a:gd name="connsiteX3" fmla="*/ 5400675 w 7054471"/>
              <a:gd name="connsiteY3" fmla="*/ 581863 h 6211275"/>
              <a:gd name="connsiteX4" fmla="*/ 6248400 w 7054471"/>
              <a:gd name="connsiteY4" fmla="*/ 934288 h 6211275"/>
              <a:gd name="connsiteX5" fmla="*/ 6629400 w 7054471"/>
              <a:gd name="connsiteY5" fmla="*/ 1143838 h 6211275"/>
              <a:gd name="connsiteX6" fmla="*/ 6934200 w 7054471"/>
              <a:gd name="connsiteY6" fmla="*/ 1562938 h 6211275"/>
              <a:gd name="connsiteX7" fmla="*/ 7048500 w 7054471"/>
              <a:gd name="connsiteY7" fmla="*/ 2239213 h 6211275"/>
              <a:gd name="connsiteX8" fmla="*/ 7029450 w 7054471"/>
              <a:gd name="connsiteY8" fmla="*/ 3029788 h 6211275"/>
              <a:gd name="connsiteX9" fmla="*/ 6953250 w 7054471"/>
              <a:gd name="connsiteY9" fmla="*/ 4115638 h 6211275"/>
              <a:gd name="connsiteX10" fmla="*/ 6800850 w 7054471"/>
              <a:gd name="connsiteY10" fmla="*/ 4801438 h 6211275"/>
              <a:gd name="connsiteX11" fmla="*/ 6572250 w 7054471"/>
              <a:gd name="connsiteY11" fmla="*/ 5334838 h 6211275"/>
              <a:gd name="connsiteX12" fmla="*/ 5935436 w 7054471"/>
              <a:gd name="connsiteY12" fmla="*/ 5849188 h 6211275"/>
              <a:gd name="connsiteX13" fmla="*/ 5200649 w 7054471"/>
              <a:gd name="connsiteY13" fmla="*/ 6115888 h 6211275"/>
              <a:gd name="connsiteX14" fmla="*/ 4122965 w 7054471"/>
              <a:gd name="connsiteY14" fmla="*/ 6211138 h 6211275"/>
              <a:gd name="connsiteX15" fmla="*/ 2895600 w 7054471"/>
              <a:gd name="connsiteY15" fmla="*/ 6134938 h 6211275"/>
              <a:gd name="connsiteX16" fmla="*/ 1908629 w 7054471"/>
              <a:gd name="connsiteY16" fmla="*/ 6050575 h 6211275"/>
              <a:gd name="connsiteX17" fmla="*/ 1085851 w 7054471"/>
              <a:gd name="connsiteY17" fmla="*/ 5889100 h 6211275"/>
              <a:gd name="connsiteX18" fmla="*/ 908 w 7054471"/>
              <a:gd name="connsiteY18" fmla="*/ 5562531 h 6211275"/>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248400 w 7054471"/>
              <a:gd name="connsiteY4" fmla="*/ 9351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172200 w 7054471"/>
              <a:gd name="connsiteY4" fmla="*/ 868477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400675 w 7054471"/>
              <a:gd name="connsiteY3" fmla="*/ 582727 h 6212139"/>
              <a:gd name="connsiteX4" fmla="*/ 6105525 w 7054471"/>
              <a:gd name="connsiteY4" fmla="*/ 8589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4102 h 6212139"/>
              <a:gd name="connsiteX1" fmla="*/ 2286000 w 7054471"/>
              <a:gd name="connsiteY1" fmla="*/ 1702 h 6212139"/>
              <a:gd name="connsiteX2" fmla="*/ 4133850 w 7054471"/>
              <a:gd name="connsiteY2" fmla="*/ 239827 h 6212139"/>
              <a:gd name="connsiteX3" fmla="*/ 5238750 w 7054471"/>
              <a:gd name="connsiteY3" fmla="*/ 525577 h 6212139"/>
              <a:gd name="connsiteX4" fmla="*/ 6105525 w 7054471"/>
              <a:gd name="connsiteY4" fmla="*/ 858952 h 6212139"/>
              <a:gd name="connsiteX5" fmla="*/ 6629400 w 7054471"/>
              <a:gd name="connsiteY5" fmla="*/ 1144702 h 6212139"/>
              <a:gd name="connsiteX6" fmla="*/ 6934200 w 7054471"/>
              <a:gd name="connsiteY6" fmla="*/ 1563802 h 6212139"/>
              <a:gd name="connsiteX7" fmla="*/ 7048500 w 7054471"/>
              <a:gd name="connsiteY7" fmla="*/ 2240077 h 6212139"/>
              <a:gd name="connsiteX8" fmla="*/ 7029450 w 7054471"/>
              <a:gd name="connsiteY8" fmla="*/ 3030652 h 6212139"/>
              <a:gd name="connsiteX9" fmla="*/ 6953250 w 7054471"/>
              <a:gd name="connsiteY9" fmla="*/ 4116502 h 6212139"/>
              <a:gd name="connsiteX10" fmla="*/ 6800850 w 7054471"/>
              <a:gd name="connsiteY10" fmla="*/ 4802302 h 6212139"/>
              <a:gd name="connsiteX11" fmla="*/ 6572250 w 7054471"/>
              <a:gd name="connsiteY11" fmla="*/ 5335702 h 6212139"/>
              <a:gd name="connsiteX12" fmla="*/ 5935436 w 7054471"/>
              <a:gd name="connsiteY12" fmla="*/ 5850052 h 6212139"/>
              <a:gd name="connsiteX13" fmla="*/ 5200649 w 7054471"/>
              <a:gd name="connsiteY13" fmla="*/ 6116752 h 6212139"/>
              <a:gd name="connsiteX14" fmla="*/ 4122965 w 7054471"/>
              <a:gd name="connsiteY14" fmla="*/ 6212002 h 6212139"/>
              <a:gd name="connsiteX15" fmla="*/ 2895600 w 7054471"/>
              <a:gd name="connsiteY15" fmla="*/ 6135802 h 6212139"/>
              <a:gd name="connsiteX16" fmla="*/ 1908629 w 7054471"/>
              <a:gd name="connsiteY16" fmla="*/ 6051439 h 6212139"/>
              <a:gd name="connsiteX17" fmla="*/ 1085851 w 7054471"/>
              <a:gd name="connsiteY17" fmla="*/ 5889964 h 6212139"/>
              <a:gd name="connsiteX18" fmla="*/ 908 w 7054471"/>
              <a:gd name="connsiteY18" fmla="*/ 5563395 h 6212139"/>
              <a:gd name="connsiteX0" fmla="*/ 0 w 7054471"/>
              <a:gd name="connsiteY0" fmla="*/ 152635 h 6210672"/>
              <a:gd name="connsiteX1" fmla="*/ 2286000 w 7054471"/>
              <a:gd name="connsiteY1" fmla="*/ 235 h 6210672"/>
              <a:gd name="connsiteX2" fmla="*/ 3829050 w 7054471"/>
              <a:gd name="connsiteY2" fmla="*/ 181210 h 6210672"/>
              <a:gd name="connsiteX3" fmla="*/ 5238750 w 7054471"/>
              <a:gd name="connsiteY3" fmla="*/ 524110 h 6210672"/>
              <a:gd name="connsiteX4" fmla="*/ 6105525 w 7054471"/>
              <a:gd name="connsiteY4" fmla="*/ 857485 h 6210672"/>
              <a:gd name="connsiteX5" fmla="*/ 6629400 w 7054471"/>
              <a:gd name="connsiteY5" fmla="*/ 1143235 h 6210672"/>
              <a:gd name="connsiteX6" fmla="*/ 6934200 w 7054471"/>
              <a:gd name="connsiteY6" fmla="*/ 1562335 h 6210672"/>
              <a:gd name="connsiteX7" fmla="*/ 7048500 w 7054471"/>
              <a:gd name="connsiteY7" fmla="*/ 2238610 h 6210672"/>
              <a:gd name="connsiteX8" fmla="*/ 7029450 w 7054471"/>
              <a:gd name="connsiteY8" fmla="*/ 3029185 h 6210672"/>
              <a:gd name="connsiteX9" fmla="*/ 6953250 w 7054471"/>
              <a:gd name="connsiteY9" fmla="*/ 4115035 h 6210672"/>
              <a:gd name="connsiteX10" fmla="*/ 6800850 w 7054471"/>
              <a:gd name="connsiteY10" fmla="*/ 4800835 h 6210672"/>
              <a:gd name="connsiteX11" fmla="*/ 6572250 w 7054471"/>
              <a:gd name="connsiteY11" fmla="*/ 5334235 h 6210672"/>
              <a:gd name="connsiteX12" fmla="*/ 5935436 w 7054471"/>
              <a:gd name="connsiteY12" fmla="*/ 5848585 h 6210672"/>
              <a:gd name="connsiteX13" fmla="*/ 5200649 w 7054471"/>
              <a:gd name="connsiteY13" fmla="*/ 6115285 h 6210672"/>
              <a:gd name="connsiteX14" fmla="*/ 4122965 w 7054471"/>
              <a:gd name="connsiteY14" fmla="*/ 6210535 h 6210672"/>
              <a:gd name="connsiteX15" fmla="*/ 2895600 w 7054471"/>
              <a:gd name="connsiteY15" fmla="*/ 6134335 h 6210672"/>
              <a:gd name="connsiteX16" fmla="*/ 1908629 w 7054471"/>
              <a:gd name="connsiteY16" fmla="*/ 6049972 h 6210672"/>
              <a:gd name="connsiteX17" fmla="*/ 1085851 w 7054471"/>
              <a:gd name="connsiteY17" fmla="*/ 5888497 h 6210672"/>
              <a:gd name="connsiteX18" fmla="*/ 908 w 7054471"/>
              <a:gd name="connsiteY18" fmla="*/ 5561928 h 6210672"/>
              <a:gd name="connsiteX0" fmla="*/ 0 w 7054471"/>
              <a:gd name="connsiteY0" fmla="*/ 152429 h 6210466"/>
              <a:gd name="connsiteX1" fmla="*/ 2286000 w 7054471"/>
              <a:gd name="connsiteY1" fmla="*/ 29 h 6210466"/>
              <a:gd name="connsiteX2" fmla="*/ 3838575 w 7054471"/>
              <a:gd name="connsiteY2" fmla="*/ 161954 h 6210466"/>
              <a:gd name="connsiteX3" fmla="*/ 5238750 w 7054471"/>
              <a:gd name="connsiteY3" fmla="*/ 523904 h 6210466"/>
              <a:gd name="connsiteX4" fmla="*/ 6105525 w 7054471"/>
              <a:gd name="connsiteY4" fmla="*/ 857279 h 6210466"/>
              <a:gd name="connsiteX5" fmla="*/ 6629400 w 7054471"/>
              <a:gd name="connsiteY5" fmla="*/ 1143029 h 6210466"/>
              <a:gd name="connsiteX6" fmla="*/ 6934200 w 7054471"/>
              <a:gd name="connsiteY6" fmla="*/ 1562129 h 6210466"/>
              <a:gd name="connsiteX7" fmla="*/ 7048500 w 7054471"/>
              <a:gd name="connsiteY7" fmla="*/ 2238404 h 6210466"/>
              <a:gd name="connsiteX8" fmla="*/ 7029450 w 7054471"/>
              <a:gd name="connsiteY8" fmla="*/ 3028979 h 6210466"/>
              <a:gd name="connsiteX9" fmla="*/ 6953250 w 7054471"/>
              <a:gd name="connsiteY9" fmla="*/ 4114829 h 6210466"/>
              <a:gd name="connsiteX10" fmla="*/ 6800850 w 7054471"/>
              <a:gd name="connsiteY10" fmla="*/ 4800629 h 6210466"/>
              <a:gd name="connsiteX11" fmla="*/ 6572250 w 7054471"/>
              <a:gd name="connsiteY11" fmla="*/ 5334029 h 6210466"/>
              <a:gd name="connsiteX12" fmla="*/ 5935436 w 7054471"/>
              <a:gd name="connsiteY12" fmla="*/ 5848379 h 6210466"/>
              <a:gd name="connsiteX13" fmla="*/ 5200649 w 7054471"/>
              <a:gd name="connsiteY13" fmla="*/ 6115079 h 6210466"/>
              <a:gd name="connsiteX14" fmla="*/ 4122965 w 7054471"/>
              <a:gd name="connsiteY14" fmla="*/ 6210329 h 6210466"/>
              <a:gd name="connsiteX15" fmla="*/ 2895600 w 7054471"/>
              <a:gd name="connsiteY15" fmla="*/ 6134129 h 6210466"/>
              <a:gd name="connsiteX16" fmla="*/ 1908629 w 7054471"/>
              <a:gd name="connsiteY16" fmla="*/ 6049766 h 6210466"/>
              <a:gd name="connsiteX17" fmla="*/ 1085851 w 7054471"/>
              <a:gd name="connsiteY17" fmla="*/ 5888291 h 6210466"/>
              <a:gd name="connsiteX18" fmla="*/ 908 w 7054471"/>
              <a:gd name="connsiteY18" fmla="*/ 5561722 h 6210466"/>
              <a:gd name="connsiteX0" fmla="*/ 0 w 7055917"/>
              <a:gd name="connsiteY0" fmla="*/ 152429 h 6210466"/>
              <a:gd name="connsiteX1" fmla="*/ 2286000 w 7055917"/>
              <a:gd name="connsiteY1" fmla="*/ 29 h 6210466"/>
              <a:gd name="connsiteX2" fmla="*/ 3838575 w 7055917"/>
              <a:gd name="connsiteY2" fmla="*/ 161954 h 6210466"/>
              <a:gd name="connsiteX3" fmla="*/ 5238750 w 7055917"/>
              <a:gd name="connsiteY3" fmla="*/ 523904 h 6210466"/>
              <a:gd name="connsiteX4" fmla="*/ 6105525 w 7055917"/>
              <a:gd name="connsiteY4" fmla="*/ 857279 h 6210466"/>
              <a:gd name="connsiteX5" fmla="*/ 6629400 w 7055917"/>
              <a:gd name="connsiteY5" fmla="*/ 1143029 h 6210466"/>
              <a:gd name="connsiteX6" fmla="*/ 6934200 w 7055917"/>
              <a:gd name="connsiteY6" fmla="*/ 1562129 h 6210466"/>
              <a:gd name="connsiteX7" fmla="*/ 7048500 w 7055917"/>
              <a:gd name="connsiteY7" fmla="*/ 2238404 h 6210466"/>
              <a:gd name="connsiteX8" fmla="*/ 7029450 w 7055917"/>
              <a:gd name="connsiteY8" fmla="*/ 3028979 h 6210466"/>
              <a:gd name="connsiteX9" fmla="*/ 6905625 w 7055917"/>
              <a:gd name="connsiteY9" fmla="*/ 4105304 h 6210466"/>
              <a:gd name="connsiteX10" fmla="*/ 6800850 w 7055917"/>
              <a:gd name="connsiteY10" fmla="*/ 4800629 h 6210466"/>
              <a:gd name="connsiteX11" fmla="*/ 6572250 w 7055917"/>
              <a:gd name="connsiteY11" fmla="*/ 5334029 h 6210466"/>
              <a:gd name="connsiteX12" fmla="*/ 5935436 w 7055917"/>
              <a:gd name="connsiteY12" fmla="*/ 5848379 h 6210466"/>
              <a:gd name="connsiteX13" fmla="*/ 5200649 w 7055917"/>
              <a:gd name="connsiteY13" fmla="*/ 6115079 h 6210466"/>
              <a:gd name="connsiteX14" fmla="*/ 4122965 w 7055917"/>
              <a:gd name="connsiteY14" fmla="*/ 6210329 h 6210466"/>
              <a:gd name="connsiteX15" fmla="*/ 2895600 w 7055917"/>
              <a:gd name="connsiteY15" fmla="*/ 6134129 h 6210466"/>
              <a:gd name="connsiteX16" fmla="*/ 1908629 w 7055917"/>
              <a:gd name="connsiteY16" fmla="*/ 6049766 h 6210466"/>
              <a:gd name="connsiteX17" fmla="*/ 1085851 w 7055917"/>
              <a:gd name="connsiteY17" fmla="*/ 5888291 h 6210466"/>
              <a:gd name="connsiteX18" fmla="*/ 908 w 7055917"/>
              <a:gd name="connsiteY18" fmla="*/ 5561722 h 6210466"/>
              <a:gd name="connsiteX0" fmla="*/ 0 w 7051751"/>
              <a:gd name="connsiteY0" fmla="*/ 152429 h 6210466"/>
              <a:gd name="connsiteX1" fmla="*/ 2286000 w 7051751"/>
              <a:gd name="connsiteY1" fmla="*/ 29 h 6210466"/>
              <a:gd name="connsiteX2" fmla="*/ 3838575 w 7051751"/>
              <a:gd name="connsiteY2" fmla="*/ 161954 h 6210466"/>
              <a:gd name="connsiteX3" fmla="*/ 5238750 w 7051751"/>
              <a:gd name="connsiteY3" fmla="*/ 523904 h 6210466"/>
              <a:gd name="connsiteX4" fmla="*/ 6105525 w 7051751"/>
              <a:gd name="connsiteY4" fmla="*/ 857279 h 6210466"/>
              <a:gd name="connsiteX5" fmla="*/ 6629400 w 7051751"/>
              <a:gd name="connsiteY5" fmla="*/ 1143029 h 6210466"/>
              <a:gd name="connsiteX6" fmla="*/ 6934200 w 7051751"/>
              <a:gd name="connsiteY6" fmla="*/ 1562129 h 6210466"/>
              <a:gd name="connsiteX7" fmla="*/ 7048500 w 7051751"/>
              <a:gd name="connsiteY7" fmla="*/ 2238404 h 6210466"/>
              <a:gd name="connsiteX8" fmla="*/ 7010400 w 7051751"/>
              <a:gd name="connsiteY8" fmla="*/ 3028979 h 6210466"/>
              <a:gd name="connsiteX9" fmla="*/ 6905625 w 7051751"/>
              <a:gd name="connsiteY9" fmla="*/ 4105304 h 6210466"/>
              <a:gd name="connsiteX10" fmla="*/ 6800850 w 7051751"/>
              <a:gd name="connsiteY10" fmla="*/ 4800629 h 6210466"/>
              <a:gd name="connsiteX11" fmla="*/ 6572250 w 7051751"/>
              <a:gd name="connsiteY11" fmla="*/ 5334029 h 6210466"/>
              <a:gd name="connsiteX12" fmla="*/ 5935436 w 7051751"/>
              <a:gd name="connsiteY12" fmla="*/ 5848379 h 6210466"/>
              <a:gd name="connsiteX13" fmla="*/ 5200649 w 7051751"/>
              <a:gd name="connsiteY13" fmla="*/ 6115079 h 6210466"/>
              <a:gd name="connsiteX14" fmla="*/ 4122965 w 7051751"/>
              <a:gd name="connsiteY14" fmla="*/ 6210329 h 6210466"/>
              <a:gd name="connsiteX15" fmla="*/ 2895600 w 7051751"/>
              <a:gd name="connsiteY15" fmla="*/ 6134129 h 6210466"/>
              <a:gd name="connsiteX16" fmla="*/ 1908629 w 7051751"/>
              <a:gd name="connsiteY16" fmla="*/ 6049766 h 6210466"/>
              <a:gd name="connsiteX17" fmla="*/ 1085851 w 7051751"/>
              <a:gd name="connsiteY17" fmla="*/ 5888291 h 6210466"/>
              <a:gd name="connsiteX18" fmla="*/ 908 w 7051751"/>
              <a:gd name="connsiteY18" fmla="*/ 5561722 h 62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51751" h="6210466">
                <a:moveTo>
                  <a:pt x="0" y="152429"/>
                </a:moveTo>
                <a:cubicBezTo>
                  <a:pt x="793750" y="63529"/>
                  <a:pt x="1646238" y="-1559"/>
                  <a:pt x="2286000" y="29"/>
                </a:cubicBezTo>
                <a:cubicBezTo>
                  <a:pt x="2925763" y="1617"/>
                  <a:pt x="3346450" y="74642"/>
                  <a:pt x="3838575" y="161954"/>
                </a:cubicBezTo>
                <a:cubicBezTo>
                  <a:pt x="4330700" y="249266"/>
                  <a:pt x="4860925" y="408017"/>
                  <a:pt x="5238750" y="523904"/>
                </a:cubicBezTo>
                <a:cubicBezTo>
                  <a:pt x="5616575" y="639792"/>
                  <a:pt x="5873750" y="754092"/>
                  <a:pt x="6105525" y="857279"/>
                </a:cubicBezTo>
                <a:cubicBezTo>
                  <a:pt x="6337300" y="960466"/>
                  <a:pt x="6491288" y="1025554"/>
                  <a:pt x="6629400" y="1143029"/>
                </a:cubicBezTo>
                <a:cubicBezTo>
                  <a:pt x="6767513" y="1260504"/>
                  <a:pt x="6864350" y="1379567"/>
                  <a:pt x="6934200" y="1562129"/>
                </a:cubicBezTo>
                <a:cubicBezTo>
                  <a:pt x="7004050" y="1744691"/>
                  <a:pt x="7035800" y="1993929"/>
                  <a:pt x="7048500" y="2238404"/>
                </a:cubicBezTo>
                <a:cubicBezTo>
                  <a:pt x="7061200" y="2482879"/>
                  <a:pt x="7034212" y="2717829"/>
                  <a:pt x="7010400" y="3028979"/>
                </a:cubicBezTo>
                <a:cubicBezTo>
                  <a:pt x="6986588" y="3340129"/>
                  <a:pt x="6940550" y="3810029"/>
                  <a:pt x="6905625" y="4105304"/>
                </a:cubicBezTo>
                <a:cubicBezTo>
                  <a:pt x="6870700" y="4400579"/>
                  <a:pt x="6856413" y="4595842"/>
                  <a:pt x="6800850" y="4800629"/>
                </a:cubicBezTo>
                <a:cubicBezTo>
                  <a:pt x="6745288" y="5005417"/>
                  <a:pt x="6716486" y="5159404"/>
                  <a:pt x="6572250" y="5334029"/>
                </a:cubicBezTo>
                <a:cubicBezTo>
                  <a:pt x="6428014" y="5508654"/>
                  <a:pt x="6164036" y="5718204"/>
                  <a:pt x="5935436" y="5848379"/>
                </a:cubicBezTo>
                <a:cubicBezTo>
                  <a:pt x="5706836" y="5978554"/>
                  <a:pt x="5502728" y="6054754"/>
                  <a:pt x="5200649" y="6115079"/>
                </a:cubicBezTo>
                <a:cubicBezTo>
                  <a:pt x="4898571" y="6175404"/>
                  <a:pt x="4507140" y="6207154"/>
                  <a:pt x="4122965" y="6210329"/>
                </a:cubicBezTo>
                <a:cubicBezTo>
                  <a:pt x="3738790" y="6213504"/>
                  <a:pt x="3264656" y="6160889"/>
                  <a:pt x="2895600" y="6134129"/>
                </a:cubicBezTo>
                <a:cubicBezTo>
                  <a:pt x="2526544" y="6107369"/>
                  <a:pt x="2210254" y="6090739"/>
                  <a:pt x="1908629" y="6049766"/>
                </a:cubicBezTo>
                <a:cubicBezTo>
                  <a:pt x="1607004" y="6008793"/>
                  <a:pt x="1387930" y="5969632"/>
                  <a:pt x="1085851" y="5888291"/>
                </a:cubicBezTo>
                <a:cubicBezTo>
                  <a:pt x="783773" y="5806950"/>
                  <a:pt x="486230" y="5739977"/>
                  <a:pt x="908" y="5561722"/>
                </a:cubicBezTo>
              </a:path>
            </a:pathLst>
          </a:cu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9" name="楕円 8"/>
          <p:cNvSpPr/>
          <p:nvPr/>
        </p:nvSpPr>
        <p:spPr>
          <a:xfrm rot="19248359">
            <a:off x="4515750" y="3013343"/>
            <a:ext cx="3471898" cy="1892571"/>
          </a:xfrm>
          <a:prstGeom prst="ellipse">
            <a:avLst/>
          </a:prstGeom>
          <a:noFill/>
          <a:ln w="6350">
            <a:solidFill>
              <a:schemeClr val="accent1">
                <a:alpha val="70000"/>
              </a:schemeClr>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11" name="フリーフォーム 10"/>
          <p:cNvSpPr/>
          <p:nvPr/>
        </p:nvSpPr>
        <p:spPr>
          <a:xfrm>
            <a:off x="5243286" y="2628638"/>
            <a:ext cx="2581711" cy="311279"/>
          </a:xfrm>
          <a:custGeom>
            <a:avLst/>
            <a:gdLst>
              <a:gd name="connsiteX0" fmla="*/ 0 w 3614395"/>
              <a:gd name="connsiteY0" fmla="*/ 116114 h 435790"/>
              <a:gd name="connsiteX1" fmla="*/ 406400 w 3614395"/>
              <a:gd name="connsiteY1" fmla="*/ 145142 h 435790"/>
              <a:gd name="connsiteX2" fmla="*/ 885371 w 3614395"/>
              <a:gd name="connsiteY2" fmla="*/ 203200 h 435790"/>
              <a:gd name="connsiteX3" fmla="*/ 1349829 w 3614395"/>
              <a:gd name="connsiteY3" fmla="*/ 304800 h 435790"/>
              <a:gd name="connsiteX4" fmla="*/ 1785257 w 3614395"/>
              <a:gd name="connsiteY4" fmla="*/ 406400 h 435790"/>
              <a:gd name="connsiteX5" fmla="*/ 2249714 w 3614395"/>
              <a:gd name="connsiteY5" fmla="*/ 435428 h 435790"/>
              <a:gd name="connsiteX6" fmla="*/ 2772229 w 3614395"/>
              <a:gd name="connsiteY6" fmla="*/ 391885 h 435790"/>
              <a:gd name="connsiteX7" fmla="*/ 3251200 w 3614395"/>
              <a:gd name="connsiteY7" fmla="*/ 275771 h 435790"/>
              <a:gd name="connsiteX8" fmla="*/ 3556000 w 3614395"/>
              <a:gd name="connsiteY8" fmla="*/ 58057 h 435790"/>
              <a:gd name="connsiteX9" fmla="*/ 3614057 w 3614395"/>
              <a:gd name="connsiteY9" fmla="*/ 0 h 43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395" h="435790">
                <a:moveTo>
                  <a:pt x="0" y="116114"/>
                </a:moveTo>
                <a:cubicBezTo>
                  <a:pt x="129419" y="123371"/>
                  <a:pt x="258838" y="130628"/>
                  <a:pt x="406400" y="145142"/>
                </a:cubicBezTo>
                <a:cubicBezTo>
                  <a:pt x="553962" y="159656"/>
                  <a:pt x="728133" y="176590"/>
                  <a:pt x="885371" y="203200"/>
                </a:cubicBezTo>
                <a:cubicBezTo>
                  <a:pt x="1042609" y="229810"/>
                  <a:pt x="1349829" y="304800"/>
                  <a:pt x="1349829" y="304800"/>
                </a:cubicBezTo>
                <a:cubicBezTo>
                  <a:pt x="1499810" y="338667"/>
                  <a:pt x="1635276" y="384629"/>
                  <a:pt x="1785257" y="406400"/>
                </a:cubicBezTo>
                <a:cubicBezTo>
                  <a:pt x="1935238" y="428171"/>
                  <a:pt x="2085219" y="437847"/>
                  <a:pt x="2249714" y="435428"/>
                </a:cubicBezTo>
                <a:cubicBezTo>
                  <a:pt x="2414209" y="433009"/>
                  <a:pt x="2605315" y="418495"/>
                  <a:pt x="2772229" y="391885"/>
                </a:cubicBezTo>
                <a:cubicBezTo>
                  <a:pt x="2939143" y="365276"/>
                  <a:pt x="3120572" y="331409"/>
                  <a:pt x="3251200" y="275771"/>
                </a:cubicBezTo>
                <a:cubicBezTo>
                  <a:pt x="3381828" y="220133"/>
                  <a:pt x="3556000" y="58057"/>
                  <a:pt x="3556000" y="58057"/>
                </a:cubicBezTo>
                <a:cubicBezTo>
                  <a:pt x="3616476" y="12095"/>
                  <a:pt x="3615266" y="6047"/>
                  <a:pt x="3614057" y="0"/>
                </a:cubicBezTo>
              </a:path>
            </a:pathLst>
          </a:custGeom>
          <a:noFill/>
          <a:ln w="38100">
            <a:solidFill>
              <a:schemeClr val="tx1">
                <a:lumMod val="50000"/>
                <a:lumOff val="50000"/>
              </a:schemeClr>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p>
        </p:txBody>
      </p:sp>
      <p:sp>
        <p:nvSpPr>
          <p:cNvPr id="186" name="正方形/長方形 185">
            <a:extLst>
              <a:ext uri="{FF2B5EF4-FFF2-40B4-BE49-F238E27FC236}">
                <a16:creationId xmlns:a16="http://schemas.microsoft.com/office/drawing/2014/main" id="{5B813969-4181-40C8-BD95-E2CEB849706C}"/>
              </a:ext>
            </a:extLst>
          </p:cNvPr>
          <p:cNvSpPr/>
          <p:nvPr/>
        </p:nvSpPr>
        <p:spPr>
          <a:xfrm rot="5114016">
            <a:off x="6168949" y="3532434"/>
            <a:ext cx="1259303" cy="288599"/>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Meiryo UI" panose="020B0604030504040204" pitchFamily="50" charset="-128"/>
                <a:ea typeface="Meiryo UI" panose="020B0604030504040204" pitchFamily="50" charset="-128"/>
              </a:rPr>
              <a:t>神戸空港～関西空港</a:t>
            </a:r>
            <a:endParaRPr kumimoji="1" lang="en-US" altLang="ja-JP" sz="800" b="1" dirty="0">
              <a:solidFill>
                <a:schemeClr val="tx1"/>
              </a:solidFill>
              <a:latin typeface="Meiryo UI" panose="020B0604030504040204" pitchFamily="50" charset="-128"/>
              <a:ea typeface="Meiryo UI" panose="020B0604030504040204" pitchFamily="50" charset="-128"/>
            </a:endParaRPr>
          </a:p>
        </p:txBody>
      </p:sp>
      <p:sp>
        <p:nvSpPr>
          <p:cNvPr id="42" name="楕円 41">
            <a:extLst>
              <a:ext uri="{FF2B5EF4-FFF2-40B4-BE49-F238E27FC236}">
                <a16:creationId xmlns:a16="http://schemas.microsoft.com/office/drawing/2014/main" id="{A447E65F-CB7D-4C54-9130-49D0D30F93CD}"/>
              </a:ext>
            </a:extLst>
          </p:cNvPr>
          <p:cNvSpPr>
            <a:spLocks/>
          </p:cNvSpPr>
          <p:nvPr/>
        </p:nvSpPr>
        <p:spPr>
          <a:xfrm>
            <a:off x="8206854" y="2336198"/>
            <a:ext cx="66461" cy="664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40B7AF7B-91A6-4B78-AED9-CD8B17ED807C}"/>
              </a:ext>
            </a:extLst>
          </p:cNvPr>
          <p:cNvSpPr/>
          <p:nvPr/>
        </p:nvSpPr>
        <p:spPr>
          <a:xfrm>
            <a:off x="8239120" y="2294592"/>
            <a:ext cx="501538" cy="169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天保山</a:t>
            </a:r>
          </a:p>
        </p:txBody>
      </p:sp>
      <p:sp>
        <p:nvSpPr>
          <p:cNvPr id="45" name="楕円 44">
            <a:extLst>
              <a:ext uri="{FF2B5EF4-FFF2-40B4-BE49-F238E27FC236}">
                <a16:creationId xmlns:a16="http://schemas.microsoft.com/office/drawing/2014/main" id="{A447E65F-CB7D-4C54-9130-49D0D30F93CD}"/>
              </a:ext>
            </a:extLst>
          </p:cNvPr>
          <p:cNvSpPr>
            <a:spLocks/>
          </p:cNvSpPr>
          <p:nvPr/>
        </p:nvSpPr>
        <p:spPr>
          <a:xfrm>
            <a:off x="8306403" y="2173096"/>
            <a:ext cx="66461" cy="664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40B7AF7B-91A6-4B78-AED9-CD8B17ED807C}"/>
              </a:ext>
            </a:extLst>
          </p:cNvPr>
          <p:cNvSpPr/>
          <p:nvPr/>
        </p:nvSpPr>
        <p:spPr>
          <a:xfrm>
            <a:off x="8294312" y="2109485"/>
            <a:ext cx="406157" cy="1734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chemeClr val="tx1"/>
                </a:solidFill>
                <a:latin typeface="Meiryo UI" panose="020B0604030504040204" pitchFamily="50" charset="-128"/>
                <a:ea typeface="Meiryo UI" panose="020B0604030504040204" pitchFamily="50" charset="-128"/>
              </a:rPr>
              <a:t>USJ</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676B1F88-BCA9-4C68-AEE3-9B36E68391E7}"/>
              </a:ext>
            </a:extLst>
          </p:cNvPr>
          <p:cNvSpPr/>
          <p:nvPr/>
        </p:nvSpPr>
        <p:spPr>
          <a:xfrm>
            <a:off x="7477138" y="3767830"/>
            <a:ext cx="1026199" cy="24006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泉州各エリア</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56" name="ストライプ矢印 55">
            <a:extLst>
              <a:ext uri="{FF2B5EF4-FFF2-40B4-BE49-F238E27FC236}">
                <a16:creationId xmlns:a16="http://schemas.microsoft.com/office/drawing/2014/main" id="{0A53B30B-34E7-469F-BBE7-B0DB57439F6D}"/>
              </a:ext>
            </a:extLst>
          </p:cNvPr>
          <p:cNvSpPr/>
          <p:nvPr/>
        </p:nvSpPr>
        <p:spPr>
          <a:xfrm>
            <a:off x="5509180" y="4200014"/>
            <a:ext cx="1021863" cy="360054"/>
          </a:xfrm>
          <a:prstGeom prst="stripedRightArrow">
            <a:avLst>
              <a:gd name="adj1" fmla="val 50591"/>
              <a:gd name="adj2" fmla="val 39740"/>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空の玄関口</a:t>
            </a:r>
            <a:r>
              <a:rPr kumimoji="1" lang="en-US" altLang="ja-JP" sz="900" dirty="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57" name="ストライプ矢印 56">
            <a:extLst>
              <a:ext uri="{FF2B5EF4-FFF2-40B4-BE49-F238E27FC236}">
                <a16:creationId xmlns:a16="http://schemas.microsoft.com/office/drawing/2014/main" id="{0A53B30B-34E7-469F-BBE7-B0DB57439F6D}"/>
              </a:ext>
            </a:extLst>
          </p:cNvPr>
          <p:cNvSpPr/>
          <p:nvPr/>
        </p:nvSpPr>
        <p:spPr>
          <a:xfrm rot="20700017">
            <a:off x="5735618" y="2803260"/>
            <a:ext cx="1761528" cy="529833"/>
          </a:xfrm>
          <a:prstGeom prst="stripedRightArrow">
            <a:avLst>
              <a:gd name="adj1" fmla="val 57821"/>
              <a:gd name="adj2" fmla="val 39740"/>
            </a:avLst>
          </a:prstGeom>
          <a:solidFill>
            <a:srgbClr val="FFFF0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b="1" dirty="0">
                <a:solidFill>
                  <a:schemeClr val="tx1"/>
                </a:solidFill>
                <a:latin typeface="Meiryo UI" panose="020B0604030504040204" pitchFamily="50" charset="-128"/>
                <a:ea typeface="Meiryo UI" panose="020B0604030504040204" pitchFamily="50" charset="-128"/>
              </a:rPr>
              <a:t>海の玄関口</a:t>
            </a:r>
            <a:r>
              <a:rPr kumimoji="1" lang="en-US" altLang="ja-JP" sz="1000" dirty="0">
                <a:solidFill>
                  <a:schemeClr val="tx1"/>
                </a:solidFill>
                <a:latin typeface="Meiryo UI" panose="020B0604030504040204" pitchFamily="50" charset="-128"/>
                <a:ea typeface="Meiryo UI" panose="020B0604030504040204" pitchFamily="50" charset="-128"/>
              </a:rPr>
              <a:t>】</a:t>
            </a:r>
          </a:p>
          <a:p>
            <a:pPr algn="ctr"/>
            <a:r>
              <a:rPr kumimoji="1" lang="ja-JP" altLang="en-US" sz="1000" dirty="0">
                <a:solidFill>
                  <a:schemeClr val="tx1"/>
                </a:solidFill>
                <a:latin typeface="Meiryo UI" panose="020B0604030504040204" pitchFamily="50" charset="-128"/>
                <a:ea typeface="Meiryo UI" panose="020B0604030504040204" pitchFamily="50" charset="-128"/>
              </a:rPr>
              <a:t>クルーズ客船・外航フェリー</a:t>
            </a:r>
          </a:p>
        </p:txBody>
      </p:sp>
      <p:sp>
        <p:nvSpPr>
          <p:cNvPr id="51" name="正方形/長方形 50"/>
          <p:cNvSpPr/>
          <p:nvPr/>
        </p:nvSpPr>
        <p:spPr>
          <a:xfrm>
            <a:off x="399180" y="848263"/>
            <a:ext cx="4508311" cy="769441"/>
          </a:xfrm>
          <a:prstGeom prst="rect">
            <a:avLst/>
          </a:prstGeom>
          <a:solidFill>
            <a:schemeClr val="bg1">
              <a:alpha val="60000"/>
            </a:schemeClr>
          </a:solidFill>
        </p:spPr>
        <p:txBody>
          <a:bodyPr wrap="square">
            <a:spAutoFit/>
          </a:bodyPr>
          <a:lstStyle/>
          <a:p>
            <a:pPr algn="just">
              <a:spcAft>
                <a:spcPts val="0"/>
              </a:spcAft>
            </a:pP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○大阪湾内の拠点を結ぶネットワークの形成</a:t>
            </a:r>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○水都大阪、淀川舟運と連携したネットワークの形成</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○大阪湾内の海洋性レクリエーションネットワークの形成（海の駅の連携）</a:t>
            </a:r>
          </a:p>
          <a:p>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○大阪湾と瀬戸内・</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西日本等を</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結ぶネットワークの形成</a:t>
            </a:r>
            <a:endParaRPr lang="en-US" altLang="ja-JP" sz="1100" dirty="0">
              <a:latin typeface="Meiryo UI" panose="020B0604030504040204" pitchFamily="50" charset="-128"/>
              <a:ea typeface="Meiryo UI" panose="020B0604030504040204" pitchFamily="50" charset="-128"/>
            </a:endParaRPr>
          </a:p>
        </p:txBody>
      </p:sp>
      <p:sp>
        <p:nvSpPr>
          <p:cNvPr id="2" name="楕円 1"/>
          <p:cNvSpPr>
            <a:spLocks noChangeAspect="1"/>
          </p:cNvSpPr>
          <p:nvPr/>
        </p:nvSpPr>
        <p:spPr>
          <a:xfrm>
            <a:off x="6322878" y="5258369"/>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49" name="楕円 48"/>
          <p:cNvSpPr>
            <a:spLocks noChangeAspect="1"/>
          </p:cNvSpPr>
          <p:nvPr/>
        </p:nvSpPr>
        <p:spPr>
          <a:xfrm>
            <a:off x="8094764" y="2110305"/>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2" name="楕円 51"/>
          <p:cNvSpPr>
            <a:spLocks noChangeAspect="1"/>
          </p:cNvSpPr>
          <p:nvPr/>
        </p:nvSpPr>
        <p:spPr>
          <a:xfrm>
            <a:off x="8613957" y="2004284"/>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91" name="正方形/長方形 190">
            <a:extLst>
              <a:ext uri="{FF2B5EF4-FFF2-40B4-BE49-F238E27FC236}">
                <a16:creationId xmlns:a16="http://schemas.microsoft.com/office/drawing/2014/main" id="{FCDE16F4-DC89-4131-8A84-953F7FB1FF43}"/>
              </a:ext>
            </a:extLst>
          </p:cNvPr>
          <p:cNvSpPr/>
          <p:nvPr/>
        </p:nvSpPr>
        <p:spPr>
          <a:xfrm rot="19482001">
            <a:off x="8394919" y="1551434"/>
            <a:ext cx="1222955" cy="25914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淀川・水の回廊</a:t>
            </a:r>
            <a:endParaRPr kumimoji="1" lang="en-US" altLang="ja-JP" sz="1000" b="1" dirty="0">
              <a:solidFill>
                <a:schemeClr val="tx1"/>
              </a:solidFill>
              <a:latin typeface="Meiryo UI" panose="020B0604030504040204" pitchFamily="50" charset="-128"/>
              <a:ea typeface="Meiryo UI" panose="020B0604030504040204" pitchFamily="50" charset="-128"/>
            </a:endParaRPr>
          </a:p>
        </p:txBody>
      </p:sp>
      <p:sp>
        <p:nvSpPr>
          <p:cNvPr id="53" name="楕円 52"/>
          <p:cNvSpPr>
            <a:spLocks noChangeAspect="1"/>
          </p:cNvSpPr>
          <p:nvPr/>
        </p:nvSpPr>
        <p:spPr>
          <a:xfrm>
            <a:off x="7512209" y="4329390"/>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5" name="楕円 54"/>
          <p:cNvSpPr>
            <a:spLocks noChangeAspect="1"/>
          </p:cNvSpPr>
          <p:nvPr/>
        </p:nvSpPr>
        <p:spPr>
          <a:xfrm>
            <a:off x="7337602" y="4497350"/>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8" name="楕円 57"/>
          <p:cNvSpPr>
            <a:spLocks noChangeAspect="1"/>
          </p:cNvSpPr>
          <p:nvPr/>
        </p:nvSpPr>
        <p:spPr>
          <a:xfrm>
            <a:off x="7160118" y="4653573"/>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5" name="フリーフォーム 4"/>
          <p:cNvSpPr/>
          <p:nvPr/>
        </p:nvSpPr>
        <p:spPr>
          <a:xfrm>
            <a:off x="7356785" y="4332395"/>
            <a:ext cx="154527" cy="159546"/>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64" name="フリーフォーム 63"/>
          <p:cNvSpPr/>
          <p:nvPr/>
        </p:nvSpPr>
        <p:spPr>
          <a:xfrm rot="464606">
            <a:off x="7169047" y="4502945"/>
            <a:ext cx="138663" cy="178122"/>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68" name="フリーフォーム 67"/>
          <p:cNvSpPr/>
          <p:nvPr/>
        </p:nvSpPr>
        <p:spPr>
          <a:xfrm rot="364769">
            <a:off x="6425265" y="4658530"/>
            <a:ext cx="691338" cy="637281"/>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71" name="フリーフォーム 70"/>
          <p:cNvSpPr/>
          <p:nvPr/>
        </p:nvSpPr>
        <p:spPr>
          <a:xfrm rot="15907355">
            <a:off x="7925636" y="2602768"/>
            <a:ext cx="348337" cy="172815"/>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72" name="フリーフォーム 71"/>
          <p:cNvSpPr/>
          <p:nvPr/>
        </p:nvSpPr>
        <p:spPr>
          <a:xfrm rot="20431790" flipH="1">
            <a:off x="6839088" y="2289043"/>
            <a:ext cx="1065369" cy="188492"/>
          </a:xfrm>
          <a:custGeom>
            <a:avLst/>
            <a:gdLst>
              <a:gd name="connsiteX0" fmla="*/ 147638 w 147638"/>
              <a:gd name="connsiteY0" fmla="*/ 0 h 133350"/>
              <a:gd name="connsiteX1" fmla="*/ 52388 w 147638"/>
              <a:gd name="connsiteY1" fmla="*/ 52388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6994" y="30163"/>
                  <a:pt x="52388" y="52388"/>
                </a:cubicBezTo>
                <a:cubicBezTo>
                  <a:pt x="27782" y="74613"/>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73" name="フリーフォーム 72"/>
          <p:cNvSpPr/>
          <p:nvPr/>
        </p:nvSpPr>
        <p:spPr>
          <a:xfrm rot="17737943" flipH="1">
            <a:off x="7856776" y="1759045"/>
            <a:ext cx="926065" cy="442228"/>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0348 w 147638"/>
              <a:gd name="connsiteY1" fmla="*/ 34707 h 133350"/>
              <a:gd name="connsiteX2" fmla="*/ 0 w 147638"/>
              <a:gd name="connsiteY2" fmla="*/ 133350 h 133350"/>
              <a:gd name="connsiteX0" fmla="*/ 147638 w 147638"/>
              <a:gd name="connsiteY0" fmla="*/ 0 h 133350"/>
              <a:gd name="connsiteX1" fmla="*/ 78452 w 147638"/>
              <a:gd name="connsiteY1" fmla="*/ 29319 h 133350"/>
              <a:gd name="connsiteX2" fmla="*/ 0 w 147638"/>
              <a:gd name="connsiteY2" fmla="*/ 133350 h 133350"/>
              <a:gd name="connsiteX0" fmla="*/ 147638 w 147638"/>
              <a:gd name="connsiteY0" fmla="*/ 0 h 133350"/>
              <a:gd name="connsiteX1" fmla="*/ 78452 w 147638"/>
              <a:gd name="connsiteY1" fmla="*/ 29319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105285" y="2744"/>
                  <a:pt x="78452" y="29319"/>
                </a:cubicBezTo>
                <a:cubicBezTo>
                  <a:pt x="51619" y="55894"/>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74" name="楕円 73"/>
          <p:cNvSpPr>
            <a:spLocks noChangeAspect="1"/>
          </p:cNvSpPr>
          <p:nvPr/>
        </p:nvSpPr>
        <p:spPr>
          <a:xfrm>
            <a:off x="7504962" y="1775114"/>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5" name="楕円 74"/>
          <p:cNvSpPr>
            <a:spLocks noChangeAspect="1"/>
          </p:cNvSpPr>
          <p:nvPr/>
        </p:nvSpPr>
        <p:spPr>
          <a:xfrm>
            <a:off x="6014784" y="2417666"/>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7" name="楕円 76"/>
          <p:cNvSpPr>
            <a:spLocks noChangeAspect="1"/>
          </p:cNvSpPr>
          <p:nvPr/>
        </p:nvSpPr>
        <p:spPr>
          <a:xfrm>
            <a:off x="4418721" y="5286505"/>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8" name="楕円 77"/>
          <p:cNvSpPr>
            <a:spLocks noChangeAspect="1"/>
          </p:cNvSpPr>
          <p:nvPr/>
        </p:nvSpPr>
        <p:spPr>
          <a:xfrm>
            <a:off x="4370419" y="4329390"/>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79" name="楕円 78"/>
          <p:cNvSpPr>
            <a:spLocks noChangeAspect="1"/>
          </p:cNvSpPr>
          <p:nvPr/>
        </p:nvSpPr>
        <p:spPr>
          <a:xfrm>
            <a:off x="5132390" y="3190160"/>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80" name="楕円 79"/>
          <p:cNvSpPr>
            <a:spLocks noChangeAspect="1"/>
          </p:cNvSpPr>
          <p:nvPr/>
        </p:nvSpPr>
        <p:spPr>
          <a:xfrm>
            <a:off x="5405180" y="2549219"/>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96" name="正方形/長方形 195">
            <a:extLst>
              <a:ext uri="{FF2B5EF4-FFF2-40B4-BE49-F238E27FC236}">
                <a16:creationId xmlns:a16="http://schemas.microsoft.com/office/drawing/2014/main" id="{40B7AF7B-91A6-4B78-AED9-CD8B17ED807C}"/>
              </a:ext>
            </a:extLst>
          </p:cNvPr>
          <p:cNvSpPr/>
          <p:nvPr/>
        </p:nvSpPr>
        <p:spPr>
          <a:xfrm>
            <a:off x="7816323" y="2147912"/>
            <a:ext cx="452019" cy="164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Meiryo UI" panose="020B0604030504040204" pitchFamily="50" charset="-128"/>
                <a:ea typeface="Meiryo UI" panose="020B0604030504040204" pitchFamily="50" charset="-128"/>
              </a:rPr>
              <a:t>舞洲</a:t>
            </a:r>
          </a:p>
        </p:txBody>
      </p:sp>
      <p:sp>
        <p:nvSpPr>
          <p:cNvPr id="181" name="正方形/長方形 180">
            <a:extLst>
              <a:ext uri="{FF2B5EF4-FFF2-40B4-BE49-F238E27FC236}">
                <a16:creationId xmlns:a16="http://schemas.microsoft.com/office/drawing/2014/main" id="{C608DCE1-BFE2-47AA-8263-E084AB46EDD1}"/>
              </a:ext>
            </a:extLst>
          </p:cNvPr>
          <p:cNvSpPr/>
          <p:nvPr/>
        </p:nvSpPr>
        <p:spPr>
          <a:xfrm rot="600000">
            <a:off x="4565867" y="5286682"/>
            <a:ext cx="1002504" cy="30711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Meiryo UI" panose="020B0604030504040204" pitchFamily="50" charset="-128"/>
                <a:ea typeface="Meiryo UI" panose="020B0604030504040204" pitchFamily="50" charset="-128"/>
              </a:rPr>
              <a:t>深日港</a:t>
            </a:r>
            <a:r>
              <a:rPr kumimoji="1" lang="ja-JP" altLang="en-US" sz="800" b="1" dirty="0" err="1">
                <a:solidFill>
                  <a:schemeClr val="tx1"/>
                </a:solidFill>
                <a:latin typeface="Meiryo UI" panose="020B0604030504040204" pitchFamily="50" charset="-128"/>
                <a:ea typeface="Meiryo UI" panose="020B0604030504040204" pitchFamily="50" charset="-128"/>
              </a:rPr>
              <a:t>ー</a:t>
            </a:r>
            <a:r>
              <a:rPr kumimoji="1" lang="ja-JP" altLang="en-US" sz="800" b="1" dirty="0">
                <a:solidFill>
                  <a:schemeClr val="tx1"/>
                </a:solidFill>
                <a:latin typeface="Meiryo UI" panose="020B0604030504040204" pitchFamily="50" charset="-128"/>
                <a:ea typeface="Meiryo UI" panose="020B0604030504040204" pitchFamily="50" charset="-128"/>
              </a:rPr>
              <a:t>洲本港</a:t>
            </a:r>
            <a:endParaRPr kumimoji="1" lang="en-US" altLang="ja-JP" sz="800" b="1" dirty="0">
              <a:solidFill>
                <a:schemeClr val="tx1"/>
              </a:solidFill>
              <a:latin typeface="Meiryo UI" panose="020B0604030504040204" pitchFamily="50" charset="-128"/>
              <a:ea typeface="Meiryo UI" panose="020B0604030504040204" pitchFamily="50" charset="-128"/>
            </a:endParaRPr>
          </a:p>
          <a:p>
            <a:pPr algn="ctr"/>
            <a:r>
              <a:rPr kumimoji="1" lang="ja-JP" altLang="en-US" sz="800" b="1" dirty="0">
                <a:solidFill>
                  <a:schemeClr val="tx1"/>
                </a:solidFill>
                <a:latin typeface="Meiryo UI" panose="020B0604030504040204" pitchFamily="50" charset="-128"/>
                <a:ea typeface="Meiryo UI" panose="020B0604030504040204" pitchFamily="50" charset="-128"/>
              </a:rPr>
              <a:t>（社会実験）</a:t>
            </a:r>
            <a:endParaRPr kumimoji="1" lang="en-US" altLang="ja-JP" sz="800" b="1" dirty="0">
              <a:solidFill>
                <a:schemeClr val="tx1"/>
              </a:solidFill>
              <a:latin typeface="Meiryo UI" panose="020B0604030504040204" pitchFamily="50" charset="-128"/>
              <a:ea typeface="Meiryo UI" panose="020B0604030504040204" pitchFamily="50" charset="-128"/>
            </a:endParaRPr>
          </a:p>
        </p:txBody>
      </p:sp>
      <p:sp>
        <p:nvSpPr>
          <p:cNvPr id="81" name="正方形/長方形 80">
            <a:extLst>
              <a:ext uri="{FF2B5EF4-FFF2-40B4-BE49-F238E27FC236}">
                <a16:creationId xmlns:a16="http://schemas.microsoft.com/office/drawing/2014/main" id="{59000650-4DFC-4B8A-A054-8E8934DF5F4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５</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重点的な取組み</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6" name="フリーフォーム 75"/>
          <p:cNvSpPr/>
          <p:nvPr/>
        </p:nvSpPr>
        <p:spPr>
          <a:xfrm rot="983531" flipH="1" flipV="1">
            <a:off x="7280411" y="2318871"/>
            <a:ext cx="427679" cy="1904797"/>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68260 w 147638"/>
              <a:gd name="connsiteY1" fmla="*/ 52098 h 133350"/>
              <a:gd name="connsiteX2" fmla="*/ 0 w 147638"/>
              <a:gd name="connsiteY2" fmla="*/ 133350 h 133350"/>
              <a:gd name="connsiteX0" fmla="*/ 147638 w 147638"/>
              <a:gd name="connsiteY0" fmla="*/ 0 h 133350"/>
              <a:gd name="connsiteX1" fmla="*/ 69759 w 147638"/>
              <a:gd name="connsiteY1" fmla="*/ 52007 h 133350"/>
              <a:gd name="connsiteX2" fmla="*/ 0 w 147638"/>
              <a:gd name="connsiteY2" fmla="*/ 133350 h 133350"/>
              <a:gd name="connsiteX0" fmla="*/ 137587 w 137587"/>
              <a:gd name="connsiteY0" fmla="*/ 0 h 126728"/>
              <a:gd name="connsiteX1" fmla="*/ 69759 w 137587"/>
              <a:gd name="connsiteY1" fmla="*/ 45385 h 126728"/>
              <a:gd name="connsiteX2" fmla="*/ 0 w 137587"/>
              <a:gd name="connsiteY2" fmla="*/ 126728 h 126728"/>
              <a:gd name="connsiteX0" fmla="*/ 147199 w 147199"/>
              <a:gd name="connsiteY0" fmla="*/ 0 h 127976"/>
              <a:gd name="connsiteX1" fmla="*/ 69759 w 147199"/>
              <a:gd name="connsiteY1" fmla="*/ 46633 h 127976"/>
              <a:gd name="connsiteX2" fmla="*/ 0 w 147199"/>
              <a:gd name="connsiteY2" fmla="*/ 127976 h 127976"/>
              <a:gd name="connsiteX0" fmla="*/ 140321 w 140321"/>
              <a:gd name="connsiteY0" fmla="*/ 0 h 128229"/>
              <a:gd name="connsiteX1" fmla="*/ 69759 w 140321"/>
              <a:gd name="connsiteY1" fmla="*/ 46886 h 128229"/>
              <a:gd name="connsiteX2" fmla="*/ 0 w 140321"/>
              <a:gd name="connsiteY2" fmla="*/ 128229 h 128229"/>
            </a:gdLst>
            <a:ahLst/>
            <a:cxnLst>
              <a:cxn ang="0">
                <a:pos x="connsiteX0" y="connsiteY0"/>
              </a:cxn>
              <a:cxn ang="0">
                <a:pos x="connsiteX1" y="connsiteY1"/>
              </a:cxn>
              <a:cxn ang="0">
                <a:pos x="connsiteX2" y="connsiteY2"/>
              </a:cxn>
            </a:cxnLst>
            <a:rect l="l" t="t" r="r" b="b"/>
            <a:pathLst>
              <a:path w="140321" h="128229">
                <a:moveTo>
                  <a:pt x="140321" y="0"/>
                </a:moveTo>
                <a:cubicBezTo>
                  <a:pt x="104999" y="15081"/>
                  <a:pt x="94365" y="24661"/>
                  <a:pt x="69759" y="46886"/>
                </a:cubicBezTo>
                <a:cubicBezTo>
                  <a:pt x="45153" y="69111"/>
                  <a:pt x="13891" y="98860"/>
                  <a:pt x="0" y="128229"/>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82" name="フリーフォーム 81"/>
          <p:cNvSpPr/>
          <p:nvPr/>
        </p:nvSpPr>
        <p:spPr>
          <a:xfrm rot="15907355" flipH="1">
            <a:off x="7097995" y="2832317"/>
            <a:ext cx="1196192" cy="1366516"/>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69719 w 169719"/>
              <a:gd name="connsiteY0" fmla="*/ 0 h 133350"/>
              <a:gd name="connsiteX1" fmla="*/ 6510 w 169719"/>
              <a:gd name="connsiteY1" fmla="*/ 88340 h 133350"/>
              <a:gd name="connsiteX2" fmla="*/ 22081 w 169719"/>
              <a:gd name="connsiteY2" fmla="*/ 133350 h 133350"/>
              <a:gd name="connsiteX0" fmla="*/ 166795 w 166795"/>
              <a:gd name="connsiteY0" fmla="*/ 0 h 133350"/>
              <a:gd name="connsiteX1" fmla="*/ 3586 w 166795"/>
              <a:gd name="connsiteY1" fmla="*/ 88340 h 133350"/>
              <a:gd name="connsiteX2" fmla="*/ 19157 w 166795"/>
              <a:gd name="connsiteY2" fmla="*/ 133350 h 133350"/>
              <a:gd name="connsiteX0" fmla="*/ 170552 w 170552"/>
              <a:gd name="connsiteY0" fmla="*/ 0 h 133350"/>
              <a:gd name="connsiteX1" fmla="*/ 7343 w 170552"/>
              <a:gd name="connsiteY1" fmla="*/ 88340 h 133350"/>
              <a:gd name="connsiteX2" fmla="*/ 22914 w 170552"/>
              <a:gd name="connsiteY2" fmla="*/ 133350 h 133350"/>
              <a:gd name="connsiteX0" fmla="*/ 177315 w 177315"/>
              <a:gd name="connsiteY0" fmla="*/ 0 h 120520"/>
              <a:gd name="connsiteX1" fmla="*/ 14106 w 177315"/>
              <a:gd name="connsiteY1" fmla="*/ 88340 h 120520"/>
              <a:gd name="connsiteX2" fmla="*/ 12134 w 177315"/>
              <a:gd name="connsiteY2" fmla="*/ 120520 h 120520"/>
              <a:gd name="connsiteX0" fmla="*/ 177315 w 177315"/>
              <a:gd name="connsiteY0" fmla="*/ 0 h 120520"/>
              <a:gd name="connsiteX1" fmla="*/ 14106 w 177315"/>
              <a:gd name="connsiteY1" fmla="*/ 88340 h 120520"/>
              <a:gd name="connsiteX2" fmla="*/ 12134 w 177315"/>
              <a:gd name="connsiteY2" fmla="*/ 120520 h 120520"/>
              <a:gd name="connsiteX0" fmla="*/ 183517 w 183517"/>
              <a:gd name="connsiteY0" fmla="*/ 0 h 120520"/>
              <a:gd name="connsiteX1" fmla="*/ 9133 w 183517"/>
              <a:gd name="connsiteY1" fmla="*/ 88044 h 120520"/>
              <a:gd name="connsiteX2" fmla="*/ 18336 w 183517"/>
              <a:gd name="connsiteY2" fmla="*/ 120520 h 120520"/>
              <a:gd name="connsiteX0" fmla="*/ 181106 w 181106"/>
              <a:gd name="connsiteY0" fmla="*/ 0 h 120520"/>
              <a:gd name="connsiteX1" fmla="*/ 6722 w 181106"/>
              <a:gd name="connsiteY1" fmla="*/ 88044 h 120520"/>
              <a:gd name="connsiteX2" fmla="*/ 15925 w 181106"/>
              <a:gd name="connsiteY2" fmla="*/ 120520 h 120520"/>
              <a:gd name="connsiteX0" fmla="*/ 185932 w 185932"/>
              <a:gd name="connsiteY0" fmla="*/ 0 h 120520"/>
              <a:gd name="connsiteX1" fmla="*/ 4793 w 185932"/>
              <a:gd name="connsiteY1" fmla="*/ 87537 h 120520"/>
              <a:gd name="connsiteX2" fmla="*/ 20751 w 185932"/>
              <a:gd name="connsiteY2" fmla="*/ 120520 h 120520"/>
              <a:gd name="connsiteX0" fmla="*/ 186834 w 186834"/>
              <a:gd name="connsiteY0" fmla="*/ 0 h 116549"/>
              <a:gd name="connsiteX1" fmla="*/ 5695 w 186834"/>
              <a:gd name="connsiteY1" fmla="*/ 87537 h 116549"/>
              <a:gd name="connsiteX2" fmla="*/ 18078 w 186834"/>
              <a:gd name="connsiteY2" fmla="*/ 116549 h 116549"/>
              <a:gd name="connsiteX0" fmla="*/ 185868 w 185868"/>
              <a:gd name="connsiteY0" fmla="*/ 0 h 117607"/>
              <a:gd name="connsiteX1" fmla="*/ 4729 w 185868"/>
              <a:gd name="connsiteY1" fmla="*/ 87537 h 117607"/>
              <a:gd name="connsiteX2" fmla="*/ 20984 w 185868"/>
              <a:gd name="connsiteY2" fmla="*/ 117607 h 117607"/>
              <a:gd name="connsiteX0" fmla="*/ 185814 w 185814"/>
              <a:gd name="connsiteY0" fmla="*/ 0 h 119251"/>
              <a:gd name="connsiteX1" fmla="*/ 4675 w 185814"/>
              <a:gd name="connsiteY1" fmla="*/ 87537 h 119251"/>
              <a:gd name="connsiteX2" fmla="*/ 21182 w 185814"/>
              <a:gd name="connsiteY2" fmla="*/ 119251 h 119251"/>
              <a:gd name="connsiteX0" fmla="*/ 185688 w 185688"/>
              <a:gd name="connsiteY0" fmla="*/ 0 h 118394"/>
              <a:gd name="connsiteX1" fmla="*/ 4549 w 185688"/>
              <a:gd name="connsiteY1" fmla="*/ 87537 h 118394"/>
              <a:gd name="connsiteX2" fmla="*/ 21667 w 185688"/>
              <a:gd name="connsiteY2" fmla="*/ 118394 h 118394"/>
            </a:gdLst>
            <a:ahLst/>
            <a:cxnLst>
              <a:cxn ang="0">
                <a:pos x="connsiteX0" y="connsiteY0"/>
              </a:cxn>
              <a:cxn ang="0">
                <a:pos x="connsiteX1" y="connsiteY1"/>
              </a:cxn>
              <a:cxn ang="0">
                <a:pos x="connsiteX2" y="connsiteY2"/>
              </a:cxn>
            </a:cxnLst>
            <a:rect l="l" t="t" r="r" b="b"/>
            <a:pathLst>
              <a:path w="185688" h="118394">
                <a:moveTo>
                  <a:pt x="185688" y="0"/>
                </a:moveTo>
                <a:cubicBezTo>
                  <a:pt x="150366" y="15081"/>
                  <a:pt x="29155" y="65312"/>
                  <a:pt x="4549" y="87537"/>
                </a:cubicBezTo>
                <a:cubicBezTo>
                  <a:pt x="-6267" y="102893"/>
                  <a:pt x="3308" y="101328"/>
                  <a:pt x="21667" y="118394"/>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67" name="フリーフォーム 66"/>
          <p:cNvSpPr/>
          <p:nvPr/>
        </p:nvSpPr>
        <p:spPr>
          <a:xfrm rot="15907355" flipV="1">
            <a:off x="6758521" y="3095121"/>
            <a:ext cx="1792828" cy="751635"/>
          </a:xfrm>
          <a:custGeom>
            <a:avLst/>
            <a:gdLst>
              <a:gd name="connsiteX0" fmla="*/ 147638 w 147638"/>
              <a:gd name="connsiteY0" fmla="*/ 0 h 133350"/>
              <a:gd name="connsiteX1" fmla="*/ 52388 w 147638"/>
              <a:gd name="connsiteY1" fmla="*/ 52388 h 133350"/>
              <a:gd name="connsiteX2" fmla="*/ 0 w 147638"/>
              <a:gd name="connsiteY2" fmla="*/ 133350 h 133350"/>
              <a:gd name="connsiteX0" fmla="*/ 147638 w 147638"/>
              <a:gd name="connsiteY0" fmla="*/ 0 h 133350"/>
              <a:gd name="connsiteX1" fmla="*/ 53959 w 147638"/>
              <a:gd name="connsiteY1" fmla="*/ 60240 h 133350"/>
              <a:gd name="connsiteX2" fmla="*/ 0 w 147638"/>
              <a:gd name="connsiteY2" fmla="*/ 133350 h 133350"/>
            </a:gdLst>
            <a:ahLst/>
            <a:cxnLst>
              <a:cxn ang="0">
                <a:pos x="connsiteX0" y="connsiteY0"/>
              </a:cxn>
              <a:cxn ang="0">
                <a:pos x="connsiteX1" y="connsiteY1"/>
              </a:cxn>
              <a:cxn ang="0">
                <a:pos x="connsiteX2" y="connsiteY2"/>
              </a:cxn>
            </a:cxnLst>
            <a:rect l="l" t="t" r="r" b="b"/>
            <a:pathLst>
              <a:path w="147638" h="133350">
                <a:moveTo>
                  <a:pt x="147638" y="0"/>
                </a:moveTo>
                <a:cubicBezTo>
                  <a:pt x="112316" y="15081"/>
                  <a:pt x="78565" y="38015"/>
                  <a:pt x="53959" y="60240"/>
                </a:cubicBezTo>
                <a:cubicBezTo>
                  <a:pt x="29353" y="82465"/>
                  <a:pt x="13891" y="103981"/>
                  <a:pt x="0" y="133350"/>
                </a:cubicBezTo>
              </a:path>
            </a:pathLst>
          </a:custGeom>
          <a:ln w="25400" cap="flat" cmpd="sng" algn="ctr">
            <a:solidFill>
              <a:schemeClr val="accent1"/>
            </a:solidFill>
            <a:prstDash val="sysDot"/>
            <a:round/>
            <a:headEnd type="triangl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grpSp>
        <p:nvGrpSpPr>
          <p:cNvPr id="83" name="グループ化 82"/>
          <p:cNvGrpSpPr>
            <a:grpSpLocks noChangeAspect="1"/>
          </p:cNvGrpSpPr>
          <p:nvPr/>
        </p:nvGrpSpPr>
        <p:grpSpPr>
          <a:xfrm>
            <a:off x="6766560" y="5372748"/>
            <a:ext cx="2707074" cy="832310"/>
            <a:chOff x="5394733" y="7853305"/>
            <a:chExt cx="2624319" cy="1066590"/>
          </a:xfrm>
        </p:grpSpPr>
        <p:grpSp>
          <p:nvGrpSpPr>
            <p:cNvPr id="84" name="グループ化 83"/>
            <p:cNvGrpSpPr/>
            <p:nvPr/>
          </p:nvGrpSpPr>
          <p:grpSpPr>
            <a:xfrm>
              <a:off x="5394733" y="7853305"/>
              <a:ext cx="2624319" cy="1066590"/>
              <a:chOff x="5564653" y="10045206"/>
              <a:chExt cx="2624319" cy="1066590"/>
            </a:xfrm>
          </p:grpSpPr>
          <p:sp>
            <p:nvSpPr>
              <p:cNvPr id="86" name="正方形/長方形 85"/>
              <p:cNvSpPr/>
              <p:nvPr/>
            </p:nvSpPr>
            <p:spPr>
              <a:xfrm>
                <a:off x="5564653" y="10045206"/>
                <a:ext cx="2624319" cy="1066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kumimoji="1" lang="ja-JP" altLang="en-US" sz="923" b="1" dirty="0">
                    <a:solidFill>
                      <a:schemeClr val="tx1"/>
                    </a:solidFill>
                  </a:rPr>
                  <a:t>　　　　：海上ネットワーク検討エリア</a:t>
                </a:r>
                <a:endParaRPr kumimoji="1" lang="en-US" altLang="ja-JP" sz="923" b="1" dirty="0">
                  <a:solidFill>
                    <a:schemeClr val="tx1"/>
                  </a:solidFill>
                </a:endParaRPr>
              </a:p>
              <a:p>
                <a:r>
                  <a:rPr kumimoji="1" lang="ja-JP" altLang="en-US" sz="923" b="1" dirty="0">
                    <a:solidFill>
                      <a:schemeClr val="tx1"/>
                    </a:solidFill>
                  </a:rPr>
                  <a:t>　　　　　　　　　　　　</a:t>
                </a:r>
                <a:endParaRPr kumimoji="1" lang="en-US" altLang="ja-JP" sz="923" b="1" dirty="0">
                  <a:solidFill>
                    <a:schemeClr val="tx1"/>
                  </a:solidFill>
                </a:endParaRPr>
              </a:p>
              <a:p>
                <a:r>
                  <a:rPr kumimoji="1" lang="ja-JP" altLang="en-US" sz="923" b="1" dirty="0">
                    <a:solidFill>
                      <a:schemeClr val="tx1"/>
                    </a:solidFill>
                  </a:rPr>
                  <a:t>　　　　：現在の旅客船航路（社会実験含む）</a:t>
                </a:r>
                <a:endParaRPr kumimoji="1" lang="en-US" altLang="ja-JP" sz="923" b="1" dirty="0">
                  <a:solidFill>
                    <a:schemeClr val="tx1"/>
                  </a:solidFill>
                </a:endParaRPr>
              </a:p>
              <a:p>
                <a:endParaRPr kumimoji="1" lang="en-US" altLang="ja-JP" sz="923" b="1" dirty="0">
                  <a:solidFill>
                    <a:schemeClr val="tx1"/>
                  </a:solidFill>
                </a:endParaRPr>
              </a:p>
              <a:p>
                <a:r>
                  <a:rPr kumimoji="1" lang="ja-JP" altLang="en-US" sz="923" b="1" dirty="0">
                    <a:solidFill>
                      <a:schemeClr val="tx1"/>
                    </a:solidFill>
                  </a:rPr>
                  <a:t>　　　　：海の駅　　　　　　　　</a:t>
                </a:r>
                <a:endParaRPr kumimoji="1" lang="en-US" altLang="ja-JP" sz="923" b="1" dirty="0">
                  <a:solidFill>
                    <a:schemeClr val="tx1"/>
                  </a:solidFill>
                </a:endParaRPr>
              </a:p>
            </p:txBody>
          </p:sp>
          <p:cxnSp>
            <p:nvCxnSpPr>
              <p:cNvPr id="87" name="直線矢印コネクタ 86"/>
              <p:cNvCxnSpPr>
                <a:cxnSpLocks/>
              </p:cNvCxnSpPr>
              <p:nvPr/>
            </p:nvCxnSpPr>
            <p:spPr>
              <a:xfrm flipH="1">
                <a:off x="5627952" y="10578501"/>
                <a:ext cx="488593" cy="0"/>
              </a:xfrm>
              <a:prstGeom prst="straightConnector1">
                <a:avLst/>
              </a:prstGeom>
              <a:ln w="38100">
                <a:solidFill>
                  <a:schemeClr val="tx1">
                    <a:lumMod val="50000"/>
                    <a:lumOff val="50000"/>
                  </a:schemeClr>
                </a:solidFill>
                <a:prstDash val="solid"/>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85" name="楕円 84"/>
            <p:cNvSpPr/>
            <p:nvPr/>
          </p:nvSpPr>
          <p:spPr>
            <a:xfrm>
              <a:off x="5500691" y="7905660"/>
              <a:ext cx="418794" cy="275561"/>
            </a:xfrm>
            <a:prstGeom prst="ellipse">
              <a:avLst/>
            </a:prstGeom>
            <a:noFill/>
            <a:ln w="12700">
              <a:solidFill>
                <a:schemeClr val="accent1"/>
              </a:solidFill>
            </a:ln>
            <a:effectLst>
              <a:glow rad="381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6">
                <a:solidFill>
                  <a:schemeClr val="tx1"/>
                </a:solidFill>
              </a:endParaRPr>
            </a:p>
          </p:txBody>
        </p:sp>
      </p:grpSp>
      <p:sp>
        <p:nvSpPr>
          <p:cNvPr id="88" name="楕円 87"/>
          <p:cNvSpPr>
            <a:spLocks noChangeAspect="1"/>
          </p:cNvSpPr>
          <p:nvPr/>
        </p:nvSpPr>
        <p:spPr>
          <a:xfrm>
            <a:off x="7101996" y="6035707"/>
            <a:ext cx="72000" cy="72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767EB468-0C69-480C-BC3B-E922A7005BD5}"/>
              </a:ext>
            </a:extLst>
          </p:cNvPr>
          <p:cNvSpPr/>
          <p:nvPr/>
        </p:nvSpPr>
        <p:spPr>
          <a:xfrm>
            <a:off x="302400" y="442476"/>
            <a:ext cx="3024000" cy="232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Meiryo UI" panose="020B0604030504040204" pitchFamily="50" charset="-128"/>
                <a:ea typeface="Meiryo UI" panose="020B0604030504040204" pitchFamily="50" charset="-128"/>
              </a:rPr>
              <a:t>海上・水上交通ネットワークイメージ</a:t>
            </a:r>
            <a:endParaRPr kumimoji="1" lang="en-US" altLang="ja-JP" sz="1200" dirty="0">
              <a:solidFill>
                <a:schemeClr val="bg1"/>
              </a:solidFill>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55E63B8D-343A-47A5-AEB8-D946B11BC2E3}" type="slidenum">
              <a:rPr kumimoji="1" lang="ja-JP" altLang="en-US" smtClean="0"/>
              <a:pPr/>
              <a:t>22</a:t>
            </a:fld>
            <a:endParaRPr kumimoji="1" lang="ja-JP" altLang="en-US"/>
          </a:p>
        </p:txBody>
      </p:sp>
      <p:sp>
        <p:nvSpPr>
          <p:cNvPr id="91" name="テキスト ボックス 90"/>
          <p:cNvSpPr txBox="1"/>
          <p:nvPr/>
        </p:nvSpPr>
        <p:spPr>
          <a:xfrm>
            <a:off x="353491" y="6370425"/>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a:extLst>
              <a:ext uri="{FF2B5EF4-FFF2-40B4-BE49-F238E27FC236}">
                <a16:creationId xmlns:a16="http://schemas.microsoft.com/office/drawing/2014/main" id="{082E4D86-3A3E-4B8E-AE52-616F2B06AF15}"/>
              </a:ext>
            </a:extLst>
          </p:cNvPr>
          <p:cNvSpPr/>
          <p:nvPr/>
        </p:nvSpPr>
        <p:spPr>
          <a:xfrm>
            <a:off x="6547637" y="4291271"/>
            <a:ext cx="515003" cy="147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関空</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13408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2431" y="694600"/>
            <a:ext cx="9540000" cy="6084000"/>
          </a:xfrm>
          <a:prstGeom prst="rect">
            <a:avLst/>
          </a:prstGeom>
          <a:solidFill>
            <a:schemeClr val="bg1">
              <a:alpha val="60000"/>
            </a:schemeClr>
          </a:solidFill>
        </p:spPr>
        <p:txBody>
          <a:bodyPr wrap="square">
            <a:spAutoFit/>
          </a:bodyPr>
          <a:lstStyle/>
          <a:p>
            <a:pPr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（大阪と自転車の関わり）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57188" indent="-179388"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○堺を中心に、</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100</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年以上前から</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フリーホイール</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部品を製造。堺市には世界を代表する自転車部品メーカーが立地</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57188" indent="-179388"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○全国都市交通特性調査によると、大阪市の自転車分担率は平日・休日とも全国で最も高く、日常的に自転車が交通手段として利用されている</a:t>
            </a:r>
            <a:endParaRPr lang="en-US" altLang="ja-JP" sz="1400" dirty="0">
              <a:latin typeface="Meiryo UI" panose="020B0604030504040204" pitchFamily="50" charset="-128"/>
              <a:ea typeface="Meiryo UI" panose="020B0604030504040204" pitchFamily="50" charset="-128"/>
            </a:endParaRPr>
          </a:p>
          <a:p>
            <a:pPr indent="61233"/>
            <a:endParaRPr lang="en-US" altLang="ja-JP" sz="1050" dirty="0">
              <a:latin typeface="Meiryo UI" panose="020B0604030504040204" pitchFamily="50" charset="-128"/>
              <a:ea typeface="Meiryo UI" panose="020B0604030504040204" pitchFamily="50" charset="-128"/>
            </a:endParaRPr>
          </a:p>
          <a:p>
            <a:pPr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（経過・現状）</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○近年、健康増進、エコロジー、</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エコノミー</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観点から移動手段やスポーツとして自転車を利用する人が増加</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○スマートフォンの普及、</a:t>
            </a:r>
            <a:r>
              <a:rPr lang="en-US" altLang="ja-JP" sz="1400" dirty="0" err="1">
                <a:latin typeface="Meiryo UI" panose="020B0604030504040204" pitchFamily="50" charset="-128"/>
                <a:ea typeface="Meiryo UI" panose="020B0604030504040204" pitchFamily="50" charset="-128"/>
                <a:cs typeface="Times New Roman" panose="02020603050405020304" pitchFamily="18" charset="0"/>
              </a:rPr>
              <a:t>IoT</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技術の進歩により都心部や観光地を中心にシェアサイクルが急速に普及するとともに、電動アシスト　　自転車の普及により、体力や地形に関わらず移動に自転車を利用する人が増加</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○また、新型コロナウイルスの感染拡大を受け、通勤時の利用など、自転車への関心が更に高まっている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○関西には、琵琶湖を一周するビワイチや淡路島のアワイチなど、全国のサイクリストが集まるサイクルルートがあり、相互が連携した　取組みも行われている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○大阪広域ベイエリアにおいても、堺市以南の</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13</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市町と民間</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企業</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が</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一体となったサイクル連携の取組みや深日洲本</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ライナーに</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よる広域型サイクル・ツーリズム事業の社会実験が行われるなど、公民連携の取組みが進んでいる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endParaRPr lang="en-US" altLang="ja-JP" sz="1050" dirty="0">
              <a:latin typeface="Meiryo UI" panose="020B0604030504040204" pitchFamily="50" charset="-128"/>
              <a:ea typeface="Meiryo UI" panose="020B0604030504040204" pitchFamily="50" charset="-128"/>
              <a:cs typeface="Times New Roman" panose="02020603050405020304" pitchFamily="18" charset="0"/>
            </a:endParaRPr>
          </a:p>
          <a:p>
            <a:pPr marL="1778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（取組みの方向性）</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7188" indent="-17938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大阪広域ベイエリアは琵琶湖と淡路島の中間に位置しており、泉州サイクルルートや社会実験として実施された深日洲本ライナー等の海上交通を活用し、各サイクルルートをつなぐ広域サイクルネットワークを形成するなど、観光やスポーツとしてのサイクリング環境を整備し、新たな人の動きを創出す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7188" indent="-179388"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○安全に通行できるサイクルルートの設定やシェアサイクルの効果的な活用により、内陸部から臨海部へのアクセスや臨海部の回遊性の向上を図る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7188" indent="-179388" algn="just">
              <a:spcBef>
                <a:spcPts val="600"/>
              </a:spcBef>
            </a:pP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＜具体例＞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・サイン表示</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など、統一的</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な通行環境整備</a:t>
            </a:r>
          </a:p>
          <a:p>
            <a:pPr marL="3556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・サイクルルートの周知・情報発信（アプリやマップの</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活用など）</a:t>
            </a:r>
            <a:endParaRPr lang="ja-JP" altLang="en-US" sz="1400" dirty="0">
              <a:latin typeface="Meiryo UI" panose="020B0604030504040204" pitchFamily="50" charset="-128"/>
              <a:ea typeface="Meiryo UI" panose="020B0604030504040204" pitchFamily="50" charset="-128"/>
              <a:cs typeface="Times New Roman" panose="02020603050405020304" pitchFamily="18" charset="0"/>
            </a:endParaRPr>
          </a:p>
          <a:p>
            <a:pPr marL="3556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・利用タイプに応じたシェアサイクルの導入（長距離型、</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観光型など）</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・サイクルサポートステーションの設置促進</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・にぎわい拠点の整備や誘客イベントの実施など、まちの周遊</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魅力の向上</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・海上交通（フェリー、</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渡船など）</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や</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鉄道など、</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他の交通ネットワークとの</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連携　　など</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p:cNvSpPr/>
          <p:nvPr/>
        </p:nvSpPr>
        <p:spPr>
          <a:xfrm>
            <a:off x="108000" y="381200"/>
            <a:ext cx="4024145" cy="338554"/>
          </a:xfrm>
          <a:prstGeom prst="rect">
            <a:avLst/>
          </a:prstGeom>
        </p:spPr>
        <p:txBody>
          <a:bodyPr wrap="square">
            <a:spAutoFit/>
          </a:bodyPr>
          <a:lstStyle/>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■広域サイクル連携の推進（つなぐ・広げる）</a:t>
            </a:r>
            <a:endParaRPr lang="ja-JP"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正方形/長方形 7">
            <a:extLst>
              <a:ext uri="{FF2B5EF4-FFF2-40B4-BE49-F238E27FC236}">
                <a16:creationId xmlns:a16="http://schemas.microsoft.com/office/drawing/2014/main" id="{59000650-4DFC-4B8A-A054-8E8934DF5F4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５</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重点的な取組み</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t>23</a:t>
            </a:fld>
            <a:endParaRPr kumimoji="1" lang="ja-JP" altLang="en-US"/>
          </a:p>
        </p:txBody>
      </p:sp>
    </p:spTree>
    <p:extLst>
      <p:ext uri="{BB962C8B-B14F-4D97-AF65-F5344CB8AC3E}">
        <p14:creationId xmlns:p14="http://schemas.microsoft.com/office/powerpoint/2010/main" val="2386872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a:grpSpLocks noChangeAspect="1"/>
          </p:cNvGrpSpPr>
          <p:nvPr/>
        </p:nvGrpSpPr>
        <p:grpSpPr>
          <a:xfrm>
            <a:off x="186871" y="366714"/>
            <a:ext cx="9476163" cy="6496052"/>
            <a:chOff x="904188" y="1359076"/>
            <a:chExt cx="7814846" cy="5357196"/>
          </a:xfrm>
        </p:grpSpPr>
        <p:pic>
          <p:nvPicPr>
            <p:cNvPr id="84" name="図 8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10000"/>
                      </a14:imgEffect>
                    </a14:imgLayer>
                  </a14:imgProps>
                </a:ext>
              </a:extLst>
            </a:blip>
            <a:srcRect l="21664" t="12012" r="5771" b="18017"/>
            <a:stretch/>
          </p:blipFill>
          <p:spPr>
            <a:xfrm>
              <a:off x="904188" y="1359076"/>
              <a:ext cx="7814846" cy="5357196"/>
            </a:xfrm>
            <a:prstGeom prst="rect">
              <a:avLst/>
            </a:prstGeom>
          </p:spPr>
        </p:pic>
        <p:sp>
          <p:nvSpPr>
            <p:cNvPr id="96" name="正方形/長方形 95">
              <a:extLst>
                <a:ext uri="{FF2B5EF4-FFF2-40B4-BE49-F238E27FC236}">
                  <a16:creationId xmlns:a16="http://schemas.microsoft.com/office/drawing/2014/main" id="{6E07E5DA-F61A-443B-9177-6CC0C7067DFC}"/>
                </a:ext>
              </a:extLst>
            </p:cNvPr>
            <p:cNvSpPr/>
            <p:nvPr/>
          </p:nvSpPr>
          <p:spPr>
            <a:xfrm>
              <a:off x="4375812" y="3849231"/>
              <a:ext cx="624260" cy="271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夢洲</a:t>
              </a:r>
            </a:p>
          </p:txBody>
        </p:sp>
        <p:sp>
          <p:nvSpPr>
            <p:cNvPr id="97" name="テキスト ボックス 96"/>
            <p:cNvSpPr txBox="1"/>
            <p:nvPr/>
          </p:nvSpPr>
          <p:spPr>
            <a:xfrm>
              <a:off x="1717097" y="5729871"/>
              <a:ext cx="795643" cy="308092"/>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淡路島</a:t>
              </a:r>
              <a:endParaRPr kumimoji="1" lang="en-US" altLang="ja-JP" sz="1100" dirty="0">
                <a:latin typeface="Meiryo UI" panose="020B0604030504040204" pitchFamily="50" charset="-128"/>
                <a:ea typeface="Meiryo UI" panose="020B0604030504040204" pitchFamily="50" charset="-128"/>
              </a:endParaRPr>
            </a:p>
          </p:txBody>
        </p:sp>
        <p:sp>
          <p:nvSpPr>
            <p:cNvPr id="98" name="正方形/長方形 97"/>
            <p:cNvSpPr/>
            <p:nvPr/>
          </p:nvSpPr>
          <p:spPr>
            <a:xfrm rot="18271792">
              <a:off x="940316" y="4853428"/>
              <a:ext cx="1950307" cy="289969"/>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サイクルルート（アワイチ）</a:t>
              </a:r>
              <a:endParaRPr kumimoji="1" lang="en-US" altLang="ja-JP" sz="1000" b="1" dirty="0">
                <a:latin typeface="Meiryo UI" panose="020B0604030504040204" pitchFamily="50" charset="-128"/>
                <a:ea typeface="Meiryo UI" panose="020B0604030504040204" pitchFamily="50" charset="-128"/>
              </a:endParaRPr>
            </a:p>
          </p:txBody>
        </p:sp>
        <p:sp>
          <p:nvSpPr>
            <p:cNvPr id="100" name="フリーフォーム 99"/>
            <p:cNvSpPr/>
            <p:nvPr/>
          </p:nvSpPr>
          <p:spPr>
            <a:xfrm>
              <a:off x="1231369" y="4142146"/>
              <a:ext cx="1842829" cy="2548264"/>
            </a:xfrm>
            <a:custGeom>
              <a:avLst/>
              <a:gdLst>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374441 w 3411784"/>
                <a:gd name="connsiteY42" fmla="*/ 3331493 h 4788858"/>
                <a:gd name="connsiteX43" fmla="*/ 2501441 w 3411784"/>
                <a:gd name="connsiteY43" fmla="*/ 3623593 h 4788858"/>
                <a:gd name="connsiteX44" fmla="*/ 2730041 w 3411784"/>
                <a:gd name="connsiteY44" fmla="*/ 3737893 h 4788858"/>
                <a:gd name="connsiteX45" fmla="*/ 2780841 w 3411784"/>
                <a:gd name="connsiteY45"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501441 w 3411784"/>
                <a:gd name="connsiteY42" fmla="*/ 3623593 h 4788858"/>
                <a:gd name="connsiteX43" fmla="*/ 2730041 w 3411784"/>
                <a:gd name="connsiteY43" fmla="*/ 3737893 h 4788858"/>
                <a:gd name="connsiteX44" fmla="*/ 2780841 w 3411784"/>
                <a:gd name="connsiteY44"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30041 w 3411784"/>
                <a:gd name="connsiteY42" fmla="*/ 3737893 h 4788858"/>
                <a:gd name="connsiteX43" fmla="*/ 2780841 w 3411784"/>
                <a:gd name="connsiteY43"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42" fmla="*/ 2780841 w 3411784"/>
                <a:gd name="connsiteY42" fmla="*/ 3864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22041 w 3411784"/>
                <a:gd name="connsiteY41" fmla="*/ 322989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71241 w 3411784"/>
                <a:gd name="connsiteY40" fmla="*/ 2886993 h 4788858"/>
                <a:gd name="connsiteX41" fmla="*/ 2252521 w 3411784"/>
                <a:gd name="connsiteY41" fmla="*/ 3176553 h 4788858"/>
                <a:gd name="connsiteX0" fmla="*/ 2704641 w 3411784"/>
                <a:gd name="connsiteY0" fmla="*/ 401729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183941 w 3411784"/>
                <a:gd name="connsiteY1" fmla="*/ 4182393 h 4788858"/>
                <a:gd name="connsiteX2" fmla="*/ 1701341 w 3411784"/>
                <a:gd name="connsiteY2" fmla="*/ 4385593 h 4788858"/>
                <a:gd name="connsiteX3" fmla="*/ 1409241 w 3411784"/>
                <a:gd name="connsiteY3" fmla="*/ 4588793 h 4788858"/>
                <a:gd name="connsiteX4" fmla="*/ 1053641 w 3411784"/>
                <a:gd name="connsiteY4" fmla="*/ 4766593 h 4788858"/>
                <a:gd name="connsiteX5" fmla="*/ 786941 w 3411784"/>
                <a:gd name="connsiteY5" fmla="*/ 4779293 h 4788858"/>
                <a:gd name="connsiteX6" fmla="*/ 571041 w 3411784"/>
                <a:gd name="connsiteY6" fmla="*/ 4703093 h 4788858"/>
                <a:gd name="connsiteX7" fmla="*/ 494841 w 3411784"/>
                <a:gd name="connsiteY7" fmla="*/ 4563393 h 4788858"/>
                <a:gd name="connsiteX8" fmla="*/ 583741 w 3411784"/>
                <a:gd name="connsiteY8" fmla="*/ 4385593 h 4788858"/>
                <a:gd name="connsiteX9" fmla="*/ 634541 w 3411784"/>
                <a:gd name="connsiteY9" fmla="*/ 4195093 h 4788858"/>
                <a:gd name="connsiteX10" fmla="*/ 558341 w 3411784"/>
                <a:gd name="connsiteY10" fmla="*/ 4118893 h 4788858"/>
                <a:gd name="connsiteX11" fmla="*/ 367841 w 3411784"/>
                <a:gd name="connsiteY11" fmla="*/ 4156993 h 4788858"/>
                <a:gd name="connsiteX12" fmla="*/ 228141 w 3411784"/>
                <a:gd name="connsiteY12" fmla="*/ 4195093 h 4788858"/>
                <a:gd name="connsiteX13" fmla="*/ 101141 w 3411784"/>
                <a:gd name="connsiteY13" fmla="*/ 4080793 h 4788858"/>
                <a:gd name="connsiteX14" fmla="*/ 24941 w 3411784"/>
                <a:gd name="connsiteY14" fmla="*/ 3890293 h 4788858"/>
                <a:gd name="connsiteX15" fmla="*/ 12241 w 3411784"/>
                <a:gd name="connsiteY15" fmla="*/ 3636293 h 4788858"/>
                <a:gd name="connsiteX16" fmla="*/ 190041 w 3411784"/>
                <a:gd name="connsiteY16" fmla="*/ 3483893 h 4788858"/>
                <a:gd name="connsiteX17" fmla="*/ 558341 w 3411784"/>
                <a:gd name="connsiteY17" fmla="*/ 3420393 h 4788858"/>
                <a:gd name="connsiteX18" fmla="*/ 761541 w 3411784"/>
                <a:gd name="connsiteY18" fmla="*/ 3255293 h 4788858"/>
                <a:gd name="connsiteX19" fmla="*/ 952041 w 3411784"/>
                <a:gd name="connsiteY19" fmla="*/ 2683793 h 4788858"/>
                <a:gd name="connsiteX20" fmla="*/ 1231441 w 3411784"/>
                <a:gd name="connsiteY20" fmla="*/ 2226593 h 4788858"/>
                <a:gd name="connsiteX21" fmla="*/ 1447341 w 3411784"/>
                <a:gd name="connsiteY21" fmla="*/ 1807493 h 4788858"/>
                <a:gd name="connsiteX22" fmla="*/ 1752141 w 3411784"/>
                <a:gd name="connsiteY22" fmla="*/ 1629693 h 4788858"/>
                <a:gd name="connsiteX23" fmla="*/ 1917241 w 3411784"/>
                <a:gd name="connsiteY23" fmla="*/ 1477293 h 4788858"/>
                <a:gd name="connsiteX24" fmla="*/ 2082341 w 3411784"/>
                <a:gd name="connsiteY24" fmla="*/ 1096293 h 4788858"/>
                <a:gd name="connsiteX25" fmla="*/ 2272841 w 3411784"/>
                <a:gd name="connsiteY25" fmla="*/ 956593 h 4788858"/>
                <a:gd name="connsiteX26" fmla="*/ 2539541 w 3411784"/>
                <a:gd name="connsiteY26" fmla="*/ 778793 h 4788858"/>
                <a:gd name="connsiteX27" fmla="*/ 2780841 w 3411784"/>
                <a:gd name="connsiteY27" fmla="*/ 613693 h 4788858"/>
                <a:gd name="connsiteX28" fmla="*/ 2857041 w 3411784"/>
                <a:gd name="connsiteY28" fmla="*/ 435893 h 4788858"/>
                <a:gd name="connsiteX29" fmla="*/ 3098341 w 3411784"/>
                <a:gd name="connsiteY29" fmla="*/ 54893 h 4788858"/>
                <a:gd name="connsiteX30" fmla="*/ 3263441 w 3411784"/>
                <a:gd name="connsiteY30" fmla="*/ 16793 h 4788858"/>
                <a:gd name="connsiteX31" fmla="*/ 3390441 w 3411784"/>
                <a:gd name="connsiteY31" fmla="*/ 194593 h 4788858"/>
                <a:gd name="connsiteX32" fmla="*/ 3403141 w 3411784"/>
                <a:gd name="connsiteY32" fmla="*/ 385093 h 4788858"/>
                <a:gd name="connsiteX33" fmla="*/ 3301541 w 3411784"/>
                <a:gd name="connsiteY33" fmla="*/ 562893 h 4788858"/>
                <a:gd name="connsiteX34" fmla="*/ 3174541 w 3411784"/>
                <a:gd name="connsiteY34" fmla="*/ 727993 h 4788858"/>
                <a:gd name="connsiteX35" fmla="*/ 3149141 w 3411784"/>
                <a:gd name="connsiteY35" fmla="*/ 943893 h 4788858"/>
                <a:gd name="connsiteX36" fmla="*/ 2920541 w 3411784"/>
                <a:gd name="connsiteY36" fmla="*/ 1261393 h 4788858"/>
                <a:gd name="connsiteX37" fmla="*/ 2590341 w 3411784"/>
                <a:gd name="connsiteY37" fmla="*/ 1693193 h 4788858"/>
                <a:gd name="connsiteX38" fmla="*/ 2298241 w 3411784"/>
                <a:gd name="connsiteY38" fmla="*/ 2086893 h 4788858"/>
                <a:gd name="connsiteX39" fmla="*/ 2171241 w 3411784"/>
                <a:gd name="connsiteY39" fmla="*/ 2391693 h 4788858"/>
                <a:gd name="connsiteX40" fmla="*/ 2148381 w 3411784"/>
                <a:gd name="connsiteY40" fmla="*/ 2810793 h 4788858"/>
                <a:gd name="connsiteX41" fmla="*/ 2252521 w 3411784"/>
                <a:gd name="connsiteY41" fmla="*/ 3176553 h 4788858"/>
                <a:gd name="connsiteX0" fmla="*/ 2384601 w 3411784"/>
                <a:gd name="connsiteY0" fmla="*/ 33086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709721 w 3411784"/>
                <a:gd name="connsiteY1" fmla="*/ 3908073 h 4788858"/>
                <a:gd name="connsiteX2" fmla="*/ 2183941 w 3411784"/>
                <a:gd name="connsiteY2" fmla="*/ 4182393 h 4788858"/>
                <a:gd name="connsiteX3" fmla="*/ 1701341 w 3411784"/>
                <a:gd name="connsiteY3" fmla="*/ 4385593 h 4788858"/>
                <a:gd name="connsiteX4" fmla="*/ 1409241 w 3411784"/>
                <a:gd name="connsiteY4" fmla="*/ 4588793 h 4788858"/>
                <a:gd name="connsiteX5" fmla="*/ 1053641 w 3411784"/>
                <a:gd name="connsiteY5" fmla="*/ 4766593 h 4788858"/>
                <a:gd name="connsiteX6" fmla="*/ 786941 w 3411784"/>
                <a:gd name="connsiteY6" fmla="*/ 4779293 h 4788858"/>
                <a:gd name="connsiteX7" fmla="*/ 571041 w 3411784"/>
                <a:gd name="connsiteY7" fmla="*/ 4703093 h 4788858"/>
                <a:gd name="connsiteX8" fmla="*/ 494841 w 3411784"/>
                <a:gd name="connsiteY8" fmla="*/ 4563393 h 4788858"/>
                <a:gd name="connsiteX9" fmla="*/ 583741 w 3411784"/>
                <a:gd name="connsiteY9" fmla="*/ 4385593 h 4788858"/>
                <a:gd name="connsiteX10" fmla="*/ 634541 w 3411784"/>
                <a:gd name="connsiteY10" fmla="*/ 4195093 h 4788858"/>
                <a:gd name="connsiteX11" fmla="*/ 558341 w 3411784"/>
                <a:gd name="connsiteY11" fmla="*/ 4118893 h 4788858"/>
                <a:gd name="connsiteX12" fmla="*/ 367841 w 3411784"/>
                <a:gd name="connsiteY12" fmla="*/ 4156993 h 4788858"/>
                <a:gd name="connsiteX13" fmla="*/ 228141 w 3411784"/>
                <a:gd name="connsiteY13" fmla="*/ 4195093 h 4788858"/>
                <a:gd name="connsiteX14" fmla="*/ 101141 w 3411784"/>
                <a:gd name="connsiteY14" fmla="*/ 4080793 h 4788858"/>
                <a:gd name="connsiteX15" fmla="*/ 24941 w 3411784"/>
                <a:gd name="connsiteY15" fmla="*/ 3890293 h 4788858"/>
                <a:gd name="connsiteX16" fmla="*/ 12241 w 3411784"/>
                <a:gd name="connsiteY16" fmla="*/ 3636293 h 4788858"/>
                <a:gd name="connsiteX17" fmla="*/ 190041 w 3411784"/>
                <a:gd name="connsiteY17" fmla="*/ 3483893 h 4788858"/>
                <a:gd name="connsiteX18" fmla="*/ 558341 w 3411784"/>
                <a:gd name="connsiteY18" fmla="*/ 3420393 h 4788858"/>
                <a:gd name="connsiteX19" fmla="*/ 761541 w 3411784"/>
                <a:gd name="connsiteY19" fmla="*/ 3255293 h 4788858"/>
                <a:gd name="connsiteX20" fmla="*/ 952041 w 3411784"/>
                <a:gd name="connsiteY20" fmla="*/ 2683793 h 4788858"/>
                <a:gd name="connsiteX21" fmla="*/ 1231441 w 3411784"/>
                <a:gd name="connsiteY21" fmla="*/ 2226593 h 4788858"/>
                <a:gd name="connsiteX22" fmla="*/ 1447341 w 3411784"/>
                <a:gd name="connsiteY22" fmla="*/ 1807493 h 4788858"/>
                <a:gd name="connsiteX23" fmla="*/ 1752141 w 3411784"/>
                <a:gd name="connsiteY23" fmla="*/ 1629693 h 4788858"/>
                <a:gd name="connsiteX24" fmla="*/ 1917241 w 3411784"/>
                <a:gd name="connsiteY24" fmla="*/ 1477293 h 4788858"/>
                <a:gd name="connsiteX25" fmla="*/ 2082341 w 3411784"/>
                <a:gd name="connsiteY25" fmla="*/ 1096293 h 4788858"/>
                <a:gd name="connsiteX26" fmla="*/ 2272841 w 3411784"/>
                <a:gd name="connsiteY26" fmla="*/ 956593 h 4788858"/>
                <a:gd name="connsiteX27" fmla="*/ 2539541 w 3411784"/>
                <a:gd name="connsiteY27" fmla="*/ 778793 h 4788858"/>
                <a:gd name="connsiteX28" fmla="*/ 2780841 w 3411784"/>
                <a:gd name="connsiteY28" fmla="*/ 613693 h 4788858"/>
                <a:gd name="connsiteX29" fmla="*/ 2857041 w 3411784"/>
                <a:gd name="connsiteY29" fmla="*/ 435893 h 4788858"/>
                <a:gd name="connsiteX30" fmla="*/ 3098341 w 3411784"/>
                <a:gd name="connsiteY30" fmla="*/ 54893 h 4788858"/>
                <a:gd name="connsiteX31" fmla="*/ 3263441 w 3411784"/>
                <a:gd name="connsiteY31" fmla="*/ 16793 h 4788858"/>
                <a:gd name="connsiteX32" fmla="*/ 3390441 w 3411784"/>
                <a:gd name="connsiteY32" fmla="*/ 194593 h 4788858"/>
                <a:gd name="connsiteX33" fmla="*/ 3403141 w 3411784"/>
                <a:gd name="connsiteY33" fmla="*/ 385093 h 4788858"/>
                <a:gd name="connsiteX34" fmla="*/ 3301541 w 3411784"/>
                <a:gd name="connsiteY34" fmla="*/ 562893 h 4788858"/>
                <a:gd name="connsiteX35" fmla="*/ 3174541 w 3411784"/>
                <a:gd name="connsiteY35" fmla="*/ 727993 h 4788858"/>
                <a:gd name="connsiteX36" fmla="*/ 3149141 w 3411784"/>
                <a:gd name="connsiteY36" fmla="*/ 943893 h 4788858"/>
                <a:gd name="connsiteX37" fmla="*/ 2920541 w 3411784"/>
                <a:gd name="connsiteY37" fmla="*/ 1261393 h 4788858"/>
                <a:gd name="connsiteX38" fmla="*/ 2590341 w 3411784"/>
                <a:gd name="connsiteY38" fmla="*/ 1693193 h 4788858"/>
                <a:gd name="connsiteX39" fmla="*/ 2298241 w 3411784"/>
                <a:gd name="connsiteY39" fmla="*/ 2086893 h 4788858"/>
                <a:gd name="connsiteX40" fmla="*/ 2171241 w 3411784"/>
                <a:gd name="connsiteY40" fmla="*/ 2391693 h 4788858"/>
                <a:gd name="connsiteX41" fmla="*/ 2148381 w 3411784"/>
                <a:gd name="connsiteY41" fmla="*/ 2810793 h 4788858"/>
                <a:gd name="connsiteX42" fmla="*/ 2252521 w 3411784"/>
                <a:gd name="connsiteY42"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183941 w 3411784"/>
                <a:gd name="connsiteY3" fmla="*/ 4182393 h 4788858"/>
                <a:gd name="connsiteX4" fmla="*/ 1701341 w 3411784"/>
                <a:gd name="connsiteY4" fmla="*/ 4385593 h 4788858"/>
                <a:gd name="connsiteX5" fmla="*/ 1409241 w 3411784"/>
                <a:gd name="connsiteY5" fmla="*/ 4588793 h 4788858"/>
                <a:gd name="connsiteX6" fmla="*/ 1053641 w 3411784"/>
                <a:gd name="connsiteY6" fmla="*/ 4766593 h 4788858"/>
                <a:gd name="connsiteX7" fmla="*/ 786941 w 3411784"/>
                <a:gd name="connsiteY7" fmla="*/ 4779293 h 4788858"/>
                <a:gd name="connsiteX8" fmla="*/ 571041 w 3411784"/>
                <a:gd name="connsiteY8" fmla="*/ 4703093 h 4788858"/>
                <a:gd name="connsiteX9" fmla="*/ 494841 w 3411784"/>
                <a:gd name="connsiteY9" fmla="*/ 4563393 h 4788858"/>
                <a:gd name="connsiteX10" fmla="*/ 583741 w 3411784"/>
                <a:gd name="connsiteY10" fmla="*/ 4385593 h 4788858"/>
                <a:gd name="connsiteX11" fmla="*/ 634541 w 3411784"/>
                <a:gd name="connsiteY11" fmla="*/ 4195093 h 4788858"/>
                <a:gd name="connsiteX12" fmla="*/ 558341 w 3411784"/>
                <a:gd name="connsiteY12" fmla="*/ 4118893 h 4788858"/>
                <a:gd name="connsiteX13" fmla="*/ 367841 w 3411784"/>
                <a:gd name="connsiteY13" fmla="*/ 4156993 h 4788858"/>
                <a:gd name="connsiteX14" fmla="*/ 228141 w 3411784"/>
                <a:gd name="connsiteY14" fmla="*/ 4195093 h 4788858"/>
                <a:gd name="connsiteX15" fmla="*/ 101141 w 3411784"/>
                <a:gd name="connsiteY15" fmla="*/ 4080793 h 4788858"/>
                <a:gd name="connsiteX16" fmla="*/ 24941 w 3411784"/>
                <a:gd name="connsiteY16" fmla="*/ 3890293 h 4788858"/>
                <a:gd name="connsiteX17" fmla="*/ 12241 w 3411784"/>
                <a:gd name="connsiteY17" fmla="*/ 3636293 h 4788858"/>
                <a:gd name="connsiteX18" fmla="*/ 190041 w 3411784"/>
                <a:gd name="connsiteY18" fmla="*/ 3483893 h 4788858"/>
                <a:gd name="connsiteX19" fmla="*/ 558341 w 3411784"/>
                <a:gd name="connsiteY19" fmla="*/ 3420393 h 4788858"/>
                <a:gd name="connsiteX20" fmla="*/ 761541 w 3411784"/>
                <a:gd name="connsiteY20" fmla="*/ 3255293 h 4788858"/>
                <a:gd name="connsiteX21" fmla="*/ 952041 w 3411784"/>
                <a:gd name="connsiteY21" fmla="*/ 2683793 h 4788858"/>
                <a:gd name="connsiteX22" fmla="*/ 1231441 w 3411784"/>
                <a:gd name="connsiteY22" fmla="*/ 2226593 h 4788858"/>
                <a:gd name="connsiteX23" fmla="*/ 1447341 w 3411784"/>
                <a:gd name="connsiteY23" fmla="*/ 1807493 h 4788858"/>
                <a:gd name="connsiteX24" fmla="*/ 1752141 w 3411784"/>
                <a:gd name="connsiteY24" fmla="*/ 1629693 h 4788858"/>
                <a:gd name="connsiteX25" fmla="*/ 1917241 w 3411784"/>
                <a:gd name="connsiteY25" fmla="*/ 1477293 h 4788858"/>
                <a:gd name="connsiteX26" fmla="*/ 2082341 w 3411784"/>
                <a:gd name="connsiteY26" fmla="*/ 1096293 h 4788858"/>
                <a:gd name="connsiteX27" fmla="*/ 2272841 w 3411784"/>
                <a:gd name="connsiteY27" fmla="*/ 956593 h 4788858"/>
                <a:gd name="connsiteX28" fmla="*/ 2539541 w 3411784"/>
                <a:gd name="connsiteY28" fmla="*/ 778793 h 4788858"/>
                <a:gd name="connsiteX29" fmla="*/ 2780841 w 3411784"/>
                <a:gd name="connsiteY29" fmla="*/ 613693 h 4788858"/>
                <a:gd name="connsiteX30" fmla="*/ 2857041 w 3411784"/>
                <a:gd name="connsiteY30" fmla="*/ 435893 h 4788858"/>
                <a:gd name="connsiteX31" fmla="*/ 3098341 w 3411784"/>
                <a:gd name="connsiteY31" fmla="*/ 54893 h 4788858"/>
                <a:gd name="connsiteX32" fmla="*/ 3263441 w 3411784"/>
                <a:gd name="connsiteY32" fmla="*/ 16793 h 4788858"/>
                <a:gd name="connsiteX33" fmla="*/ 3390441 w 3411784"/>
                <a:gd name="connsiteY33" fmla="*/ 194593 h 4788858"/>
                <a:gd name="connsiteX34" fmla="*/ 3403141 w 3411784"/>
                <a:gd name="connsiteY34" fmla="*/ 385093 h 4788858"/>
                <a:gd name="connsiteX35" fmla="*/ 3301541 w 3411784"/>
                <a:gd name="connsiteY35" fmla="*/ 562893 h 4788858"/>
                <a:gd name="connsiteX36" fmla="*/ 3174541 w 3411784"/>
                <a:gd name="connsiteY36" fmla="*/ 727993 h 4788858"/>
                <a:gd name="connsiteX37" fmla="*/ 3149141 w 3411784"/>
                <a:gd name="connsiteY37" fmla="*/ 943893 h 4788858"/>
                <a:gd name="connsiteX38" fmla="*/ 2920541 w 3411784"/>
                <a:gd name="connsiteY38" fmla="*/ 1261393 h 4788858"/>
                <a:gd name="connsiteX39" fmla="*/ 2590341 w 3411784"/>
                <a:gd name="connsiteY39" fmla="*/ 1693193 h 4788858"/>
                <a:gd name="connsiteX40" fmla="*/ 2298241 w 3411784"/>
                <a:gd name="connsiteY40" fmla="*/ 2086893 h 4788858"/>
                <a:gd name="connsiteX41" fmla="*/ 2171241 w 3411784"/>
                <a:gd name="connsiteY41" fmla="*/ 2391693 h 4788858"/>
                <a:gd name="connsiteX42" fmla="*/ 2148381 w 3411784"/>
                <a:gd name="connsiteY42" fmla="*/ 2810793 h 4788858"/>
                <a:gd name="connsiteX43" fmla="*/ 2252521 w 3411784"/>
                <a:gd name="connsiteY43" fmla="*/ 3176553 h 4788858"/>
                <a:gd name="connsiteX0" fmla="*/ 2316021 w 3411784"/>
                <a:gd name="connsiteY0" fmla="*/ 3232433 h 4788858"/>
                <a:gd name="connsiteX1" fmla="*/ 2488741 w 3411784"/>
                <a:gd name="connsiteY1" fmla="*/ 3618513 h 4788858"/>
                <a:gd name="connsiteX2" fmla="*/ 2709721 w 3411784"/>
                <a:gd name="connsiteY2" fmla="*/ 390807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1851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52521 w 3411784"/>
                <a:gd name="connsiteY44" fmla="*/ 317655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48381 w 3411784"/>
                <a:gd name="connsiteY43" fmla="*/ 281079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32433 h 4788858"/>
                <a:gd name="connsiteX1" fmla="*/ 2488741 w 3411784"/>
                <a:gd name="connsiteY1" fmla="*/ 3603273 h 4788858"/>
                <a:gd name="connsiteX2" fmla="*/ 2686861 w 3411784"/>
                <a:gd name="connsiteY2" fmla="*/ 3847113 h 4788858"/>
                <a:gd name="connsiteX3" fmla="*/ 2564941 w 3411784"/>
                <a:gd name="connsiteY3" fmla="*/ 4075713 h 4788858"/>
                <a:gd name="connsiteX4" fmla="*/ 2183941 w 3411784"/>
                <a:gd name="connsiteY4" fmla="*/ 4182393 h 4788858"/>
                <a:gd name="connsiteX5" fmla="*/ 1701341 w 3411784"/>
                <a:gd name="connsiteY5" fmla="*/ 4385593 h 4788858"/>
                <a:gd name="connsiteX6" fmla="*/ 1409241 w 3411784"/>
                <a:gd name="connsiteY6" fmla="*/ 4588793 h 4788858"/>
                <a:gd name="connsiteX7" fmla="*/ 1053641 w 3411784"/>
                <a:gd name="connsiteY7" fmla="*/ 4766593 h 4788858"/>
                <a:gd name="connsiteX8" fmla="*/ 786941 w 3411784"/>
                <a:gd name="connsiteY8" fmla="*/ 4779293 h 4788858"/>
                <a:gd name="connsiteX9" fmla="*/ 571041 w 3411784"/>
                <a:gd name="connsiteY9" fmla="*/ 4703093 h 4788858"/>
                <a:gd name="connsiteX10" fmla="*/ 494841 w 3411784"/>
                <a:gd name="connsiteY10" fmla="*/ 4563393 h 4788858"/>
                <a:gd name="connsiteX11" fmla="*/ 583741 w 3411784"/>
                <a:gd name="connsiteY11" fmla="*/ 4385593 h 4788858"/>
                <a:gd name="connsiteX12" fmla="*/ 634541 w 3411784"/>
                <a:gd name="connsiteY12" fmla="*/ 4195093 h 4788858"/>
                <a:gd name="connsiteX13" fmla="*/ 558341 w 3411784"/>
                <a:gd name="connsiteY13" fmla="*/ 4118893 h 4788858"/>
                <a:gd name="connsiteX14" fmla="*/ 367841 w 3411784"/>
                <a:gd name="connsiteY14" fmla="*/ 4156993 h 4788858"/>
                <a:gd name="connsiteX15" fmla="*/ 228141 w 3411784"/>
                <a:gd name="connsiteY15" fmla="*/ 4195093 h 4788858"/>
                <a:gd name="connsiteX16" fmla="*/ 101141 w 3411784"/>
                <a:gd name="connsiteY16" fmla="*/ 4080793 h 4788858"/>
                <a:gd name="connsiteX17" fmla="*/ 24941 w 3411784"/>
                <a:gd name="connsiteY17" fmla="*/ 3890293 h 4788858"/>
                <a:gd name="connsiteX18" fmla="*/ 12241 w 3411784"/>
                <a:gd name="connsiteY18" fmla="*/ 3636293 h 4788858"/>
                <a:gd name="connsiteX19" fmla="*/ 190041 w 3411784"/>
                <a:gd name="connsiteY19" fmla="*/ 3483893 h 4788858"/>
                <a:gd name="connsiteX20" fmla="*/ 558341 w 3411784"/>
                <a:gd name="connsiteY20" fmla="*/ 3420393 h 4788858"/>
                <a:gd name="connsiteX21" fmla="*/ 761541 w 3411784"/>
                <a:gd name="connsiteY21" fmla="*/ 3255293 h 4788858"/>
                <a:gd name="connsiteX22" fmla="*/ 952041 w 3411784"/>
                <a:gd name="connsiteY22" fmla="*/ 2683793 h 4788858"/>
                <a:gd name="connsiteX23" fmla="*/ 1231441 w 3411784"/>
                <a:gd name="connsiteY23" fmla="*/ 2226593 h 4788858"/>
                <a:gd name="connsiteX24" fmla="*/ 1447341 w 3411784"/>
                <a:gd name="connsiteY24" fmla="*/ 1807493 h 4788858"/>
                <a:gd name="connsiteX25" fmla="*/ 1752141 w 3411784"/>
                <a:gd name="connsiteY25" fmla="*/ 1629693 h 4788858"/>
                <a:gd name="connsiteX26" fmla="*/ 1917241 w 3411784"/>
                <a:gd name="connsiteY26" fmla="*/ 1477293 h 4788858"/>
                <a:gd name="connsiteX27" fmla="*/ 2082341 w 3411784"/>
                <a:gd name="connsiteY27" fmla="*/ 1096293 h 4788858"/>
                <a:gd name="connsiteX28" fmla="*/ 2272841 w 3411784"/>
                <a:gd name="connsiteY28" fmla="*/ 956593 h 4788858"/>
                <a:gd name="connsiteX29" fmla="*/ 2539541 w 3411784"/>
                <a:gd name="connsiteY29" fmla="*/ 778793 h 4788858"/>
                <a:gd name="connsiteX30" fmla="*/ 2780841 w 3411784"/>
                <a:gd name="connsiteY30" fmla="*/ 613693 h 4788858"/>
                <a:gd name="connsiteX31" fmla="*/ 2857041 w 3411784"/>
                <a:gd name="connsiteY31" fmla="*/ 435893 h 4788858"/>
                <a:gd name="connsiteX32" fmla="*/ 3098341 w 3411784"/>
                <a:gd name="connsiteY32" fmla="*/ 54893 h 4788858"/>
                <a:gd name="connsiteX33" fmla="*/ 3263441 w 3411784"/>
                <a:gd name="connsiteY33" fmla="*/ 16793 h 4788858"/>
                <a:gd name="connsiteX34" fmla="*/ 3390441 w 3411784"/>
                <a:gd name="connsiteY34" fmla="*/ 194593 h 4788858"/>
                <a:gd name="connsiteX35" fmla="*/ 3403141 w 3411784"/>
                <a:gd name="connsiteY35" fmla="*/ 385093 h 4788858"/>
                <a:gd name="connsiteX36" fmla="*/ 3301541 w 3411784"/>
                <a:gd name="connsiteY36" fmla="*/ 562893 h 4788858"/>
                <a:gd name="connsiteX37" fmla="*/ 3174541 w 3411784"/>
                <a:gd name="connsiteY37" fmla="*/ 727993 h 4788858"/>
                <a:gd name="connsiteX38" fmla="*/ 3149141 w 3411784"/>
                <a:gd name="connsiteY38" fmla="*/ 943893 h 4788858"/>
                <a:gd name="connsiteX39" fmla="*/ 2920541 w 3411784"/>
                <a:gd name="connsiteY39" fmla="*/ 1261393 h 4788858"/>
                <a:gd name="connsiteX40" fmla="*/ 2590341 w 3411784"/>
                <a:gd name="connsiteY40" fmla="*/ 1693193 h 4788858"/>
                <a:gd name="connsiteX41" fmla="*/ 2298241 w 3411784"/>
                <a:gd name="connsiteY41" fmla="*/ 2086893 h 4788858"/>
                <a:gd name="connsiteX42" fmla="*/ 2171241 w 3411784"/>
                <a:gd name="connsiteY42" fmla="*/ 2391693 h 4788858"/>
                <a:gd name="connsiteX43" fmla="*/ 2178861 w 3411784"/>
                <a:gd name="connsiteY43" fmla="*/ 2719353 h 4788858"/>
                <a:gd name="connsiteX44" fmla="*/ 2229661 w 3411784"/>
                <a:gd name="connsiteY44" fmla="*/ 3085113 h 4788858"/>
                <a:gd name="connsiteX0" fmla="*/ 2316021 w 3411784"/>
                <a:gd name="connsiteY0" fmla="*/ 3219910 h 4776335"/>
                <a:gd name="connsiteX1" fmla="*/ 2488741 w 3411784"/>
                <a:gd name="connsiteY1" fmla="*/ 3590750 h 4776335"/>
                <a:gd name="connsiteX2" fmla="*/ 2686861 w 3411784"/>
                <a:gd name="connsiteY2" fmla="*/ 3834590 h 4776335"/>
                <a:gd name="connsiteX3" fmla="*/ 2564941 w 3411784"/>
                <a:gd name="connsiteY3" fmla="*/ 4063190 h 4776335"/>
                <a:gd name="connsiteX4" fmla="*/ 2183941 w 3411784"/>
                <a:gd name="connsiteY4" fmla="*/ 4169870 h 4776335"/>
                <a:gd name="connsiteX5" fmla="*/ 1701341 w 3411784"/>
                <a:gd name="connsiteY5" fmla="*/ 4373070 h 4776335"/>
                <a:gd name="connsiteX6" fmla="*/ 1409241 w 3411784"/>
                <a:gd name="connsiteY6" fmla="*/ 4576270 h 4776335"/>
                <a:gd name="connsiteX7" fmla="*/ 1053641 w 3411784"/>
                <a:gd name="connsiteY7" fmla="*/ 4754070 h 4776335"/>
                <a:gd name="connsiteX8" fmla="*/ 786941 w 3411784"/>
                <a:gd name="connsiteY8" fmla="*/ 4766770 h 4776335"/>
                <a:gd name="connsiteX9" fmla="*/ 571041 w 3411784"/>
                <a:gd name="connsiteY9" fmla="*/ 4690570 h 4776335"/>
                <a:gd name="connsiteX10" fmla="*/ 494841 w 3411784"/>
                <a:gd name="connsiteY10" fmla="*/ 4550870 h 4776335"/>
                <a:gd name="connsiteX11" fmla="*/ 583741 w 3411784"/>
                <a:gd name="connsiteY11" fmla="*/ 4373070 h 4776335"/>
                <a:gd name="connsiteX12" fmla="*/ 634541 w 3411784"/>
                <a:gd name="connsiteY12" fmla="*/ 4182570 h 4776335"/>
                <a:gd name="connsiteX13" fmla="*/ 558341 w 3411784"/>
                <a:gd name="connsiteY13" fmla="*/ 4106370 h 4776335"/>
                <a:gd name="connsiteX14" fmla="*/ 367841 w 3411784"/>
                <a:gd name="connsiteY14" fmla="*/ 4144470 h 4776335"/>
                <a:gd name="connsiteX15" fmla="*/ 228141 w 3411784"/>
                <a:gd name="connsiteY15" fmla="*/ 4182570 h 4776335"/>
                <a:gd name="connsiteX16" fmla="*/ 101141 w 3411784"/>
                <a:gd name="connsiteY16" fmla="*/ 4068270 h 4776335"/>
                <a:gd name="connsiteX17" fmla="*/ 24941 w 3411784"/>
                <a:gd name="connsiteY17" fmla="*/ 3877770 h 4776335"/>
                <a:gd name="connsiteX18" fmla="*/ 12241 w 3411784"/>
                <a:gd name="connsiteY18" fmla="*/ 3623770 h 4776335"/>
                <a:gd name="connsiteX19" fmla="*/ 190041 w 3411784"/>
                <a:gd name="connsiteY19" fmla="*/ 3471370 h 4776335"/>
                <a:gd name="connsiteX20" fmla="*/ 558341 w 3411784"/>
                <a:gd name="connsiteY20" fmla="*/ 3407870 h 4776335"/>
                <a:gd name="connsiteX21" fmla="*/ 761541 w 3411784"/>
                <a:gd name="connsiteY21" fmla="*/ 3242770 h 4776335"/>
                <a:gd name="connsiteX22" fmla="*/ 952041 w 3411784"/>
                <a:gd name="connsiteY22" fmla="*/ 2671270 h 4776335"/>
                <a:gd name="connsiteX23" fmla="*/ 1231441 w 3411784"/>
                <a:gd name="connsiteY23" fmla="*/ 2214070 h 4776335"/>
                <a:gd name="connsiteX24" fmla="*/ 1447341 w 3411784"/>
                <a:gd name="connsiteY24" fmla="*/ 1794970 h 4776335"/>
                <a:gd name="connsiteX25" fmla="*/ 1752141 w 3411784"/>
                <a:gd name="connsiteY25" fmla="*/ 1617170 h 4776335"/>
                <a:gd name="connsiteX26" fmla="*/ 1917241 w 3411784"/>
                <a:gd name="connsiteY26" fmla="*/ 1464770 h 4776335"/>
                <a:gd name="connsiteX27" fmla="*/ 2082341 w 3411784"/>
                <a:gd name="connsiteY27" fmla="*/ 1083770 h 4776335"/>
                <a:gd name="connsiteX28" fmla="*/ 2272841 w 3411784"/>
                <a:gd name="connsiteY28" fmla="*/ 944070 h 4776335"/>
                <a:gd name="connsiteX29" fmla="*/ 2539541 w 3411784"/>
                <a:gd name="connsiteY29" fmla="*/ 766270 h 4776335"/>
                <a:gd name="connsiteX30" fmla="*/ 2780841 w 3411784"/>
                <a:gd name="connsiteY30" fmla="*/ 601170 h 4776335"/>
                <a:gd name="connsiteX31" fmla="*/ 2857041 w 3411784"/>
                <a:gd name="connsiteY31" fmla="*/ 423370 h 4776335"/>
                <a:gd name="connsiteX32" fmla="*/ 3024245 w 3411784"/>
                <a:gd name="connsiteY32" fmla="*/ 86827 h 4776335"/>
                <a:gd name="connsiteX33" fmla="*/ 3263441 w 3411784"/>
                <a:gd name="connsiteY33" fmla="*/ 4270 h 4776335"/>
                <a:gd name="connsiteX34" fmla="*/ 3390441 w 3411784"/>
                <a:gd name="connsiteY34" fmla="*/ 182070 h 4776335"/>
                <a:gd name="connsiteX35" fmla="*/ 3403141 w 3411784"/>
                <a:gd name="connsiteY35" fmla="*/ 372570 h 4776335"/>
                <a:gd name="connsiteX36" fmla="*/ 3301541 w 3411784"/>
                <a:gd name="connsiteY36" fmla="*/ 550370 h 4776335"/>
                <a:gd name="connsiteX37" fmla="*/ 3174541 w 3411784"/>
                <a:gd name="connsiteY37" fmla="*/ 715470 h 4776335"/>
                <a:gd name="connsiteX38" fmla="*/ 3149141 w 3411784"/>
                <a:gd name="connsiteY38" fmla="*/ 931370 h 4776335"/>
                <a:gd name="connsiteX39" fmla="*/ 2920541 w 3411784"/>
                <a:gd name="connsiteY39" fmla="*/ 1248870 h 4776335"/>
                <a:gd name="connsiteX40" fmla="*/ 2590341 w 3411784"/>
                <a:gd name="connsiteY40" fmla="*/ 1680670 h 4776335"/>
                <a:gd name="connsiteX41" fmla="*/ 2298241 w 3411784"/>
                <a:gd name="connsiteY41" fmla="*/ 2074370 h 4776335"/>
                <a:gd name="connsiteX42" fmla="*/ 2171241 w 3411784"/>
                <a:gd name="connsiteY42" fmla="*/ 2379170 h 4776335"/>
                <a:gd name="connsiteX43" fmla="*/ 2178861 w 3411784"/>
                <a:gd name="connsiteY43" fmla="*/ 2706830 h 4776335"/>
                <a:gd name="connsiteX44" fmla="*/ 2229661 w 3411784"/>
                <a:gd name="connsiteY44" fmla="*/ 3072590 h 4776335"/>
                <a:gd name="connsiteX0" fmla="*/ 2316021 w 3413250"/>
                <a:gd name="connsiteY0" fmla="*/ 3219908 h 4776333"/>
                <a:gd name="connsiteX1" fmla="*/ 2488741 w 3413250"/>
                <a:gd name="connsiteY1" fmla="*/ 3590748 h 4776333"/>
                <a:gd name="connsiteX2" fmla="*/ 2686861 w 3413250"/>
                <a:gd name="connsiteY2" fmla="*/ 3834588 h 4776333"/>
                <a:gd name="connsiteX3" fmla="*/ 2564941 w 3413250"/>
                <a:gd name="connsiteY3" fmla="*/ 4063188 h 4776333"/>
                <a:gd name="connsiteX4" fmla="*/ 2183941 w 3413250"/>
                <a:gd name="connsiteY4" fmla="*/ 4169868 h 4776333"/>
                <a:gd name="connsiteX5" fmla="*/ 1701341 w 3413250"/>
                <a:gd name="connsiteY5" fmla="*/ 4373068 h 4776333"/>
                <a:gd name="connsiteX6" fmla="*/ 1409241 w 3413250"/>
                <a:gd name="connsiteY6" fmla="*/ 4576268 h 4776333"/>
                <a:gd name="connsiteX7" fmla="*/ 1053641 w 3413250"/>
                <a:gd name="connsiteY7" fmla="*/ 4754068 h 4776333"/>
                <a:gd name="connsiteX8" fmla="*/ 786941 w 3413250"/>
                <a:gd name="connsiteY8" fmla="*/ 4766768 h 4776333"/>
                <a:gd name="connsiteX9" fmla="*/ 571041 w 3413250"/>
                <a:gd name="connsiteY9" fmla="*/ 4690568 h 4776333"/>
                <a:gd name="connsiteX10" fmla="*/ 494841 w 3413250"/>
                <a:gd name="connsiteY10" fmla="*/ 4550868 h 4776333"/>
                <a:gd name="connsiteX11" fmla="*/ 583741 w 3413250"/>
                <a:gd name="connsiteY11" fmla="*/ 4373068 h 4776333"/>
                <a:gd name="connsiteX12" fmla="*/ 634541 w 3413250"/>
                <a:gd name="connsiteY12" fmla="*/ 4182568 h 4776333"/>
                <a:gd name="connsiteX13" fmla="*/ 558341 w 3413250"/>
                <a:gd name="connsiteY13" fmla="*/ 4106368 h 4776333"/>
                <a:gd name="connsiteX14" fmla="*/ 367841 w 3413250"/>
                <a:gd name="connsiteY14" fmla="*/ 4144468 h 4776333"/>
                <a:gd name="connsiteX15" fmla="*/ 228141 w 3413250"/>
                <a:gd name="connsiteY15" fmla="*/ 4182568 h 4776333"/>
                <a:gd name="connsiteX16" fmla="*/ 101141 w 3413250"/>
                <a:gd name="connsiteY16" fmla="*/ 4068268 h 4776333"/>
                <a:gd name="connsiteX17" fmla="*/ 24941 w 3413250"/>
                <a:gd name="connsiteY17" fmla="*/ 3877768 h 4776333"/>
                <a:gd name="connsiteX18" fmla="*/ 12241 w 3413250"/>
                <a:gd name="connsiteY18" fmla="*/ 3623768 h 4776333"/>
                <a:gd name="connsiteX19" fmla="*/ 190041 w 3413250"/>
                <a:gd name="connsiteY19" fmla="*/ 3471368 h 4776333"/>
                <a:gd name="connsiteX20" fmla="*/ 558341 w 3413250"/>
                <a:gd name="connsiteY20" fmla="*/ 3407868 h 4776333"/>
                <a:gd name="connsiteX21" fmla="*/ 761541 w 3413250"/>
                <a:gd name="connsiteY21" fmla="*/ 3242768 h 4776333"/>
                <a:gd name="connsiteX22" fmla="*/ 952041 w 3413250"/>
                <a:gd name="connsiteY22" fmla="*/ 2671268 h 4776333"/>
                <a:gd name="connsiteX23" fmla="*/ 1231441 w 3413250"/>
                <a:gd name="connsiteY23" fmla="*/ 2214068 h 4776333"/>
                <a:gd name="connsiteX24" fmla="*/ 1447341 w 3413250"/>
                <a:gd name="connsiteY24" fmla="*/ 1794968 h 4776333"/>
                <a:gd name="connsiteX25" fmla="*/ 1752141 w 3413250"/>
                <a:gd name="connsiteY25" fmla="*/ 1617168 h 4776333"/>
                <a:gd name="connsiteX26" fmla="*/ 1917241 w 3413250"/>
                <a:gd name="connsiteY26" fmla="*/ 1464768 h 4776333"/>
                <a:gd name="connsiteX27" fmla="*/ 2082341 w 3413250"/>
                <a:gd name="connsiteY27" fmla="*/ 1083768 h 4776333"/>
                <a:gd name="connsiteX28" fmla="*/ 2272841 w 3413250"/>
                <a:gd name="connsiteY28" fmla="*/ 944068 h 4776333"/>
                <a:gd name="connsiteX29" fmla="*/ 2539541 w 3413250"/>
                <a:gd name="connsiteY29" fmla="*/ 766268 h 4776333"/>
                <a:gd name="connsiteX30" fmla="*/ 2780841 w 3413250"/>
                <a:gd name="connsiteY30" fmla="*/ 601168 h 4776333"/>
                <a:gd name="connsiteX31" fmla="*/ 2857041 w 3413250"/>
                <a:gd name="connsiteY31" fmla="*/ 423368 h 4776333"/>
                <a:gd name="connsiteX32" fmla="*/ 3024245 w 3413250"/>
                <a:gd name="connsiteY32" fmla="*/ 86825 h 4776333"/>
                <a:gd name="connsiteX33" fmla="*/ 3233803 w 3413250"/>
                <a:gd name="connsiteY33" fmla="*/ 4269 h 4776333"/>
                <a:gd name="connsiteX34" fmla="*/ 3390441 w 3413250"/>
                <a:gd name="connsiteY34" fmla="*/ 182068 h 4776333"/>
                <a:gd name="connsiteX35" fmla="*/ 3403141 w 3413250"/>
                <a:gd name="connsiteY35" fmla="*/ 372568 h 4776333"/>
                <a:gd name="connsiteX36" fmla="*/ 3301541 w 3413250"/>
                <a:gd name="connsiteY36" fmla="*/ 550368 h 4776333"/>
                <a:gd name="connsiteX37" fmla="*/ 3174541 w 3413250"/>
                <a:gd name="connsiteY37" fmla="*/ 715468 h 4776333"/>
                <a:gd name="connsiteX38" fmla="*/ 3149141 w 3413250"/>
                <a:gd name="connsiteY38" fmla="*/ 931368 h 4776333"/>
                <a:gd name="connsiteX39" fmla="*/ 2920541 w 3413250"/>
                <a:gd name="connsiteY39" fmla="*/ 1248868 h 4776333"/>
                <a:gd name="connsiteX40" fmla="*/ 2590341 w 3413250"/>
                <a:gd name="connsiteY40" fmla="*/ 1680668 h 4776333"/>
                <a:gd name="connsiteX41" fmla="*/ 2298241 w 3413250"/>
                <a:gd name="connsiteY41" fmla="*/ 2074368 h 4776333"/>
                <a:gd name="connsiteX42" fmla="*/ 2171241 w 3413250"/>
                <a:gd name="connsiteY42" fmla="*/ 2379168 h 4776333"/>
                <a:gd name="connsiteX43" fmla="*/ 2178861 w 3413250"/>
                <a:gd name="connsiteY43" fmla="*/ 2706828 h 4776333"/>
                <a:gd name="connsiteX44" fmla="*/ 2229661 w 3413250"/>
                <a:gd name="connsiteY44" fmla="*/ 3072588 h 4776333"/>
                <a:gd name="connsiteX0" fmla="*/ 2316021 w 3408041"/>
                <a:gd name="connsiteY0" fmla="*/ 3220818 h 4777243"/>
                <a:gd name="connsiteX1" fmla="*/ 2488741 w 3408041"/>
                <a:gd name="connsiteY1" fmla="*/ 3591658 h 4777243"/>
                <a:gd name="connsiteX2" fmla="*/ 2686861 w 3408041"/>
                <a:gd name="connsiteY2" fmla="*/ 3835498 h 4777243"/>
                <a:gd name="connsiteX3" fmla="*/ 2564941 w 3408041"/>
                <a:gd name="connsiteY3" fmla="*/ 4064098 h 4777243"/>
                <a:gd name="connsiteX4" fmla="*/ 2183941 w 3408041"/>
                <a:gd name="connsiteY4" fmla="*/ 4170778 h 4777243"/>
                <a:gd name="connsiteX5" fmla="*/ 1701341 w 3408041"/>
                <a:gd name="connsiteY5" fmla="*/ 4373978 h 4777243"/>
                <a:gd name="connsiteX6" fmla="*/ 1409241 w 3408041"/>
                <a:gd name="connsiteY6" fmla="*/ 4577178 h 4777243"/>
                <a:gd name="connsiteX7" fmla="*/ 1053641 w 3408041"/>
                <a:gd name="connsiteY7" fmla="*/ 4754978 h 4777243"/>
                <a:gd name="connsiteX8" fmla="*/ 786941 w 3408041"/>
                <a:gd name="connsiteY8" fmla="*/ 4767678 h 4777243"/>
                <a:gd name="connsiteX9" fmla="*/ 571041 w 3408041"/>
                <a:gd name="connsiteY9" fmla="*/ 4691478 h 4777243"/>
                <a:gd name="connsiteX10" fmla="*/ 494841 w 3408041"/>
                <a:gd name="connsiteY10" fmla="*/ 4551778 h 4777243"/>
                <a:gd name="connsiteX11" fmla="*/ 583741 w 3408041"/>
                <a:gd name="connsiteY11" fmla="*/ 4373978 h 4777243"/>
                <a:gd name="connsiteX12" fmla="*/ 634541 w 3408041"/>
                <a:gd name="connsiteY12" fmla="*/ 4183478 h 4777243"/>
                <a:gd name="connsiteX13" fmla="*/ 558341 w 3408041"/>
                <a:gd name="connsiteY13" fmla="*/ 4107278 h 4777243"/>
                <a:gd name="connsiteX14" fmla="*/ 367841 w 3408041"/>
                <a:gd name="connsiteY14" fmla="*/ 4145378 h 4777243"/>
                <a:gd name="connsiteX15" fmla="*/ 228141 w 3408041"/>
                <a:gd name="connsiteY15" fmla="*/ 4183478 h 4777243"/>
                <a:gd name="connsiteX16" fmla="*/ 101141 w 3408041"/>
                <a:gd name="connsiteY16" fmla="*/ 4069178 h 4777243"/>
                <a:gd name="connsiteX17" fmla="*/ 24941 w 3408041"/>
                <a:gd name="connsiteY17" fmla="*/ 3878678 h 4777243"/>
                <a:gd name="connsiteX18" fmla="*/ 12241 w 3408041"/>
                <a:gd name="connsiteY18" fmla="*/ 3624678 h 4777243"/>
                <a:gd name="connsiteX19" fmla="*/ 190041 w 3408041"/>
                <a:gd name="connsiteY19" fmla="*/ 3472278 h 4777243"/>
                <a:gd name="connsiteX20" fmla="*/ 558341 w 3408041"/>
                <a:gd name="connsiteY20" fmla="*/ 3408778 h 4777243"/>
                <a:gd name="connsiteX21" fmla="*/ 761541 w 3408041"/>
                <a:gd name="connsiteY21" fmla="*/ 3243678 h 4777243"/>
                <a:gd name="connsiteX22" fmla="*/ 952041 w 3408041"/>
                <a:gd name="connsiteY22" fmla="*/ 2672178 h 4777243"/>
                <a:gd name="connsiteX23" fmla="*/ 1231441 w 3408041"/>
                <a:gd name="connsiteY23" fmla="*/ 2214978 h 4777243"/>
                <a:gd name="connsiteX24" fmla="*/ 1447341 w 3408041"/>
                <a:gd name="connsiteY24" fmla="*/ 1795878 h 4777243"/>
                <a:gd name="connsiteX25" fmla="*/ 1752141 w 3408041"/>
                <a:gd name="connsiteY25" fmla="*/ 1618078 h 4777243"/>
                <a:gd name="connsiteX26" fmla="*/ 1917241 w 3408041"/>
                <a:gd name="connsiteY26" fmla="*/ 1465678 h 4777243"/>
                <a:gd name="connsiteX27" fmla="*/ 2082341 w 3408041"/>
                <a:gd name="connsiteY27" fmla="*/ 1084678 h 4777243"/>
                <a:gd name="connsiteX28" fmla="*/ 2272841 w 3408041"/>
                <a:gd name="connsiteY28" fmla="*/ 944978 h 4777243"/>
                <a:gd name="connsiteX29" fmla="*/ 2539541 w 3408041"/>
                <a:gd name="connsiteY29" fmla="*/ 767178 h 4777243"/>
                <a:gd name="connsiteX30" fmla="*/ 2780841 w 3408041"/>
                <a:gd name="connsiteY30" fmla="*/ 602078 h 4777243"/>
                <a:gd name="connsiteX31" fmla="*/ 2857041 w 3408041"/>
                <a:gd name="connsiteY31" fmla="*/ 424278 h 4777243"/>
                <a:gd name="connsiteX32" fmla="*/ 3024245 w 3408041"/>
                <a:gd name="connsiteY32" fmla="*/ 87735 h 4777243"/>
                <a:gd name="connsiteX33" fmla="*/ 3233803 w 3408041"/>
                <a:gd name="connsiteY33" fmla="*/ 5179 h 4777243"/>
                <a:gd name="connsiteX34" fmla="*/ 3375623 w 3408041"/>
                <a:gd name="connsiteY34" fmla="*/ 197797 h 4777243"/>
                <a:gd name="connsiteX35" fmla="*/ 3403141 w 3408041"/>
                <a:gd name="connsiteY35" fmla="*/ 373478 h 4777243"/>
                <a:gd name="connsiteX36" fmla="*/ 3301541 w 3408041"/>
                <a:gd name="connsiteY36" fmla="*/ 551278 h 4777243"/>
                <a:gd name="connsiteX37" fmla="*/ 3174541 w 3408041"/>
                <a:gd name="connsiteY37" fmla="*/ 716378 h 4777243"/>
                <a:gd name="connsiteX38" fmla="*/ 3149141 w 3408041"/>
                <a:gd name="connsiteY38" fmla="*/ 932278 h 4777243"/>
                <a:gd name="connsiteX39" fmla="*/ 2920541 w 3408041"/>
                <a:gd name="connsiteY39" fmla="*/ 1249778 h 4777243"/>
                <a:gd name="connsiteX40" fmla="*/ 2590341 w 3408041"/>
                <a:gd name="connsiteY40" fmla="*/ 1681578 h 4777243"/>
                <a:gd name="connsiteX41" fmla="*/ 2298241 w 3408041"/>
                <a:gd name="connsiteY41" fmla="*/ 2075278 h 4777243"/>
                <a:gd name="connsiteX42" fmla="*/ 2171241 w 3408041"/>
                <a:gd name="connsiteY42" fmla="*/ 2380078 h 4777243"/>
                <a:gd name="connsiteX43" fmla="*/ 2178861 w 3408041"/>
                <a:gd name="connsiteY43" fmla="*/ 2707738 h 4777243"/>
                <a:gd name="connsiteX44" fmla="*/ 2229661 w 3408041"/>
                <a:gd name="connsiteY44" fmla="*/ 3073498 h 4777243"/>
                <a:gd name="connsiteX0" fmla="*/ 2316021 w 3408041"/>
                <a:gd name="connsiteY0" fmla="*/ 3194932 h 4751357"/>
                <a:gd name="connsiteX1" fmla="*/ 2488741 w 3408041"/>
                <a:gd name="connsiteY1" fmla="*/ 3565772 h 4751357"/>
                <a:gd name="connsiteX2" fmla="*/ 2686861 w 3408041"/>
                <a:gd name="connsiteY2" fmla="*/ 3809612 h 4751357"/>
                <a:gd name="connsiteX3" fmla="*/ 2564941 w 3408041"/>
                <a:gd name="connsiteY3" fmla="*/ 4038212 h 4751357"/>
                <a:gd name="connsiteX4" fmla="*/ 2183941 w 3408041"/>
                <a:gd name="connsiteY4" fmla="*/ 4144892 h 4751357"/>
                <a:gd name="connsiteX5" fmla="*/ 1701341 w 3408041"/>
                <a:gd name="connsiteY5" fmla="*/ 4348092 h 4751357"/>
                <a:gd name="connsiteX6" fmla="*/ 1409241 w 3408041"/>
                <a:gd name="connsiteY6" fmla="*/ 4551292 h 4751357"/>
                <a:gd name="connsiteX7" fmla="*/ 1053641 w 3408041"/>
                <a:gd name="connsiteY7" fmla="*/ 4729092 h 4751357"/>
                <a:gd name="connsiteX8" fmla="*/ 786941 w 3408041"/>
                <a:gd name="connsiteY8" fmla="*/ 4741792 h 4751357"/>
                <a:gd name="connsiteX9" fmla="*/ 571041 w 3408041"/>
                <a:gd name="connsiteY9" fmla="*/ 4665592 h 4751357"/>
                <a:gd name="connsiteX10" fmla="*/ 494841 w 3408041"/>
                <a:gd name="connsiteY10" fmla="*/ 4525892 h 4751357"/>
                <a:gd name="connsiteX11" fmla="*/ 583741 w 3408041"/>
                <a:gd name="connsiteY11" fmla="*/ 4348092 h 4751357"/>
                <a:gd name="connsiteX12" fmla="*/ 634541 w 3408041"/>
                <a:gd name="connsiteY12" fmla="*/ 4157592 h 4751357"/>
                <a:gd name="connsiteX13" fmla="*/ 558341 w 3408041"/>
                <a:gd name="connsiteY13" fmla="*/ 4081392 h 4751357"/>
                <a:gd name="connsiteX14" fmla="*/ 367841 w 3408041"/>
                <a:gd name="connsiteY14" fmla="*/ 4119492 h 4751357"/>
                <a:gd name="connsiteX15" fmla="*/ 228141 w 3408041"/>
                <a:gd name="connsiteY15" fmla="*/ 4157592 h 4751357"/>
                <a:gd name="connsiteX16" fmla="*/ 101141 w 3408041"/>
                <a:gd name="connsiteY16" fmla="*/ 4043292 h 4751357"/>
                <a:gd name="connsiteX17" fmla="*/ 24941 w 3408041"/>
                <a:gd name="connsiteY17" fmla="*/ 3852792 h 4751357"/>
                <a:gd name="connsiteX18" fmla="*/ 12241 w 3408041"/>
                <a:gd name="connsiteY18" fmla="*/ 3598792 h 4751357"/>
                <a:gd name="connsiteX19" fmla="*/ 190041 w 3408041"/>
                <a:gd name="connsiteY19" fmla="*/ 3446392 h 4751357"/>
                <a:gd name="connsiteX20" fmla="*/ 558341 w 3408041"/>
                <a:gd name="connsiteY20" fmla="*/ 3382892 h 4751357"/>
                <a:gd name="connsiteX21" fmla="*/ 761541 w 3408041"/>
                <a:gd name="connsiteY21" fmla="*/ 3217792 h 4751357"/>
                <a:gd name="connsiteX22" fmla="*/ 952041 w 3408041"/>
                <a:gd name="connsiteY22" fmla="*/ 2646292 h 4751357"/>
                <a:gd name="connsiteX23" fmla="*/ 1231441 w 3408041"/>
                <a:gd name="connsiteY23" fmla="*/ 2189092 h 4751357"/>
                <a:gd name="connsiteX24" fmla="*/ 1447341 w 3408041"/>
                <a:gd name="connsiteY24" fmla="*/ 1769992 h 4751357"/>
                <a:gd name="connsiteX25" fmla="*/ 1752141 w 3408041"/>
                <a:gd name="connsiteY25" fmla="*/ 1592192 h 4751357"/>
                <a:gd name="connsiteX26" fmla="*/ 1917241 w 3408041"/>
                <a:gd name="connsiteY26" fmla="*/ 1439792 h 4751357"/>
                <a:gd name="connsiteX27" fmla="*/ 2082341 w 3408041"/>
                <a:gd name="connsiteY27" fmla="*/ 1058792 h 4751357"/>
                <a:gd name="connsiteX28" fmla="*/ 2272841 w 3408041"/>
                <a:gd name="connsiteY28" fmla="*/ 919092 h 4751357"/>
                <a:gd name="connsiteX29" fmla="*/ 2539541 w 3408041"/>
                <a:gd name="connsiteY29" fmla="*/ 741292 h 4751357"/>
                <a:gd name="connsiteX30" fmla="*/ 2780841 w 3408041"/>
                <a:gd name="connsiteY30" fmla="*/ 576192 h 4751357"/>
                <a:gd name="connsiteX31" fmla="*/ 2857041 w 3408041"/>
                <a:gd name="connsiteY31" fmla="*/ 398392 h 4751357"/>
                <a:gd name="connsiteX32" fmla="*/ 3024245 w 3408041"/>
                <a:gd name="connsiteY32" fmla="*/ 61849 h 4751357"/>
                <a:gd name="connsiteX33" fmla="*/ 3233803 w 3408041"/>
                <a:gd name="connsiteY33" fmla="*/ 8932 h 4751357"/>
                <a:gd name="connsiteX34" fmla="*/ 3375623 w 3408041"/>
                <a:gd name="connsiteY34" fmla="*/ 171911 h 4751357"/>
                <a:gd name="connsiteX35" fmla="*/ 3403141 w 3408041"/>
                <a:gd name="connsiteY35" fmla="*/ 347592 h 4751357"/>
                <a:gd name="connsiteX36" fmla="*/ 3301541 w 3408041"/>
                <a:gd name="connsiteY36" fmla="*/ 525392 h 4751357"/>
                <a:gd name="connsiteX37" fmla="*/ 3174541 w 3408041"/>
                <a:gd name="connsiteY37" fmla="*/ 690492 h 4751357"/>
                <a:gd name="connsiteX38" fmla="*/ 3149141 w 3408041"/>
                <a:gd name="connsiteY38" fmla="*/ 906392 h 4751357"/>
                <a:gd name="connsiteX39" fmla="*/ 2920541 w 3408041"/>
                <a:gd name="connsiteY39" fmla="*/ 1223892 h 4751357"/>
                <a:gd name="connsiteX40" fmla="*/ 2590341 w 3408041"/>
                <a:gd name="connsiteY40" fmla="*/ 1655692 h 4751357"/>
                <a:gd name="connsiteX41" fmla="*/ 2298241 w 3408041"/>
                <a:gd name="connsiteY41" fmla="*/ 2049392 h 4751357"/>
                <a:gd name="connsiteX42" fmla="*/ 2171241 w 3408041"/>
                <a:gd name="connsiteY42" fmla="*/ 2354192 h 4751357"/>
                <a:gd name="connsiteX43" fmla="*/ 2178861 w 3408041"/>
                <a:gd name="connsiteY43" fmla="*/ 2681852 h 4751357"/>
                <a:gd name="connsiteX44" fmla="*/ 2229661 w 3408041"/>
                <a:gd name="connsiteY44" fmla="*/ 3047612 h 4751357"/>
                <a:gd name="connsiteX0" fmla="*/ 2316021 w 3408041"/>
                <a:gd name="connsiteY0" fmla="*/ 3187687 h 4744112"/>
                <a:gd name="connsiteX1" fmla="*/ 2488741 w 3408041"/>
                <a:gd name="connsiteY1" fmla="*/ 3558527 h 4744112"/>
                <a:gd name="connsiteX2" fmla="*/ 2686861 w 3408041"/>
                <a:gd name="connsiteY2" fmla="*/ 3802367 h 4744112"/>
                <a:gd name="connsiteX3" fmla="*/ 2564941 w 3408041"/>
                <a:gd name="connsiteY3" fmla="*/ 4030967 h 4744112"/>
                <a:gd name="connsiteX4" fmla="*/ 2183941 w 3408041"/>
                <a:gd name="connsiteY4" fmla="*/ 4137647 h 4744112"/>
                <a:gd name="connsiteX5" fmla="*/ 1701341 w 3408041"/>
                <a:gd name="connsiteY5" fmla="*/ 4340847 h 4744112"/>
                <a:gd name="connsiteX6" fmla="*/ 1409241 w 3408041"/>
                <a:gd name="connsiteY6" fmla="*/ 4544047 h 4744112"/>
                <a:gd name="connsiteX7" fmla="*/ 1053641 w 3408041"/>
                <a:gd name="connsiteY7" fmla="*/ 4721847 h 4744112"/>
                <a:gd name="connsiteX8" fmla="*/ 786941 w 3408041"/>
                <a:gd name="connsiteY8" fmla="*/ 4734547 h 4744112"/>
                <a:gd name="connsiteX9" fmla="*/ 571041 w 3408041"/>
                <a:gd name="connsiteY9" fmla="*/ 4658347 h 4744112"/>
                <a:gd name="connsiteX10" fmla="*/ 494841 w 3408041"/>
                <a:gd name="connsiteY10" fmla="*/ 4518647 h 4744112"/>
                <a:gd name="connsiteX11" fmla="*/ 583741 w 3408041"/>
                <a:gd name="connsiteY11" fmla="*/ 4340847 h 4744112"/>
                <a:gd name="connsiteX12" fmla="*/ 634541 w 3408041"/>
                <a:gd name="connsiteY12" fmla="*/ 4150347 h 4744112"/>
                <a:gd name="connsiteX13" fmla="*/ 558341 w 3408041"/>
                <a:gd name="connsiteY13" fmla="*/ 4074147 h 4744112"/>
                <a:gd name="connsiteX14" fmla="*/ 367841 w 3408041"/>
                <a:gd name="connsiteY14" fmla="*/ 4112247 h 4744112"/>
                <a:gd name="connsiteX15" fmla="*/ 228141 w 3408041"/>
                <a:gd name="connsiteY15" fmla="*/ 4150347 h 4744112"/>
                <a:gd name="connsiteX16" fmla="*/ 101141 w 3408041"/>
                <a:gd name="connsiteY16" fmla="*/ 4036047 h 4744112"/>
                <a:gd name="connsiteX17" fmla="*/ 24941 w 3408041"/>
                <a:gd name="connsiteY17" fmla="*/ 3845547 h 4744112"/>
                <a:gd name="connsiteX18" fmla="*/ 12241 w 3408041"/>
                <a:gd name="connsiteY18" fmla="*/ 3591547 h 4744112"/>
                <a:gd name="connsiteX19" fmla="*/ 190041 w 3408041"/>
                <a:gd name="connsiteY19" fmla="*/ 3439147 h 4744112"/>
                <a:gd name="connsiteX20" fmla="*/ 558341 w 3408041"/>
                <a:gd name="connsiteY20" fmla="*/ 3375647 h 4744112"/>
                <a:gd name="connsiteX21" fmla="*/ 761541 w 3408041"/>
                <a:gd name="connsiteY21" fmla="*/ 3210547 h 4744112"/>
                <a:gd name="connsiteX22" fmla="*/ 952041 w 3408041"/>
                <a:gd name="connsiteY22" fmla="*/ 2639047 h 4744112"/>
                <a:gd name="connsiteX23" fmla="*/ 1231441 w 3408041"/>
                <a:gd name="connsiteY23" fmla="*/ 2181847 h 4744112"/>
                <a:gd name="connsiteX24" fmla="*/ 1447341 w 3408041"/>
                <a:gd name="connsiteY24" fmla="*/ 1762747 h 4744112"/>
                <a:gd name="connsiteX25" fmla="*/ 1752141 w 3408041"/>
                <a:gd name="connsiteY25" fmla="*/ 1584947 h 4744112"/>
                <a:gd name="connsiteX26" fmla="*/ 1917241 w 3408041"/>
                <a:gd name="connsiteY26" fmla="*/ 1432547 h 4744112"/>
                <a:gd name="connsiteX27" fmla="*/ 2082341 w 3408041"/>
                <a:gd name="connsiteY27" fmla="*/ 1051547 h 4744112"/>
                <a:gd name="connsiteX28" fmla="*/ 2272841 w 3408041"/>
                <a:gd name="connsiteY28" fmla="*/ 911847 h 4744112"/>
                <a:gd name="connsiteX29" fmla="*/ 2539541 w 3408041"/>
                <a:gd name="connsiteY29" fmla="*/ 734047 h 4744112"/>
                <a:gd name="connsiteX30" fmla="*/ 2780841 w 3408041"/>
                <a:gd name="connsiteY30" fmla="*/ 568947 h 4744112"/>
                <a:gd name="connsiteX31" fmla="*/ 2857041 w 3408041"/>
                <a:gd name="connsiteY31" fmla="*/ 391147 h 4744112"/>
                <a:gd name="connsiteX32" fmla="*/ 3009426 w 3408041"/>
                <a:gd name="connsiteY32" fmla="*/ 99061 h 4744112"/>
                <a:gd name="connsiteX33" fmla="*/ 3233803 w 3408041"/>
                <a:gd name="connsiteY33" fmla="*/ 1687 h 4744112"/>
                <a:gd name="connsiteX34" fmla="*/ 3375623 w 3408041"/>
                <a:gd name="connsiteY34" fmla="*/ 164666 h 4744112"/>
                <a:gd name="connsiteX35" fmla="*/ 3403141 w 3408041"/>
                <a:gd name="connsiteY35" fmla="*/ 340347 h 4744112"/>
                <a:gd name="connsiteX36" fmla="*/ 3301541 w 3408041"/>
                <a:gd name="connsiteY36" fmla="*/ 518147 h 4744112"/>
                <a:gd name="connsiteX37" fmla="*/ 3174541 w 3408041"/>
                <a:gd name="connsiteY37" fmla="*/ 683247 h 4744112"/>
                <a:gd name="connsiteX38" fmla="*/ 3149141 w 3408041"/>
                <a:gd name="connsiteY38" fmla="*/ 899147 h 4744112"/>
                <a:gd name="connsiteX39" fmla="*/ 2920541 w 3408041"/>
                <a:gd name="connsiteY39" fmla="*/ 1216647 h 4744112"/>
                <a:gd name="connsiteX40" fmla="*/ 2590341 w 3408041"/>
                <a:gd name="connsiteY40" fmla="*/ 1648447 h 4744112"/>
                <a:gd name="connsiteX41" fmla="*/ 2298241 w 3408041"/>
                <a:gd name="connsiteY41" fmla="*/ 2042147 h 4744112"/>
                <a:gd name="connsiteX42" fmla="*/ 2171241 w 3408041"/>
                <a:gd name="connsiteY42" fmla="*/ 2346947 h 4744112"/>
                <a:gd name="connsiteX43" fmla="*/ 2178861 w 3408041"/>
                <a:gd name="connsiteY43" fmla="*/ 2674607 h 4744112"/>
                <a:gd name="connsiteX44" fmla="*/ 2229661 w 3408041"/>
                <a:gd name="connsiteY44" fmla="*/ 3040367 h 4744112"/>
                <a:gd name="connsiteX0" fmla="*/ 2316021 w 3408041"/>
                <a:gd name="connsiteY0" fmla="*/ 3159320 h 4715745"/>
                <a:gd name="connsiteX1" fmla="*/ 2488741 w 3408041"/>
                <a:gd name="connsiteY1" fmla="*/ 3530160 h 4715745"/>
                <a:gd name="connsiteX2" fmla="*/ 2686861 w 3408041"/>
                <a:gd name="connsiteY2" fmla="*/ 3774000 h 4715745"/>
                <a:gd name="connsiteX3" fmla="*/ 2564941 w 3408041"/>
                <a:gd name="connsiteY3" fmla="*/ 4002600 h 4715745"/>
                <a:gd name="connsiteX4" fmla="*/ 2183941 w 3408041"/>
                <a:gd name="connsiteY4" fmla="*/ 4109280 h 4715745"/>
                <a:gd name="connsiteX5" fmla="*/ 1701341 w 3408041"/>
                <a:gd name="connsiteY5" fmla="*/ 4312480 h 4715745"/>
                <a:gd name="connsiteX6" fmla="*/ 1409241 w 3408041"/>
                <a:gd name="connsiteY6" fmla="*/ 4515680 h 4715745"/>
                <a:gd name="connsiteX7" fmla="*/ 1053641 w 3408041"/>
                <a:gd name="connsiteY7" fmla="*/ 4693480 h 4715745"/>
                <a:gd name="connsiteX8" fmla="*/ 786941 w 3408041"/>
                <a:gd name="connsiteY8" fmla="*/ 4706180 h 4715745"/>
                <a:gd name="connsiteX9" fmla="*/ 571041 w 3408041"/>
                <a:gd name="connsiteY9" fmla="*/ 4629980 h 4715745"/>
                <a:gd name="connsiteX10" fmla="*/ 494841 w 3408041"/>
                <a:gd name="connsiteY10" fmla="*/ 4490280 h 4715745"/>
                <a:gd name="connsiteX11" fmla="*/ 583741 w 3408041"/>
                <a:gd name="connsiteY11" fmla="*/ 4312480 h 4715745"/>
                <a:gd name="connsiteX12" fmla="*/ 634541 w 3408041"/>
                <a:gd name="connsiteY12" fmla="*/ 4121980 h 4715745"/>
                <a:gd name="connsiteX13" fmla="*/ 558341 w 3408041"/>
                <a:gd name="connsiteY13" fmla="*/ 4045780 h 4715745"/>
                <a:gd name="connsiteX14" fmla="*/ 367841 w 3408041"/>
                <a:gd name="connsiteY14" fmla="*/ 4083880 h 4715745"/>
                <a:gd name="connsiteX15" fmla="*/ 228141 w 3408041"/>
                <a:gd name="connsiteY15" fmla="*/ 4121980 h 4715745"/>
                <a:gd name="connsiteX16" fmla="*/ 101141 w 3408041"/>
                <a:gd name="connsiteY16" fmla="*/ 4007680 h 4715745"/>
                <a:gd name="connsiteX17" fmla="*/ 24941 w 3408041"/>
                <a:gd name="connsiteY17" fmla="*/ 3817180 h 4715745"/>
                <a:gd name="connsiteX18" fmla="*/ 12241 w 3408041"/>
                <a:gd name="connsiteY18" fmla="*/ 3563180 h 4715745"/>
                <a:gd name="connsiteX19" fmla="*/ 190041 w 3408041"/>
                <a:gd name="connsiteY19" fmla="*/ 3410780 h 4715745"/>
                <a:gd name="connsiteX20" fmla="*/ 558341 w 3408041"/>
                <a:gd name="connsiteY20" fmla="*/ 3347280 h 4715745"/>
                <a:gd name="connsiteX21" fmla="*/ 761541 w 3408041"/>
                <a:gd name="connsiteY21" fmla="*/ 3182180 h 4715745"/>
                <a:gd name="connsiteX22" fmla="*/ 952041 w 3408041"/>
                <a:gd name="connsiteY22" fmla="*/ 2610680 h 4715745"/>
                <a:gd name="connsiteX23" fmla="*/ 1231441 w 3408041"/>
                <a:gd name="connsiteY23" fmla="*/ 2153480 h 4715745"/>
                <a:gd name="connsiteX24" fmla="*/ 1447341 w 3408041"/>
                <a:gd name="connsiteY24" fmla="*/ 1734380 h 4715745"/>
                <a:gd name="connsiteX25" fmla="*/ 1752141 w 3408041"/>
                <a:gd name="connsiteY25" fmla="*/ 1556580 h 4715745"/>
                <a:gd name="connsiteX26" fmla="*/ 1917241 w 3408041"/>
                <a:gd name="connsiteY26" fmla="*/ 1404180 h 4715745"/>
                <a:gd name="connsiteX27" fmla="*/ 2082341 w 3408041"/>
                <a:gd name="connsiteY27" fmla="*/ 1023180 h 4715745"/>
                <a:gd name="connsiteX28" fmla="*/ 2272841 w 3408041"/>
                <a:gd name="connsiteY28" fmla="*/ 883480 h 4715745"/>
                <a:gd name="connsiteX29" fmla="*/ 2539541 w 3408041"/>
                <a:gd name="connsiteY29" fmla="*/ 705680 h 4715745"/>
                <a:gd name="connsiteX30" fmla="*/ 2780841 w 3408041"/>
                <a:gd name="connsiteY30" fmla="*/ 540580 h 4715745"/>
                <a:gd name="connsiteX31" fmla="*/ 2857041 w 3408041"/>
                <a:gd name="connsiteY31" fmla="*/ 362780 h 4715745"/>
                <a:gd name="connsiteX32" fmla="*/ 3009426 w 3408041"/>
                <a:gd name="connsiteY32" fmla="*/ 70694 h 4715745"/>
                <a:gd name="connsiteX33" fmla="*/ 3233803 w 3408041"/>
                <a:gd name="connsiteY33" fmla="*/ 2958 h 4715745"/>
                <a:gd name="connsiteX34" fmla="*/ 3375623 w 3408041"/>
                <a:gd name="connsiteY34" fmla="*/ 136299 h 4715745"/>
                <a:gd name="connsiteX35" fmla="*/ 3403141 w 3408041"/>
                <a:gd name="connsiteY35" fmla="*/ 311980 h 4715745"/>
                <a:gd name="connsiteX36" fmla="*/ 3301541 w 3408041"/>
                <a:gd name="connsiteY36" fmla="*/ 489780 h 4715745"/>
                <a:gd name="connsiteX37" fmla="*/ 3174541 w 3408041"/>
                <a:gd name="connsiteY37" fmla="*/ 654880 h 4715745"/>
                <a:gd name="connsiteX38" fmla="*/ 3149141 w 3408041"/>
                <a:gd name="connsiteY38" fmla="*/ 870780 h 4715745"/>
                <a:gd name="connsiteX39" fmla="*/ 2920541 w 3408041"/>
                <a:gd name="connsiteY39" fmla="*/ 1188280 h 4715745"/>
                <a:gd name="connsiteX40" fmla="*/ 2590341 w 3408041"/>
                <a:gd name="connsiteY40" fmla="*/ 1620080 h 4715745"/>
                <a:gd name="connsiteX41" fmla="*/ 2298241 w 3408041"/>
                <a:gd name="connsiteY41" fmla="*/ 2013780 h 4715745"/>
                <a:gd name="connsiteX42" fmla="*/ 2171241 w 3408041"/>
                <a:gd name="connsiteY42" fmla="*/ 2318580 h 4715745"/>
                <a:gd name="connsiteX43" fmla="*/ 2178861 w 3408041"/>
                <a:gd name="connsiteY43" fmla="*/ 2646240 h 4715745"/>
                <a:gd name="connsiteX44" fmla="*/ 2229661 w 3408041"/>
                <a:gd name="connsiteY44" fmla="*/ 3012000 h 4715745"/>
                <a:gd name="connsiteX0" fmla="*/ 2316021 w 3408041"/>
                <a:gd name="connsiteY0" fmla="*/ 3160229 h 4716654"/>
                <a:gd name="connsiteX1" fmla="*/ 2488741 w 3408041"/>
                <a:gd name="connsiteY1" fmla="*/ 3531069 h 4716654"/>
                <a:gd name="connsiteX2" fmla="*/ 2686861 w 3408041"/>
                <a:gd name="connsiteY2" fmla="*/ 3774909 h 4716654"/>
                <a:gd name="connsiteX3" fmla="*/ 2564941 w 3408041"/>
                <a:gd name="connsiteY3" fmla="*/ 4003509 h 4716654"/>
                <a:gd name="connsiteX4" fmla="*/ 2183941 w 3408041"/>
                <a:gd name="connsiteY4" fmla="*/ 4110189 h 4716654"/>
                <a:gd name="connsiteX5" fmla="*/ 1701341 w 3408041"/>
                <a:gd name="connsiteY5" fmla="*/ 4313389 h 4716654"/>
                <a:gd name="connsiteX6" fmla="*/ 1409241 w 3408041"/>
                <a:gd name="connsiteY6" fmla="*/ 4516589 h 4716654"/>
                <a:gd name="connsiteX7" fmla="*/ 1053641 w 3408041"/>
                <a:gd name="connsiteY7" fmla="*/ 4694389 h 4716654"/>
                <a:gd name="connsiteX8" fmla="*/ 786941 w 3408041"/>
                <a:gd name="connsiteY8" fmla="*/ 4707089 h 4716654"/>
                <a:gd name="connsiteX9" fmla="*/ 571041 w 3408041"/>
                <a:gd name="connsiteY9" fmla="*/ 4630889 h 4716654"/>
                <a:gd name="connsiteX10" fmla="*/ 494841 w 3408041"/>
                <a:gd name="connsiteY10" fmla="*/ 4491189 h 4716654"/>
                <a:gd name="connsiteX11" fmla="*/ 583741 w 3408041"/>
                <a:gd name="connsiteY11" fmla="*/ 4313389 h 4716654"/>
                <a:gd name="connsiteX12" fmla="*/ 634541 w 3408041"/>
                <a:gd name="connsiteY12" fmla="*/ 4122889 h 4716654"/>
                <a:gd name="connsiteX13" fmla="*/ 558341 w 3408041"/>
                <a:gd name="connsiteY13" fmla="*/ 4046689 h 4716654"/>
                <a:gd name="connsiteX14" fmla="*/ 367841 w 3408041"/>
                <a:gd name="connsiteY14" fmla="*/ 4084789 h 4716654"/>
                <a:gd name="connsiteX15" fmla="*/ 228141 w 3408041"/>
                <a:gd name="connsiteY15" fmla="*/ 4122889 h 4716654"/>
                <a:gd name="connsiteX16" fmla="*/ 101141 w 3408041"/>
                <a:gd name="connsiteY16" fmla="*/ 4008589 h 4716654"/>
                <a:gd name="connsiteX17" fmla="*/ 24941 w 3408041"/>
                <a:gd name="connsiteY17" fmla="*/ 3818089 h 4716654"/>
                <a:gd name="connsiteX18" fmla="*/ 12241 w 3408041"/>
                <a:gd name="connsiteY18" fmla="*/ 3564089 h 4716654"/>
                <a:gd name="connsiteX19" fmla="*/ 190041 w 3408041"/>
                <a:gd name="connsiteY19" fmla="*/ 3411689 h 4716654"/>
                <a:gd name="connsiteX20" fmla="*/ 558341 w 3408041"/>
                <a:gd name="connsiteY20" fmla="*/ 3348189 h 4716654"/>
                <a:gd name="connsiteX21" fmla="*/ 761541 w 3408041"/>
                <a:gd name="connsiteY21" fmla="*/ 3183089 h 4716654"/>
                <a:gd name="connsiteX22" fmla="*/ 952041 w 3408041"/>
                <a:gd name="connsiteY22" fmla="*/ 2611589 h 4716654"/>
                <a:gd name="connsiteX23" fmla="*/ 1231441 w 3408041"/>
                <a:gd name="connsiteY23" fmla="*/ 2154389 h 4716654"/>
                <a:gd name="connsiteX24" fmla="*/ 1447341 w 3408041"/>
                <a:gd name="connsiteY24" fmla="*/ 1735289 h 4716654"/>
                <a:gd name="connsiteX25" fmla="*/ 1752141 w 3408041"/>
                <a:gd name="connsiteY25" fmla="*/ 1557489 h 4716654"/>
                <a:gd name="connsiteX26" fmla="*/ 1917241 w 3408041"/>
                <a:gd name="connsiteY26" fmla="*/ 1405089 h 4716654"/>
                <a:gd name="connsiteX27" fmla="*/ 2082341 w 3408041"/>
                <a:gd name="connsiteY27" fmla="*/ 1024089 h 4716654"/>
                <a:gd name="connsiteX28" fmla="*/ 2272841 w 3408041"/>
                <a:gd name="connsiteY28" fmla="*/ 884389 h 4716654"/>
                <a:gd name="connsiteX29" fmla="*/ 2539541 w 3408041"/>
                <a:gd name="connsiteY29" fmla="*/ 706589 h 4716654"/>
                <a:gd name="connsiteX30" fmla="*/ 2780841 w 3408041"/>
                <a:gd name="connsiteY30" fmla="*/ 541489 h 4716654"/>
                <a:gd name="connsiteX31" fmla="*/ 2857041 w 3408041"/>
                <a:gd name="connsiteY31" fmla="*/ 363689 h 4716654"/>
                <a:gd name="connsiteX32" fmla="*/ 3009426 w 3408041"/>
                <a:gd name="connsiteY32" fmla="*/ 71603 h 4716654"/>
                <a:gd name="connsiteX33" fmla="*/ 3233803 w 3408041"/>
                <a:gd name="connsiteY33" fmla="*/ 3867 h 4716654"/>
                <a:gd name="connsiteX34" fmla="*/ 3375624 w 3408041"/>
                <a:gd name="connsiteY34" fmla="*/ 152027 h 4716654"/>
                <a:gd name="connsiteX35" fmla="*/ 3403141 w 3408041"/>
                <a:gd name="connsiteY35" fmla="*/ 312889 h 4716654"/>
                <a:gd name="connsiteX36" fmla="*/ 3301541 w 3408041"/>
                <a:gd name="connsiteY36" fmla="*/ 490689 h 4716654"/>
                <a:gd name="connsiteX37" fmla="*/ 3174541 w 3408041"/>
                <a:gd name="connsiteY37" fmla="*/ 655789 h 4716654"/>
                <a:gd name="connsiteX38" fmla="*/ 3149141 w 3408041"/>
                <a:gd name="connsiteY38" fmla="*/ 871689 h 4716654"/>
                <a:gd name="connsiteX39" fmla="*/ 2920541 w 3408041"/>
                <a:gd name="connsiteY39" fmla="*/ 1189189 h 4716654"/>
                <a:gd name="connsiteX40" fmla="*/ 2590341 w 3408041"/>
                <a:gd name="connsiteY40" fmla="*/ 1620989 h 4716654"/>
                <a:gd name="connsiteX41" fmla="*/ 2298241 w 3408041"/>
                <a:gd name="connsiteY41" fmla="*/ 2014689 h 4716654"/>
                <a:gd name="connsiteX42" fmla="*/ 2171241 w 3408041"/>
                <a:gd name="connsiteY42" fmla="*/ 2319489 h 4716654"/>
                <a:gd name="connsiteX43" fmla="*/ 2178861 w 3408041"/>
                <a:gd name="connsiteY43" fmla="*/ 2647149 h 4716654"/>
                <a:gd name="connsiteX44" fmla="*/ 2229661 w 3408041"/>
                <a:gd name="connsiteY44" fmla="*/ 3012909 h 4716654"/>
                <a:gd name="connsiteX0" fmla="*/ 2316021 w 3408453"/>
                <a:gd name="connsiteY0" fmla="*/ 3160229 h 4716654"/>
                <a:gd name="connsiteX1" fmla="*/ 2488741 w 3408453"/>
                <a:gd name="connsiteY1" fmla="*/ 3531069 h 4716654"/>
                <a:gd name="connsiteX2" fmla="*/ 2686861 w 3408453"/>
                <a:gd name="connsiteY2" fmla="*/ 3774909 h 4716654"/>
                <a:gd name="connsiteX3" fmla="*/ 2564941 w 3408453"/>
                <a:gd name="connsiteY3" fmla="*/ 4003509 h 4716654"/>
                <a:gd name="connsiteX4" fmla="*/ 2183941 w 3408453"/>
                <a:gd name="connsiteY4" fmla="*/ 4110189 h 4716654"/>
                <a:gd name="connsiteX5" fmla="*/ 1701341 w 3408453"/>
                <a:gd name="connsiteY5" fmla="*/ 4313389 h 4716654"/>
                <a:gd name="connsiteX6" fmla="*/ 1409241 w 3408453"/>
                <a:gd name="connsiteY6" fmla="*/ 4516589 h 4716654"/>
                <a:gd name="connsiteX7" fmla="*/ 1053641 w 3408453"/>
                <a:gd name="connsiteY7" fmla="*/ 4694389 h 4716654"/>
                <a:gd name="connsiteX8" fmla="*/ 786941 w 3408453"/>
                <a:gd name="connsiteY8" fmla="*/ 4707089 h 4716654"/>
                <a:gd name="connsiteX9" fmla="*/ 571041 w 3408453"/>
                <a:gd name="connsiteY9" fmla="*/ 4630889 h 4716654"/>
                <a:gd name="connsiteX10" fmla="*/ 494841 w 3408453"/>
                <a:gd name="connsiteY10" fmla="*/ 4491189 h 4716654"/>
                <a:gd name="connsiteX11" fmla="*/ 583741 w 3408453"/>
                <a:gd name="connsiteY11" fmla="*/ 4313389 h 4716654"/>
                <a:gd name="connsiteX12" fmla="*/ 634541 w 3408453"/>
                <a:gd name="connsiteY12" fmla="*/ 4122889 h 4716654"/>
                <a:gd name="connsiteX13" fmla="*/ 558341 w 3408453"/>
                <a:gd name="connsiteY13" fmla="*/ 4046689 h 4716654"/>
                <a:gd name="connsiteX14" fmla="*/ 367841 w 3408453"/>
                <a:gd name="connsiteY14" fmla="*/ 4084789 h 4716654"/>
                <a:gd name="connsiteX15" fmla="*/ 228141 w 3408453"/>
                <a:gd name="connsiteY15" fmla="*/ 4122889 h 4716654"/>
                <a:gd name="connsiteX16" fmla="*/ 101141 w 3408453"/>
                <a:gd name="connsiteY16" fmla="*/ 4008589 h 4716654"/>
                <a:gd name="connsiteX17" fmla="*/ 24941 w 3408453"/>
                <a:gd name="connsiteY17" fmla="*/ 3818089 h 4716654"/>
                <a:gd name="connsiteX18" fmla="*/ 12241 w 3408453"/>
                <a:gd name="connsiteY18" fmla="*/ 3564089 h 4716654"/>
                <a:gd name="connsiteX19" fmla="*/ 190041 w 3408453"/>
                <a:gd name="connsiteY19" fmla="*/ 3411689 h 4716654"/>
                <a:gd name="connsiteX20" fmla="*/ 558341 w 3408453"/>
                <a:gd name="connsiteY20" fmla="*/ 3348189 h 4716654"/>
                <a:gd name="connsiteX21" fmla="*/ 761541 w 3408453"/>
                <a:gd name="connsiteY21" fmla="*/ 3183089 h 4716654"/>
                <a:gd name="connsiteX22" fmla="*/ 952041 w 3408453"/>
                <a:gd name="connsiteY22" fmla="*/ 2611589 h 4716654"/>
                <a:gd name="connsiteX23" fmla="*/ 1231441 w 3408453"/>
                <a:gd name="connsiteY23" fmla="*/ 2154389 h 4716654"/>
                <a:gd name="connsiteX24" fmla="*/ 1447341 w 3408453"/>
                <a:gd name="connsiteY24" fmla="*/ 1735289 h 4716654"/>
                <a:gd name="connsiteX25" fmla="*/ 1752141 w 3408453"/>
                <a:gd name="connsiteY25" fmla="*/ 1557489 h 4716654"/>
                <a:gd name="connsiteX26" fmla="*/ 1917241 w 3408453"/>
                <a:gd name="connsiteY26" fmla="*/ 1405089 h 4716654"/>
                <a:gd name="connsiteX27" fmla="*/ 2082341 w 3408453"/>
                <a:gd name="connsiteY27" fmla="*/ 1024089 h 4716654"/>
                <a:gd name="connsiteX28" fmla="*/ 2272841 w 3408453"/>
                <a:gd name="connsiteY28" fmla="*/ 884389 h 4716654"/>
                <a:gd name="connsiteX29" fmla="*/ 2539541 w 3408453"/>
                <a:gd name="connsiteY29" fmla="*/ 706589 h 4716654"/>
                <a:gd name="connsiteX30" fmla="*/ 2780841 w 3408453"/>
                <a:gd name="connsiteY30" fmla="*/ 541489 h 4716654"/>
                <a:gd name="connsiteX31" fmla="*/ 2857041 w 3408453"/>
                <a:gd name="connsiteY31" fmla="*/ 363689 h 4716654"/>
                <a:gd name="connsiteX32" fmla="*/ 3009426 w 3408453"/>
                <a:gd name="connsiteY32" fmla="*/ 71603 h 4716654"/>
                <a:gd name="connsiteX33" fmla="*/ 3218984 w 3408453"/>
                <a:gd name="connsiteY33" fmla="*/ 3868 h 4716654"/>
                <a:gd name="connsiteX34" fmla="*/ 3375624 w 3408453"/>
                <a:gd name="connsiteY34" fmla="*/ 152027 h 4716654"/>
                <a:gd name="connsiteX35" fmla="*/ 3403141 w 3408453"/>
                <a:gd name="connsiteY35" fmla="*/ 312889 h 4716654"/>
                <a:gd name="connsiteX36" fmla="*/ 3301541 w 3408453"/>
                <a:gd name="connsiteY36" fmla="*/ 490689 h 4716654"/>
                <a:gd name="connsiteX37" fmla="*/ 3174541 w 3408453"/>
                <a:gd name="connsiteY37" fmla="*/ 655789 h 4716654"/>
                <a:gd name="connsiteX38" fmla="*/ 3149141 w 3408453"/>
                <a:gd name="connsiteY38" fmla="*/ 871689 h 4716654"/>
                <a:gd name="connsiteX39" fmla="*/ 2920541 w 3408453"/>
                <a:gd name="connsiteY39" fmla="*/ 1189189 h 4716654"/>
                <a:gd name="connsiteX40" fmla="*/ 2590341 w 3408453"/>
                <a:gd name="connsiteY40" fmla="*/ 1620989 h 4716654"/>
                <a:gd name="connsiteX41" fmla="*/ 2298241 w 3408453"/>
                <a:gd name="connsiteY41" fmla="*/ 2014689 h 4716654"/>
                <a:gd name="connsiteX42" fmla="*/ 2171241 w 3408453"/>
                <a:gd name="connsiteY42" fmla="*/ 2319489 h 4716654"/>
                <a:gd name="connsiteX43" fmla="*/ 2178861 w 3408453"/>
                <a:gd name="connsiteY43" fmla="*/ 2647149 h 4716654"/>
                <a:gd name="connsiteX44" fmla="*/ 2229661 w 3408453"/>
                <a:gd name="connsiteY44" fmla="*/ 3012909 h 4716654"/>
                <a:gd name="connsiteX0" fmla="*/ 2316021 w 3408455"/>
                <a:gd name="connsiteY0" fmla="*/ 3156788 h 4713213"/>
                <a:gd name="connsiteX1" fmla="*/ 2488741 w 3408455"/>
                <a:gd name="connsiteY1" fmla="*/ 3527628 h 4713213"/>
                <a:gd name="connsiteX2" fmla="*/ 2686861 w 3408455"/>
                <a:gd name="connsiteY2" fmla="*/ 3771468 h 4713213"/>
                <a:gd name="connsiteX3" fmla="*/ 2564941 w 3408455"/>
                <a:gd name="connsiteY3" fmla="*/ 4000068 h 4713213"/>
                <a:gd name="connsiteX4" fmla="*/ 2183941 w 3408455"/>
                <a:gd name="connsiteY4" fmla="*/ 4106748 h 4713213"/>
                <a:gd name="connsiteX5" fmla="*/ 1701341 w 3408455"/>
                <a:gd name="connsiteY5" fmla="*/ 4309948 h 4713213"/>
                <a:gd name="connsiteX6" fmla="*/ 1409241 w 3408455"/>
                <a:gd name="connsiteY6" fmla="*/ 4513148 h 4713213"/>
                <a:gd name="connsiteX7" fmla="*/ 1053641 w 3408455"/>
                <a:gd name="connsiteY7" fmla="*/ 4690948 h 4713213"/>
                <a:gd name="connsiteX8" fmla="*/ 786941 w 3408455"/>
                <a:gd name="connsiteY8" fmla="*/ 4703648 h 4713213"/>
                <a:gd name="connsiteX9" fmla="*/ 571041 w 3408455"/>
                <a:gd name="connsiteY9" fmla="*/ 4627448 h 4713213"/>
                <a:gd name="connsiteX10" fmla="*/ 494841 w 3408455"/>
                <a:gd name="connsiteY10" fmla="*/ 4487748 h 4713213"/>
                <a:gd name="connsiteX11" fmla="*/ 583741 w 3408455"/>
                <a:gd name="connsiteY11" fmla="*/ 4309948 h 4713213"/>
                <a:gd name="connsiteX12" fmla="*/ 634541 w 3408455"/>
                <a:gd name="connsiteY12" fmla="*/ 4119448 h 4713213"/>
                <a:gd name="connsiteX13" fmla="*/ 558341 w 3408455"/>
                <a:gd name="connsiteY13" fmla="*/ 4043248 h 4713213"/>
                <a:gd name="connsiteX14" fmla="*/ 367841 w 3408455"/>
                <a:gd name="connsiteY14" fmla="*/ 4081348 h 4713213"/>
                <a:gd name="connsiteX15" fmla="*/ 228141 w 3408455"/>
                <a:gd name="connsiteY15" fmla="*/ 4119448 h 4713213"/>
                <a:gd name="connsiteX16" fmla="*/ 101141 w 3408455"/>
                <a:gd name="connsiteY16" fmla="*/ 4005148 h 4713213"/>
                <a:gd name="connsiteX17" fmla="*/ 24941 w 3408455"/>
                <a:gd name="connsiteY17" fmla="*/ 3814648 h 4713213"/>
                <a:gd name="connsiteX18" fmla="*/ 12241 w 3408455"/>
                <a:gd name="connsiteY18" fmla="*/ 3560648 h 4713213"/>
                <a:gd name="connsiteX19" fmla="*/ 190041 w 3408455"/>
                <a:gd name="connsiteY19" fmla="*/ 3408248 h 4713213"/>
                <a:gd name="connsiteX20" fmla="*/ 558341 w 3408455"/>
                <a:gd name="connsiteY20" fmla="*/ 3344748 h 4713213"/>
                <a:gd name="connsiteX21" fmla="*/ 761541 w 3408455"/>
                <a:gd name="connsiteY21" fmla="*/ 3179648 h 4713213"/>
                <a:gd name="connsiteX22" fmla="*/ 952041 w 3408455"/>
                <a:gd name="connsiteY22" fmla="*/ 2608148 h 4713213"/>
                <a:gd name="connsiteX23" fmla="*/ 1231441 w 3408455"/>
                <a:gd name="connsiteY23" fmla="*/ 2150948 h 4713213"/>
                <a:gd name="connsiteX24" fmla="*/ 1447341 w 3408455"/>
                <a:gd name="connsiteY24" fmla="*/ 1731848 h 4713213"/>
                <a:gd name="connsiteX25" fmla="*/ 1752141 w 3408455"/>
                <a:gd name="connsiteY25" fmla="*/ 1554048 h 4713213"/>
                <a:gd name="connsiteX26" fmla="*/ 1917241 w 3408455"/>
                <a:gd name="connsiteY26" fmla="*/ 1401648 h 4713213"/>
                <a:gd name="connsiteX27" fmla="*/ 2082341 w 3408455"/>
                <a:gd name="connsiteY27" fmla="*/ 1020648 h 4713213"/>
                <a:gd name="connsiteX28" fmla="*/ 2272841 w 3408455"/>
                <a:gd name="connsiteY28" fmla="*/ 880948 h 4713213"/>
                <a:gd name="connsiteX29" fmla="*/ 2539541 w 3408455"/>
                <a:gd name="connsiteY29" fmla="*/ 703148 h 4713213"/>
                <a:gd name="connsiteX30" fmla="*/ 2780841 w 3408455"/>
                <a:gd name="connsiteY30" fmla="*/ 538048 h 4713213"/>
                <a:gd name="connsiteX31" fmla="*/ 2857041 w 3408455"/>
                <a:gd name="connsiteY31" fmla="*/ 360248 h 4713213"/>
                <a:gd name="connsiteX32" fmla="*/ 2979787 w 3408455"/>
                <a:gd name="connsiteY32" fmla="*/ 112620 h 4713213"/>
                <a:gd name="connsiteX33" fmla="*/ 3218984 w 3408455"/>
                <a:gd name="connsiteY33" fmla="*/ 427 h 4713213"/>
                <a:gd name="connsiteX34" fmla="*/ 3375624 w 3408455"/>
                <a:gd name="connsiteY34" fmla="*/ 148586 h 4713213"/>
                <a:gd name="connsiteX35" fmla="*/ 3403141 w 3408455"/>
                <a:gd name="connsiteY35" fmla="*/ 309448 h 4713213"/>
                <a:gd name="connsiteX36" fmla="*/ 3301541 w 3408455"/>
                <a:gd name="connsiteY36" fmla="*/ 487248 h 4713213"/>
                <a:gd name="connsiteX37" fmla="*/ 3174541 w 3408455"/>
                <a:gd name="connsiteY37" fmla="*/ 652348 h 4713213"/>
                <a:gd name="connsiteX38" fmla="*/ 3149141 w 3408455"/>
                <a:gd name="connsiteY38" fmla="*/ 868248 h 4713213"/>
                <a:gd name="connsiteX39" fmla="*/ 2920541 w 3408455"/>
                <a:gd name="connsiteY39" fmla="*/ 1185748 h 4713213"/>
                <a:gd name="connsiteX40" fmla="*/ 2590341 w 3408455"/>
                <a:gd name="connsiteY40" fmla="*/ 1617548 h 4713213"/>
                <a:gd name="connsiteX41" fmla="*/ 2298241 w 3408455"/>
                <a:gd name="connsiteY41" fmla="*/ 2011248 h 4713213"/>
                <a:gd name="connsiteX42" fmla="*/ 2171241 w 3408455"/>
                <a:gd name="connsiteY42" fmla="*/ 2316048 h 4713213"/>
                <a:gd name="connsiteX43" fmla="*/ 2178861 w 3408455"/>
                <a:gd name="connsiteY43" fmla="*/ 2643708 h 4713213"/>
                <a:gd name="connsiteX44" fmla="*/ 2229661 w 3408455"/>
                <a:gd name="connsiteY44" fmla="*/ 3009468 h 471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08455" h="4713213">
                  <a:moveTo>
                    <a:pt x="2316021" y="3156788"/>
                  </a:moveTo>
                  <a:cubicBezTo>
                    <a:pt x="2351158" y="3216055"/>
                    <a:pt x="2423124" y="3415021"/>
                    <a:pt x="2488741" y="3527628"/>
                  </a:cubicBezTo>
                  <a:cubicBezTo>
                    <a:pt x="2554358" y="3640235"/>
                    <a:pt x="2685591" y="3697808"/>
                    <a:pt x="2686861" y="3771468"/>
                  </a:cubicBezTo>
                  <a:cubicBezTo>
                    <a:pt x="2688131" y="3845128"/>
                    <a:pt x="2652571" y="3954348"/>
                    <a:pt x="2564941" y="4000068"/>
                  </a:cubicBezTo>
                  <a:cubicBezTo>
                    <a:pt x="2477311" y="4045788"/>
                    <a:pt x="2327874" y="4055101"/>
                    <a:pt x="2183941" y="4106748"/>
                  </a:cubicBezTo>
                  <a:cubicBezTo>
                    <a:pt x="2040008" y="4158395"/>
                    <a:pt x="1830458" y="4242215"/>
                    <a:pt x="1701341" y="4309948"/>
                  </a:cubicBezTo>
                  <a:cubicBezTo>
                    <a:pt x="1572224" y="4377681"/>
                    <a:pt x="1517191" y="4449648"/>
                    <a:pt x="1409241" y="4513148"/>
                  </a:cubicBezTo>
                  <a:cubicBezTo>
                    <a:pt x="1301291" y="4576648"/>
                    <a:pt x="1157358" y="4659198"/>
                    <a:pt x="1053641" y="4690948"/>
                  </a:cubicBezTo>
                  <a:cubicBezTo>
                    <a:pt x="949924" y="4722698"/>
                    <a:pt x="867374" y="4714231"/>
                    <a:pt x="786941" y="4703648"/>
                  </a:cubicBezTo>
                  <a:cubicBezTo>
                    <a:pt x="706508" y="4693065"/>
                    <a:pt x="619724" y="4663431"/>
                    <a:pt x="571041" y="4627448"/>
                  </a:cubicBezTo>
                  <a:cubicBezTo>
                    <a:pt x="522358" y="4591465"/>
                    <a:pt x="492724" y="4540665"/>
                    <a:pt x="494841" y="4487748"/>
                  </a:cubicBezTo>
                  <a:cubicBezTo>
                    <a:pt x="496958" y="4434831"/>
                    <a:pt x="560458" y="4371331"/>
                    <a:pt x="583741" y="4309948"/>
                  </a:cubicBezTo>
                  <a:cubicBezTo>
                    <a:pt x="607024" y="4248565"/>
                    <a:pt x="638774" y="4163898"/>
                    <a:pt x="634541" y="4119448"/>
                  </a:cubicBezTo>
                  <a:cubicBezTo>
                    <a:pt x="630308" y="4074998"/>
                    <a:pt x="602791" y="4049598"/>
                    <a:pt x="558341" y="4043248"/>
                  </a:cubicBezTo>
                  <a:cubicBezTo>
                    <a:pt x="513891" y="4036898"/>
                    <a:pt x="422874" y="4068648"/>
                    <a:pt x="367841" y="4081348"/>
                  </a:cubicBezTo>
                  <a:cubicBezTo>
                    <a:pt x="312808" y="4094048"/>
                    <a:pt x="272591" y="4132148"/>
                    <a:pt x="228141" y="4119448"/>
                  </a:cubicBezTo>
                  <a:cubicBezTo>
                    <a:pt x="183691" y="4106748"/>
                    <a:pt x="135008" y="4055948"/>
                    <a:pt x="101141" y="4005148"/>
                  </a:cubicBezTo>
                  <a:cubicBezTo>
                    <a:pt x="67274" y="3954348"/>
                    <a:pt x="39758" y="3888731"/>
                    <a:pt x="24941" y="3814648"/>
                  </a:cubicBezTo>
                  <a:cubicBezTo>
                    <a:pt x="10124" y="3740565"/>
                    <a:pt x="-15276" y="3628381"/>
                    <a:pt x="12241" y="3560648"/>
                  </a:cubicBezTo>
                  <a:cubicBezTo>
                    <a:pt x="39758" y="3492915"/>
                    <a:pt x="99024" y="3444231"/>
                    <a:pt x="190041" y="3408248"/>
                  </a:cubicBezTo>
                  <a:cubicBezTo>
                    <a:pt x="281058" y="3372265"/>
                    <a:pt x="463091" y="3382848"/>
                    <a:pt x="558341" y="3344748"/>
                  </a:cubicBezTo>
                  <a:cubicBezTo>
                    <a:pt x="653591" y="3306648"/>
                    <a:pt x="695924" y="3302415"/>
                    <a:pt x="761541" y="3179648"/>
                  </a:cubicBezTo>
                  <a:cubicBezTo>
                    <a:pt x="827158" y="3056881"/>
                    <a:pt x="873724" y="2779598"/>
                    <a:pt x="952041" y="2608148"/>
                  </a:cubicBezTo>
                  <a:cubicBezTo>
                    <a:pt x="1030358" y="2436698"/>
                    <a:pt x="1148891" y="2296998"/>
                    <a:pt x="1231441" y="2150948"/>
                  </a:cubicBezTo>
                  <a:cubicBezTo>
                    <a:pt x="1313991" y="2004898"/>
                    <a:pt x="1360558" y="1831331"/>
                    <a:pt x="1447341" y="1731848"/>
                  </a:cubicBezTo>
                  <a:cubicBezTo>
                    <a:pt x="1534124" y="1632365"/>
                    <a:pt x="1673824" y="1609081"/>
                    <a:pt x="1752141" y="1554048"/>
                  </a:cubicBezTo>
                  <a:cubicBezTo>
                    <a:pt x="1830458" y="1499015"/>
                    <a:pt x="1862208" y="1490548"/>
                    <a:pt x="1917241" y="1401648"/>
                  </a:cubicBezTo>
                  <a:cubicBezTo>
                    <a:pt x="1972274" y="1312748"/>
                    <a:pt x="2023074" y="1107431"/>
                    <a:pt x="2082341" y="1020648"/>
                  </a:cubicBezTo>
                  <a:cubicBezTo>
                    <a:pt x="2141608" y="933865"/>
                    <a:pt x="2196641" y="933865"/>
                    <a:pt x="2272841" y="880948"/>
                  </a:cubicBezTo>
                  <a:cubicBezTo>
                    <a:pt x="2349041" y="828031"/>
                    <a:pt x="2539541" y="703148"/>
                    <a:pt x="2539541" y="703148"/>
                  </a:cubicBezTo>
                  <a:cubicBezTo>
                    <a:pt x="2624208" y="645998"/>
                    <a:pt x="2727924" y="595198"/>
                    <a:pt x="2780841" y="538048"/>
                  </a:cubicBezTo>
                  <a:cubicBezTo>
                    <a:pt x="2833758" y="480898"/>
                    <a:pt x="2823883" y="431153"/>
                    <a:pt x="2857041" y="360248"/>
                  </a:cubicBezTo>
                  <a:cubicBezTo>
                    <a:pt x="2890199" y="289343"/>
                    <a:pt x="2919463" y="172590"/>
                    <a:pt x="2979787" y="112620"/>
                  </a:cubicBezTo>
                  <a:cubicBezTo>
                    <a:pt x="3040111" y="52650"/>
                    <a:pt x="3153011" y="-5567"/>
                    <a:pt x="3218984" y="427"/>
                  </a:cubicBezTo>
                  <a:cubicBezTo>
                    <a:pt x="3284957" y="6421"/>
                    <a:pt x="3344931" y="97083"/>
                    <a:pt x="3375624" y="148586"/>
                  </a:cubicBezTo>
                  <a:cubicBezTo>
                    <a:pt x="3406317" y="200089"/>
                    <a:pt x="3415488" y="253004"/>
                    <a:pt x="3403141" y="309448"/>
                  </a:cubicBezTo>
                  <a:cubicBezTo>
                    <a:pt x="3390794" y="365892"/>
                    <a:pt x="3339641" y="430098"/>
                    <a:pt x="3301541" y="487248"/>
                  </a:cubicBezTo>
                  <a:cubicBezTo>
                    <a:pt x="3263441" y="544398"/>
                    <a:pt x="3199941" y="588848"/>
                    <a:pt x="3174541" y="652348"/>
                  </a:cubicBezTo>
                  <a:cubicBezTo>
                    <a:pt x="3149141" y="715848"/>
                    <a:pt x="3191474" y="779348"/>
                    <a:pt x="3149141" y="868248"/>
                  </a:cubicBezTo>
                  <a:cubicBezTo>
                    <a:pt x="3106808" y="957148"/>
                    <a:pt x="3013674" y="1060865"/>
                    <a:pt x="2920541" y="1185748"/>
                  </a:cubicBezTo>
                  <a:cubicBezTo>
                    <a:pt x="2827408" y="1310631"/>
                    <a:pt x="2694058" y="1479965"/>
                    <a:pt x="2590341" y="1617548"/>
                  </a:cubicBezTo>
                  <a:cubicBezTo>
                    <a:pt x="2486624" y="1755131"/>
                    <a:pt x="2368091" y="1894831"/>
                    <a:pt x="2298241" y="2011248"/>
                  </a:cubicBezTo>
                  <a:cubicBezTo>
                    <a:pt x="2228391" y="2127665"/>
                    <a:pt x="2191138" y="2210638"/>
                    <a:pt x="2171241" y="2316048"/>
                  </a:cubicBezTo>
                  <a:cubicBezTo>
                    <a:pt x="2151344" y="2421458"/>
                    <a:pt x="2169124" y="2528138"/>
                    <a:pt x="2178861" y="2643708"/>
                  </a:cubicBezTo>
                  <a:cubicBezTo>
                    <a:pt x="2188598" y="2759278"/>
                    <a:pt x="2189021" y="2838865"/>
                    <a:pt x="2229661" y="3009468"/>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rot="19028410">
              <a:off x="5819521" y="3149009"/>
              <a:ext cx="1093535" cy="203055"/>
            </a:xfrm>
            <a:prstGeom prst="rect">
              <a:avLst/>
            </a:prstGeom>
          </p:spPr>
          <p:txBody>
            <a:bodyPr wrap="none">
              <a:spAutoFit/>
            </a:bodyPr>
            <a:lstStyle/>
            <a:p>
              <a:r>
                <a:rPr kumimoji="1" lang="ja-JP" altLang="en-US" sz="1000" b="1" dirty="0">
                  <a:latin typeface="Meiryo UI" panose="020B0604030504040204" pitchFamily="50" charset="-128"/>
                  <a:ea typeface="Meiryo UI" panose="020B0604030504040204" pitchFamily="50" charset="-128"/>
                </a:rPr>
                <a:t>北河内サイクルライン</a:t>
              </a:r>
              <a:endParaRPr kumimoji="1" lang="en-US" altLang="ja-JP" sz="1000" b="1" dirty="0">
                <a:latin typeface="Meiryo UI" panose="020B0604030504040204" pitchFamily="50" charset="-128"/>
                <a:ea typeface="Meiryo UI" panose="020B0604030504040204" pitchFamily="50" charset="-128"/>
              </a:endParaRPr>
            </a:p>
          </p:txBody>
        </p:sp>
        <p:sp>
          <p:nvSpPr>
            <p:cNvPr id="115" name="フリーフォーム 114"/>
            <p:cNvSpPr/>
            <p:nvPr/>
          </p:nvSpPr>
          <p:spPr>
            <a:xfrm>
              <a:off x="3071323" y="3334091"/>
              <a:ext cx="2059929" cy="721302"/>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0" h="1334102">
                  <a:moveTo>
                    <a:pt x="3810000" y="280002"/>
                  </a:moveTo>
                  <a:cubicBezTo>
                    <a:pt x="3688291" y="182635"/>
                    <a:pt x="3566583" y="85269"/>
                    <a:pt x="3429000" y="38702"/>
                  </a:cubicBezTo>
                  <a:cubicBezTo>
                    <a:pt x="3291417" y="-7865"/>
                    <a:pt x="3139017" y="602"/>
                    <a:pt x="2984500" y="602"/>
                  </a:cubicBezTo>
                  <a:cubicBezTo>
                    <a:pt x="2829983" y="602"/>
                    <a:pt x="2660650" y="6952"/>
                    <a:pt x="2501900" y="38702"/>
                  </a:cubicBezTo>
                  <a:cubicBezTo>
                    <a:pt x="2343150" y="70452"/>
                    <a:pt x="2178050" y="125485"/>
                    <a:pt x="2032000" y="191102"/>
                  </a:cubicBezTo>
                  <a:cubicBezTo>
                    <a:pt x="1885950" y="256719"/>
                    <a:pt x="1725083" y="339269"/>
                    <a:pt x="1625600" y="432402"/>
                  </a:cubicBezTo>
                  <a:cubicBezTo>
                    <a:pt x="1526117" y="525535"/>
                    <a:pt x="1543050" y="669469"/>
                    <a:pt x="1435100" y="749902"/>
                  </a:cubicBezTo>
                  <a:cubicBezTo>
                    <a:pt x="1327150" y="830335"/>
                    <a:pt x="1111250" y="870552"/>
                    <a:pt x="977900" y="915002"/>
                  </a:cubicBezTo>
                  <a:cubicBezTo>
                    <a:pt x="844550" y="959452"/>
                    <a:pt x="736600" y="993319"/>
                    <a:pt x="635000" y="1016602"/>
                  </a:cubicBezTo>
                  <a:cubicBezTo>
                    <a:pt x="533400" y="1039885"/>
                    <a:pt x="429683" y="1048352"/>
                    <a:pt x="368300" y="1054702"/>
                  </a:cubicBezTo>
                  <a:cubicBezTo>
                    <a:pt x="306917" y="1061052"/>
                    <a:pt x="328083" y="1008135"/>
                    <a:pt x="266700" y="1054702"/>
                  </a:cubicBezTo>
                  <a:cubicBezTo>
                    <a:pt x="205317" y="1101269"/>
                    <a:pt x="102658" y="1217685"/>
                    <a:pt x="0" y="1334102"/>
                  </a:cubicBez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115"/>
            <p:cNvSpPr/>
            <p:nvPr/>
          </p:nvSpPr>
          <p:spPr>
            <a:xfrm>
              <a:off x="3769344" y="5793920"/>
              <a:ext cx="2585886" cy="664040"/>
            </a:xfrm>
            <a:custGeom>
              <a:avLst/>
              <a:gdLst>
                <a:gd name="connsiteX0" fmla="*/ 0 w 3176588"/>
                <a:gd name="connsiteY0" fmla="*/ 585788 h 585788"/>
                <a:gd name="connsiteX1" fmla="*/ 557213 w 3176588"/>
                <a:gd name="connsiteY1" fmla="*/ 552450 h 585788"/>
                <a:gd name="connsiteX2" fmla="*/ 823913 w 3176588"/>
                <a:gd name="connsiteY2" fmla="*/ 471488 h 585788"/>
                <a:gd name="connsiteX3" fmla="*/ 1223963 w 3176588"/>
                <a:gd name="connsiteY3" fmla="*/ 433388 h 585788"/>
                <a:gd name="connsiteX4" fmla="*/ 1438275 w 3176588"/>
                <a:gd name="connsiteY4" fmla="*/ 414338 h 585788"/>
                <a:gd name="connsiteX5" fmla="*/ 1624013 w 3176588"/>
                <a:gd name="connsiteY5" fmla="*/ 414338 h 585788"/>
                <a:gd name="connsiteX6" fmla="*/ 1800225 w 3176588"/>
                <a:gd name="connsiteY6" fmla="*/ 457200 h 585788"/>
                <a:gd name="connsiteX7" fmla="*/ 2038350 w 3176588"/>
                <a:gd name="connsiteY7" fmla="*/ 390525 h 585788"/>
                <a:gd name="connsiteX8" fmla="*/ 2328863 w 3176588"/>
                <a:gd name="connsiteY8" fmla="*/ 314325 h 585788"/>
                <a:gd name="connsiteX9" fmla="*/ 2647950 w 3176588"/>
                <a:gd name="connsiteY9" fmla="*/ 228600 h 585788"/>
                <a:gd name="connsiteX10" fmla="*/ 2857500 w 3176588"/>
                <a:gd name="connsiteY10" fmla="*/ 128588 h 585788"/>
                <a:gd name="connsiteX11" fmla="*/ 3176588 w 3176588"/>
                <a:gd name="connsiteY11" fmla="*/ 0 h 585788"/>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857500 w 5919788"/>
                <a:gd name="connsiteY10" fmla="*/ 1257301 h 1714501"/>
                <a:gd name="connsiteX11" fmla="*/ 5919788 w 5919788"/>
                <a:gd name="connsiteY11"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857500 w 5919788"/>
                <a:gd name="connsiteY10" fmla="*/ 1257301 h 1714501"/>
                <a:gd name="connsiteX11" fmla="*/ 5568805 w 5919788"/>
                <a:gd name="connsiteY11" fmla="*/ 194812 h 1714501"/>
                <a:gd name="connsiteX12" fmla="*/ 5919788 w 5919788"/>
                <a:gd name="connsiteY12"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857500 w 5919788"/>
                <a:gd name="connsiteY10" fmla="*/ 1257301 h 1714501"/>
                <a:gd name="connsiteX11" fmla="*/ 4282930 w 5919788"/>
                <a:gd name="connsiteY11" fmla="*/ 785362 h 1714501"/>
                <a:gd name="connsiteX12" fmla="*/ 5568805 w 5919788"/>
                <a:gd name="connsiteY12" fmla="*/ 194812 h 1714501"/>
                <a:gd name="connsiteX13" fmla="*/ 5919788 w 5919788"/>
                <a:gd name="connsiteY13"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857500 w 5919788"/>
                <a:gd name="connsiteY10" fmla="*/ 1257301 h 1714501"/>
                <a:gd name="connsiteX11" fmla="*/ 3416155 w 5919788"/>
                <a:gd name="connsiteY11" fmla="*/ 1028250 h 1714501"/>
                <a:gd name="connsiteX12" fmla="*/ 4282930 w 5919788"/>
                <a:gd name="connsiteY12" fmla="*/ 785362 h 1714501"/>
                <a:gd name="connsiteX13" fmla="*/ 5568805 w 5919788"/>
                <a:gd name="connsiteY13" fmla="*/ 194812 h 1714501"/>
                <a:gd name="connsiteX14" fmla="*/ 5919788 w 5919788"/>
                <a:gd name="connsiteY14"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995612 w 5919788"/>
                <a:gd name="connsiteY10" fmla="*/ 1185863 h 1714501"/>
                <a:gd name="connsiteX11" fmla="*/ 3416155 w 5919788"/>
                <a:gd name="connsiteY11" fmla="*/ 1028250 h 1714501"/>
                <a:gd name="connsiteX12" fmla="*/ 4282930 w 5919788"/>
                <a:gd name="connsiteY12" fmla="*/ 785362 h 1714501"/>
                <a:gd name="connsiteX13" fmla="*/ 5568805 w 5919788"/>
                <a:gd name="connsiteY13" fmla="*/ 194812 h 1714501"/>
                <a:gd name="connsiteX14" fmla="*/ 5919788 w 5919788"/>
                <a:gd name="connsiteY14"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995612 w 5919788"/>
                <a:gd name="connsiteY10" fmla="*/ 1185863 h 1714501"/>
                <a:gd name="connsiteX11" fmla="*/ 3416155 w 5919788"/>
                <a:gd name="connsiteY11" fmla="*/ 1028250 h 1714501"/>
                <a:gd name="connsiteX12" fmla="*/ 4902055 w 5919788"/>
                <a:gd name="connsiteY12" fmla="*/ 556762 h 1714501"/>
                <a:gd name="connsiteX13" fmla="*/ 5568805 w 5919788"/>
                <a:gd name="connsiteY13" fmla="*/ 194812 h 1714501"/>
                <a:gd name="connsiteX14" fmla="*/ 5919788 w 5919788"/>
                <a:gd name="connsiteY14" fmla="*/ 0 h 1714501"/>
                <a:gd name="connsiteX0" fmla="*/ 0 w 5919788"/>
                <a:gd name="connsiteY0" fmla="*/ 1714501 h 1714501"/>
                <a:gd name="connsiteX1" fmla="*/ 557213 w 5919788"/>
                <a:gd name="connsiteY1" fmla="*/ 1681163 h 1714501"/>
                <a:gd name="connsiteX2" fmla="*/ 823913 w 5919788"/>
                <a:gd name="connsiteY2" fmla="*/ 1600201 h 1714501"/>
                <a:gd name="connsiteX3" fmla="*/ 1223963 w 5919788"/>
                <a:gd name="connsiteY3" fmla="*/ 1562101 h 1714501"/>
                <a:gd name="connsiteX4" fmla="*/ 1438275 w 5919788"/>
                <a:gd name="connsiteY4" fmla="*/ 1543051 h 1714501"/>
                <a:gd name="connsiteX5" fmla="*/ 1624013 w 5919788"/>
                <a:gd name="connsiteY5" fmla="*/ 1543051 h 1714501"/>
                <a:gd name="connsiteX6" fmla="*/ 1800225 w 5919788"/>
                <a:gd name="connsiteY6" fmla="*/ 1585913 h 1714501"/>
                <a:gd name="connsiteX7" fmla="*/ 2038350 w 5919788"/>
                <a:gd name="connsiteY7" fmla="*/ 1519238 h 1714501"/>
                <a:gd name="connsiteX8" fmla="*/ 2328863 w 5919788"/>
                <a:gd name="connsiteY8" fmla="*/ 1443038 h 1714501"/>
                <a:gd name="connsiteX9" fmla="*/ 2647950 w 5919788"/>
                <a:gd name="connsiteY9" fmla="*/ 1357313 h 1714501"/>
                <a:gd name="connsiteX10" fmla="*/ 2995612 w 5919788"/>
                <a:gd name="connsiteY10" fmla="*/ 1185863 h 1714501"/>
                <a:gd name="connsiteX11" fmla="*/ 3416155 w 5919788"/>
                <a:gd name="connsiteY11" fmla="*/ 1028250 h 1714501"/>
                <a:gd name="connsiteX12" fmla="*/ 4097192 w 5919788"/>
                <a:gd name="connsiteY12" fmla="*/ 909187 h 1714501"/>
                <a:gd name="connsiteX13" fmla="*/ 4902055 w 5919788"/>
                <a:gd name="connsiteY13" fmla="*/ 556762 h 1714501"/>
                <a:gd name="connsiteX14" fmla="*/ 5568805 w 5919788"/>
                <a:gd name="connsiteY14" fmla="*/ 194812 h 1714501"/>
                <a:gd name="connsiteX15" fmla="*/ 5919788 w 5919788"/>
                <a:gd name="connsiteY15" fmla="*/ 0 h 1714501"/>
                <a:gd name="connsiteX0" fmla="*/ 0 w 5929313"/>
                <a:gd name="connsiteY0" fmla="*/ 1771651 h 1771651"/>
                <a:gd name="connsiteX1" fmla="*/ 557213 w 5929313"/>
                <a:gd name="connsiteY1" fmla="*/ 1738313 h 1771651"/>
                <a:gd name="connsiteX2" fmla="*/ 823913 w 5929313"/>
                <a:gd name="connsiteY2" fmla="*/ 1657351 h 1771651"/>
                <a:gd name="connsiteX3" fmla="*/ 1223963 w 5929313"/>
                <a:gd name="connsiteY3" fmla="*/ 1619251 h 1771651"/>
                <a:gd name="connsiteX4" fmla="*/ 1438275 w 5929313"/>
                <a:gd name="connsiteY4" fmla="*/ 1600201 h 1771651"/>
                <a:gd name="connsiteX5" fmla="*/ 1624013 w 5929313"/>
                <a:gd name="connsiteY5" fmla="*/ 1600201 h 1771651"/>
                <a:gd name="connsiteX6" fmla="*/ 1800225 w 5929313"/>
                <a:gd name="connsiteY6" fmla="*/ 1643063 h 1771651"/>
                <a:gd name="connsiteX7" fmla="*/ 2038350 w 5929313"/>
                <a:gd name="connsiteY7" fmla="*/ 1576388 h 1771651"/>
                <a:gd name="connsiteX8" fmla="*/ 2328863 w 5929313"/>
                <a:gd name="connsiteY8" fmla="*/ 1500188 h 1771651"/>
                <a:gd name="connsiteX9" fmla="*/ 2647950 w 5929313"/>
                <a:gd name="connsiteY9" fmla="*/ 1414463 h 1771651"/>
                <a:gd name="connsiteX10" fmla="*/ 2995612 w 5929313"/>
                <a:gd name="connsiteY10" fmla="*/ 1243013 h 1771651"/>
                <a:gd name="connsiteX11" fmla="*/ 3416155 w 5929313"/>
                <a:gd name="connsiteY11" fmla="*/ 1085400 h 1771651"/>
                <a:gd name="connsiteX12" fmla="*/ 4097192 w 5929313"/>
                <a:gd name="connsiteY12" fmla="*/ 966337 h 1771651"/>
                <a:gd name="connsiteX13" fmla="*/ 4902055 w 5929313"/>
                <a:gd name="connsiteY13" fmla="*/ 613912 h 1771651"/>
                <a:gd name="connsiteX14" fmla="*/ 5568805 w 5929313"/>
                <a:gd name="connsiteY14" fmla="*/ 251962 h 1771651"/>
                <a:gd name="connsiteX15" fmla="*/ 5929313 w 5929313"/>
                <a:gd name="connsiteY15" fmla="*/ 0 h 1771651"/>
                <a:gd name="connsiteX0" fmla="*/ 0 w 9485916"/>
                <a:gd name="connsiteY0" fmla="*/ 5268979 h 5268979"/>
                <a:gd name="connsiteX1" fmla="*/ 557213 w 9485916"/>
                <a:gd name="connsiteY1" fmla="*/ 5235641 h 5268979"/>
                <a:gd name="connsiteX2" fmla="*/ 823913 w 9485916"/>
                <a:gd name="connsiteY2" fmla="*/ 5154679 h 5268979"/>
                <a:gd name="connsiteX3" fmla="*/ 1223963 w 9485916"/>
                <a:gd name="connsiteY3" fmla="*/ 5116579 h 5268979"/>
                <a:gd name="connsiteX4" fmla="*/ 1438275 w 9485916"/>
                <a:gd name="connsiteY4" fmla="*/ 5097529 h 5268979"/>
                <a:gd name="connsiteX5" fmla="*/ 1624013 w 9485916"/>
                <a:gd name="connsiteY5" fmla="*/ 5097529 h 5268979"/>
                <a:gd name="connsiteX6" fmla="*/ 1800225 w 9485916"/>
                <a:gd name="connsiteY6" fmla="*/ 5140391 h 5268979"/>
                <a:gd name="connsiteX7" fmla="*/ 2038350 w 9485916"/>
                <a:gd name="connsiteY7" fmla="*/ 5073716 h 5268979"/>
                <a:gd name="connsiteX8" fmla="*/ 2328863 w 9485916"/>
                <a:gd name="connsiteY8" fmla="*/ 4997516 h 5268979"/>
                <a:gd name="connsiteX9" fmla="*/ 2647950 w 9485916"/>
                <a:gd name="connsiteY9" fmla="*/ 4911791 h 5268979"/>
                <a:gd name="connsiteX10" fmla="*/ 2995612 w 9485916"/>
                <a:gd name="connsiteY10" fmla="*/ 4740341 h 5268979"/>
                <a:gd name="connsiteX11" fmla="*/ 3416155 w 9485916"/>
                <a:gd name="connsiteY11" fmla="*/ 4582728 h 5268979"/>
                <a:gd name="connsiteX12" fmla="*/ 4097192 w 9485916"/>
                <a:gd name="connsiteY12" fmla="*/ 4463665 h 5268979"/>
                <a:gd name="connsiteX13" fmla="*/ 4902055 w 9485916"/>
                <a:gd name="connsiteY13" fmla="*/ 4111240 h 5268979"/>
                <a:gd name="connsiteX14" fmla="*/ 5568805 w 9485916"/>
                <a:gd name="connsiteY14" fmla="*/ 3749290 h 5268979"/>
                <a:gd name="connsiteX15" fmla="*/ 9485916 w 9485916"/>
                <a:gd name="connsiteY15" fmla="*/ 0 h 5268979"/>
                <a:gd name="connsiteX0" fmla="*/ 0 w 9485916"/>
                <a:gd name="connsiteY0" fmla="*/ 5268979 h 5268979"/>
                <a:gd name="connsiteX1" fmla="*/ 557213 w 9485916"/>
                <a:gd name="connsiteY1" fmla="*/ 5235641 h 5268979"/>
                <a:gd name="connsiteX2" fmla="*/ 823913 w 9485916"/>
                <a:gd name="connsiteY2" fmla="*/ 5154679 h 5268979"/>
                <a:gd name="connsiteX3" fmla="*/ 1223963 w 9485916"/>
                <a:gd name="connsiteY3" fmla="*/ 5116579 h 5268979"/>
                <a:gd name="connsiteX4" fmla="*/ 1438275 w 9485916"/>
                <a:gd name="connsiteY4" fmla="*/ 5097529 h 5268979"/>
                <a:gd name="connsiteX5" fmla="*/ 1624013 w 9485916"/>
                <a:gd name="connsiteY5" fmla="*/ 5097529 h 5268979"/>
                <a:gd name="connsiteX6" fmla="*/ 1800225 w 9485916"/>
                <a:gd name="connsiteY6" fmla="*/ 5140391 h 5268979"/>
                <a:gd name="connsiteX7" fmla="*/ 2038350 w 9485916"/>
                <a:gd name="connsiteY7" fmla="*/ 5073716 h 5268979"/>
                <a:gd name="connsiteX8" fmla="*/ 2328863 w 9485916"/>
                <a:gd name="connsiteY8" fmla="*/ 4997516 h 5268979"/>
                <a:gd name="connsiteX9" fmla="*/ 2647950 w 9485916"/>
                <a:gd name="connsiteY9" fmla="*/ 4911791 h 5268979"/>
                <a:gd name="connsiteX10" fmla="*/ 2995612 w 9485916"/>
                <a:gd name="connsiteY10" fmla="*/ 4740341 h 5268979"/>
                <a:gd name="connsiteX11" fmla="*/ 3416155 w 9485916"/>
                <a:gd name="connsiteY11" fmla="*/ 4582728 h 5268979"/>
                <a:gd name="connsiteX12" fmla="*/ 4097192 w 9485916"/>
                <a:gd name="connsiteY12" fmla="*/ 4463665 h 5268979"/>
                <a:gd name="connsiteX13" fmla="*/ 4902055 w 9485916"/>
                <a:gd name="connsiteY13" fmla="*/ 4111240 h 5268979"/>
                <a:gd name="connsiteX14" fmla="*/ 5568805 w 9485916"/>
                <a:gd name="connsiteY14" fmla="*/ 3749290 h 5268979"/>
                <a:gd name="connsiteX15" fmla="*/ 6326206 w 9485916"/>
                <a:gd name="connsiteY15" fmla="*/ 3014653 h 5268979"/>
                <a:gd name="connsiteX16" fmla="*/ 9485916 w 9485916"/>
                <a:gd name="connsiteY16" fmla="*/ 0 h 5268979"/>
                <a:gd name="connsiteX0" fmla="*/ 0 w 9485916"/>
                <a:gd name="connsiteY0" fmla="*/ 5268979 h 5268979"/>
                <a:gd name="connsiteX1" fmla="*/ 557213 w 9485916"/>
                <a:gd name="connsiteY1" fmla="*/ 5235641 h 5268979"/>
                <a:gd name="connsiteX2" fmla="*/ 823913 w 9485916"/>
                <a:gd name="connsiteY2" fmla="*/ 5154679 h 5268979"/>
                <a:gd name="connsiteX3" fmla="*/ 1223963 w 9485916"/>
                <a:gd name="connsiteY3" fmla="*/ 5116579 h 5268979"/>
                <a:gd name="connsiteX4" fmla="*/ 1438275 w 9485916"/>
                <a:gd name="connsiteY4" fmla="*/ 5097529 h 5268979"/>
                <a:gd name="connsiteX5" fmla="*/ 1624013 w 9485916"/>
                <a:gd name="connsiteY5" fmla="*/ 5097529 h 5268979"/>
                <a:gd name="connsiteX6" fmla="*/ 1800225 w 9485916"/>
                <a:gd name="connsiteY6" fmla="*/ 5140391 h 5268979"/>
                <a:gd name="connsiteX7" fmla="*/ 2038350 w 9485916"/>
                <a:gd name="connsiteY7" fmla="*/ 5073716 h 5268979"/>
                <a:gd name="connsiteX8" fmla="*/ 2328863 w 9485916"/>
                <a:gd name="connsiteY8" fmla="*/ 4997516 h 5268979"/>
                <a:gd name="connsiteX9" fmla="*/ 2647950 w 9485916"/>
                <a:gd name="connsiteY9" fmla="*/ 4911791 h 5268979"/>
                <a:gd name="connsiteX10" fmla="*/ 2995612 w 9485916"/>
                <a:gd name="connsiteY10" fmla="*/ 4740341 h 5268979"/>
                <a:gd name="connsiteX11" fmla="*/ 3416155 w 9485916"/>
                <a:gd name="connsiteY11" fmla="*/ 4582728 h 5268979"/>
                <a:gd name="connsiteX12" fmla="*/ 4097192 w 9485916"/>
                <a:gd name="connsiteY12" fmla="*/ 4463665 h 5268979"/>
                <a:gd name="connsiteX13" fmla="*/ 4902055 w 9485916"/>
                <a:gd name="connsiteY13" fmla="*/ 4111240 h 5268979"/>
                <a:gd name="connsiteX14" fmla="*/ 5568805 w 9485916"/>
                <a:gd name="connsiteY14" fmla="*/ 3749290 h 5268979"/>
                <a:gd name="connsiteX15" fmla="*/ 6326206 w 9485916"/>
                <a:gd name="connsiteY15" fmla="*/ 3014653 h 5268979"/>
                <a:gd name="connsiteX16" fmla="*/ 6978250 w 9485916"/>
                <a:gd name="connsiteY16" fmla="*/ 2165020 h 5268979"/>
                <a:gd name="connsiteX17" fmla="*/ 9485916 w 9485916"/>
                <a:gd name="connsiteY17" fmla="*/ 0 h 5268979"/>
                <a:gd name="connsiteX0" fmla="*/ 0 w 9485916"/>
                <a:gd name="connsiteY0" fmla="*/ 5268979 h 5268979"/>
                <a:gd name="connsiteX1" fmla="*/ 557213 w 9485916"/>
                <a:gd name="connsiteY1" fmla="*/ 5235641 h 5268979"/>
                <a:gd name="connsiteX2" fmla="*/ 823913 w 9485916"/>
                <a:gd name="connsiteY2" fmla="*/ 5154679 h 5268979"/>
                <a:gd name="connsiteX3" fmla="*/ 1223963 w 9485916"/>
                <a:gd name="connsiteY3" fmla="*/ 5116579 h 5268979"/>
                <a:gd name="connsiteX4" fmla="*/ 1438275 w 9485916"/>
                <a:gd name="connsiteY4" fmla="*/ 5097529 h 5268979"/>
                <a:gd name="connsiteX5" fmla="*/ 1624013 w 9485916"/>
                <a:gd name="connsiteY5" fmla="*/ 5097529 h 5268979"/>
                <a:gd name="connsiteX6" fmla="*/ 1800225 w 9485916"/>
                <a:gd name="connsiteY6" fmla="*/ 5140391 h 5268979"/>
                <a:gd name="connsiteX7" fmla="*/ 2038350 w 9485916"/>
                <a:gd name="connsiteY7" fmla="*/ 5073716 h 5268979"/>
                <a:gd name="connsiteX8" fmla="*/ 2328863 w 9485916"/>
                <a:gd name="connsiteY8" fmla="*/ 4997516 h 5268979"/>
                <a:gd name="connsiteX9" fmla="*/ 2647950 w 9485916"/>
                <a:gd name="connsiteY9" fmla="*/ 4911791 h 5268979"/>
                <a:gd name="connsiteX10" fmla="*/ 2995612 w 9485916"/>
                <a:gd name="connsiteY10" fmla="*/ 4740341 h 5268979"/>
                <a:gd name="connsiteX11" fmla="*/ 3416155 w 9485916"/>
                <a:gd name="connsiteY11" fmla="*/ 4582728 h 5268979"/>
                <a:gd name="connsiteX12" fmla="*/ 4097192 w 9485916"/>
                <a:gd name="connsiteY12" fmla="*/ 4463665 h 5268979"/>
                <a:gd name="connsiteX13" fmla="*/ 4902055 w 9485916"/>
                <a:gd name="connsiteY13" fmla="*/ 4111240 h 5268979"/>
                <a:gd name="connsiteX14" fmla="*/ 5568805 w 9485916"/>
                <a:gd name="connsiteY14" fmla="*/ 3749290 h 5268979"/>
                <a:gd name="connsiteX15" fmla="*/ 6326206 w 9485916"/>
                <a:gd name="connsiteY15" fmla="*/ 3014653 h 5268979"/>
                <a:gd name="connsiteX16" fmla="*/ 6978250 w 9485916"/>
                <a:gd name="connsiteY16" fmla="*/ 2165020 h 5268979"/>
                <a:gd name="connsiteX17" fmla="*/ 6958491 w 9485916"/>
                <a:gd name="connsiteY17" fmla="*/ 1354905 h 5268979"/>
                <a:gd name="connsiteX18" fmla="*/ 9485916 w 9485916"/>
                <a:gd name="connsiteY18" fmla="*/ 0 h 5268979"/>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6958491 w 7351954"/>
                <a:gd name="connsiteY17" fmla="*/ 2342851 h 6256925"/>
                <a:gd name="connsiteX18" fmla="*/ 7351954 w 7351954"/>
                <a:gd name="connsiteY18" fmla="*/ 0 h 6256925"/>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7057286 w 7351954"/>
                <a:gd name="connsiteY17" fmla="*/ 2165020 h 6256925"/>
                <a:gd name="connsiteX18" fmla="*/ 7351954 w 7351954"/>
                <a:gd name="connsiteY18" fmla="*/ 0 h 6256925"/>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7057286 w 7351954"/>
                <a:gd name="connsiteY17" fmla="*/ 2165020 h 6256925"/>
                <a:gd name="connsiteX18" fmla="*/ 7351954 w 7351954"/>
                <a:gd name="connsiteY18" fmla="*/ 0 h 6256925"/>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7057286 w 7351954"/>
                <a:gd name="connsiteY17" fmla="*/ 2165020 h 6256925"/>
                <a:gd name="connsiteX18" fmla="*/ 7351954 w 7351954"/>
                <a:gd name="connsiteY18" fmla="*/ 0 h 6256925"/>
                <a:gd name="connsiteX0" fmla="*/ 0 w 7351954"/>
                <a:gd name="connsiteY0" fmla="*/ 6256925 h 6256925"/>
                <a:gd name="connsiteX1" fmla="*/ 557213 w 7351954"/>
                <a:gd name="connsiteY1" fmla="*/ 6223587 h 6256925"/>
                <a:gd name="connsiteX2" fmla="*/ 823913 w 7351954"/>
                <a:gd name="connsiteY2" fmla="*/ 6142625 h 6256925"/>
                <a:gd name="connsiteX3" fmla="*/ 1223963 w 7351954"/>
                <a:gd name="connsiteY3" fmla="*/ 6104525 h 6256925"/>
                <a:gd name="connsiteX4" fmla="*/ 1438275 w 7351954"/>
                <a:gd name="connsiteY4" fmla="*/ 6085475 h 6256925"/>
                <a:gd name="connsiteX5" fmla="*/ 1624013 w 7351954"/>
                <a:gd name="connsiteY5" fmla="*/ 6085475 h 6256925"/>
                <a:gd name="connsiteX6" fmla="*/ 1800225 w 7351954"/>
                <a:gd name="connsiteY6" fmla="*/ 6128337 h 6256925"/>
                <a:gd name="connsiteX7" fmla="*/ 2038350 w 7351954"/>
                <a:gd name="connsiteY7" fmla="*/ 6061662 h 6256925"/>
                <a:gd name="connsiteX8" fmla="*/ 2328863 w 7351954"/>
                <a:gd name="connsiteY8" fmla="*/ 5985462 h 6256925"/>
                <a:gd name="connsiteX9" fmla="*/ 2647950 w 7351954"/>
                <a:gd name="connsiteY9" fmla="*/ 5899737 h 6256925"/>
                <a:gd name="connsiteX10" fmla="*/ 2995612 w 7351954"/>
                <a:gd name="connsiteY10" fmla="*/ 5728287 h 6256925"/>
                <a:gd name="connsiteX11" fmla="*/ 3416155 w 7351954"/>
                <a:gd name="connsiteY11" fmla="*/ 5570674 h 6256925"/>
                <a:gd name="connsiteX12" fmla="*/ 4097192 w 7351954"/>
                <a:gd name="connsiteY12" fmla="*/ 5451611 h 6256925"/>
                <a:gd name="connsiteX13" fmla="*/ 4902055 w 7351954"/>
                <a:gd name="connsiteY13" fmla="*/ 5099186 h 6256925"/>
                <a:gd name="connsiteX14" fmla="*/ 5568805 w 7351954"/>
                <a:gd name="connsiteY14" fmla="*/ 4737236 h 6256925"/>
                <a:gd name="connsiteX15" fmla="*/ 6326206 w 7351954"/>
                <a:gd name="connsiteY15" fmla="*/ 4002599 h 6256925"/>
                <a:gd name="connsiteX16" fmla="*/ 6978250 w 7351954"/>
                <a:gd name="connsiteY16" fmla="*/ 3152966 h 6256925"/>
                <a:gd name="connsiteX17" fmla="*/ 7057286 w 7351954"/>
                <a:gd name="connsiteY17" fmla="*/ 2165020 h 6256925"/>
                <a:gd name="connsiteX18" fmla="*/ 7351954 w 7351954"/>
                <a:gd name="connsiteY18" fmla="*/ 0 h 6256925"/>
                <a:gd name="connsiteX0" fmla="*/ 0 w 7092204"/>
                <a:gd name="connsiteY0" fmla="*/ 6316202 h 6316202"/>
                <a:gd name="connsiteX1" fmla="*/ 557213 w 7092204"/>
                <a:gd name="connsiteY1" fmla="*/ 6282864 h 6316202"/>
                <a:gd name="connsiteX2" fmla="*/ 823913 w 7092204"/>
                <a:gd name="connsiteY2" fmla="*/ 6201902 h 6316202"/>
                <a:gd name="connsiteX3" fmla="*/ 1223963 w 7092204"/>
                <a:gd name="connsiteY3" fmla="*/ 6163802 h 6316202"/>
                <a:gd name="connsiteX4" fmla="*/ 1438275 w 7092204"/>
                <a:gd name="connsiteY4" fmla="*/ 6144752 h 6316202"/>
                <a:gd name="connsiteX5" fmla="*/ 1624013 w 7092204"/>
                <a:gd name="connsiteY5" fmla="*/ 6144752 h 6316202"/>
                <a:gd name="connsiteX6" fmla="*/ 1800225 w 7092204"/>
                <a:gd name="connsiteY6" fmla="*/ 6187614 h 6316202"/>
                <a:gd name="connsiteX7" fmla="*/ 2038350 w 7092204"/>
                <a:gd name="connsiteY7" fmla="*/ 6120939 h 6316202"/>
                <a:gd name="connsiteX8" fmla="*/ 2328863 w 7092204"/>
                <a:gd name="connsiteY8" fmla="*/ 6044739 h 6316202"/>
                <a:gd name="connsiteX9" fmla="*/ 2647950 w 7092204"/>
                <a:gd name="connsiteY9" fmla="*/ 5959014 h 6316202"/>
                <a:gd name="connsiteX10" fmla="*/ 2995612 w 7092204"/>
                <a:gd name="connsiteY10" fmla="*/ 5787564 h 6316202"/>
                <a:gd name="connsiteX11" fmla="*/ 3416155 w 7092204"/>
                <a:gd name="connsiteY11" fmla="*/ 5629951 h 6316202"/>
                <a:gd name="connsiteX12" fmla="*/ 4097192 w 7092204"/>
                <a:gd name="connsiteY12" fmla="*/ 5510888 h 6316202"/>
                <a:gd name="connsiteX13" fmla="*/ 4902055 w 7092204"/>
                <a:gd name="connsiteY13" fmla="*/ 5158463 h 6316202"/>
                <a:gd name="connsiteX14" fmla="*/ 5568805 w 7092204"/>
                <a:gd name="connsiteY14" fmla="*/ 4796513 h 6316202"/>
                <a:gd name="connsiteX15" fmla="*/ 6326206 w 7092204"/>
                <a:gd name="connsiteY15" fmla="*/ 4061876 h 6316202"/>
                <a:gd name="connsiteX16" fmla="*/ 6978250 w 7092204"/>
                <a:gd name="connsiteY16" fmla="*/ 3212243 h 6316202"/>
                <a:gd name="connsiteX17" fmla="*/ 7057286 w 7092204"/>
                <a:gd name="connsiteY17" fmla="*/ 2224297 h 6316202"/>
                <a:gd name="connsiteX18" fmla="*/ 7075329 w 7092204"/>
                <a:gd name="connsiteY18" fmla="*/ 0 h 6316202"/>
                <a:gd name="connsiteX0" fmla="*/ 0 w 7136321"/>
                <a:gd name="connsiteY0" fmla="*/ 6316202 h 6316202"/>
                <a:gd name="connsiteX1" fmla="*/ 557213 w 7136321"/>
                <a:gd name="connsiteY1" fmla="*/ 6282864 h 6316202"/>
                <a:gd name="connsiteX2" fmla="*/ 823913 w 7136321"/>
                <a:gd name="connsiteY2" fmla="*/ 6201902 h 6316202"/>
                <a:gd name="connsiteX3" fmla="*/ 1223963 w 7136321"/>
                <a:gd name="connsiteY3" fmla="*/ 6163802 h 6316202"/>
                <a:gd name="connsiteX4" fmla="*/ 1438275 w 7136321"/>
                <a:gd name="connsiteY4" fmla="*/ 6144752 h 6316202"/>
                <a:gd name="connsiteX5" fmla="*/ 1624013 w 7136321"/>
                <a:gd name="connsiteY5" fmla="*/ 6144752 h 6316202"/>
                <a:gd name="connsiteX6" fmla="*/ 1800225 w 7136321"/>
                <a:gd name="connsiteY6" fmla="*/ 6187614 h 6316202"/>
                <a:gd name="connsiteX7" fmla="*/ 2038350 w 7136321"/>
                <a:gd name="connsiteY7" fmla="*/ 6120939 h 6316202"/>
                <a:gd name="connsiteX8" fmla="*/ 2328863 w 7136321"/>
                <a:gd name="connsiteY8" fmla="*/ 6044739 h 6316202"/>
                <a:gd name="connsiteX9" fmla="*/ 2647950 w 7136321"/>
                <a:gd name="connsiteY9" fmla="*/ 5959014 h 6316202"/>
                <a:gd name="connsiteX10" fmla="*/ 2995612 w 7136321"/>
                <a:gd name="connsiteY10" fmla="*/ 5787564 h 6316202"/>
                <a:gd name="connsiteX11" fmla="*/ 3416155 w 7136321"/>
                <a:gd name="connsiteY11" fmla="*/ 5629951 h 6316202"/>
                <a:gd name="connsiteX12" fmla="*/ 4097192 w 7136321"/>
                <a:gd name="connsiteY12" fmla="*/ 5510888 h 6316202"/>
                <a:gd name="connsiteX13" fmla="*/ 4902055 w 7136321"/>
                <a:gd name="connsiteY13" fmla="*/ 5158463 h 6316202"/>
                <a:gd name="connsiteX14" fmla="*/ 5568805 w 7136321"/>
                <a:gd name="connsiteY14" fmla="*/ 4796513 h 6316202"/>
                <a:gd name="connsiteX15" fmla="*/ 6326206 w 7136321"/>
                <a:gd name="connsiteY15" fmla="*/ 4061876 h 6316202"/>
                <a:gd name="connsiteX16" fmla="*/ 6978250 w 7136321"/>
                <a:gd name="connsiteY16" fmla="*/ 3212243 h 6316202"/>
                <a:gd name="connsiteX17" fmla="*/ 7057286 w 7136321"/>
                <a:gd name="connsiteY17" fmla="*/ 2224297 h 6316202"/>
                <a:gd name="connsiteX18" fmla="*/ 7136321 w 7136321"/>
                <a:gd name="connsiteY18" fmla="*/ 1137557 h 6316202"/>
                <a:gd name="connsiteX19" fmla="*/ 7075329 w 7136321"/>
                <a:gd name="connsiteY19" fmla="*/ 0 h 6316202"/>
                <a:gd name="connsiteX0" fmla="*/ 0 w 7166040"/>
                <a:gd name="connsiteY0" fmla="*/ 6316202 h 6316202"/>
                <a:gd name="connsiteX1" fmla="*/ 557213 w 7166040"/>
                <a:gd name="connsiteY1" fmla="*/ 6282864 h 6316202"/>
                <a:gd name="connsiteX2" fmla="*/ 823913 w 7166040"/>
                <a:gd name="connsiteY2" fmla="*/ 6201902 h 6316202"/>
                <a:gd name="connsiteX3" fmla="*/ 1223963 w 7166040"/>
                <a:gd name="connsiteY3" fmla="*/ 6163802 h 6316202"/>
                <a:gd name="connsiteX4" fmla="*/ 1438275 w 7166040"/>
                <a:gd name="connsiteY4" fmla="*/ 6144752 h 6316202"/>
                <a:gd name="connsiteX5" fmla="*/ 1624013 w 7166040"/>
                <a:gd name="connsiteY5" fmla="*/ 6144752 h 6316202"/>
                <a:gd name="connsiteX6" fmla="*/ 1800225 w 7166040"/>
                <a:gd name="connsiteY6" fmla="*/ 6187614 h 6316202"/>
                <a:gd name="connsiteX7" fmla="*/ 2038350 w 7166040"/>
                <a:gd name="connsiteY7" fmla="*/ 6120939 h 6316202"/>
                <a:gd name="connsiteX8" fmla="*/ 2328863 w 7166040"/>
                <a:gd name="connsiteY8" fmla="*/ 6044739 h 6316202"/>
                <a:gd name="connsiteX9" fmla="*/ 2647950 w 7166040"/>
                <a:gd name="connsiteY9" fmla="*/ 5959014 h 6316202"/>
                <a:gd name="connsiteX10" fmla="*/ 2995612 w 7166040"/>
                <a:gd name="connsiteY10" fmla="*/ 5787564 h 6316202"/>
                <a:gd name="connsiteX11" fmla="*/ 3416155 w 7166040"/>
                <a:gd name="connsiteY11" fmla="*/ 5629951 h 6316202"/>
                <a:gd name="connsiteX12" fmla="*/ 4097192 w 7166040"/>
                <a:gd name="connsiteY12" fmla="*/ 5510888 h 6316202"/>
                <a:gd name="connsiteX13" fmla="*/ 4902055 w 7166040"/>
                <a:gd name="connsiteY13" fmla="*/ 5158463 h 6316202"/>
                <a:gd name="connsiteX14" fmla="*/ 5568805 w 7166040"/>
                <a:gd name="connsiteY14" fmla="*/ 4796513 h 6316202"/>
                <a:gd name="connsiteX15" fmla="*/ 6326206 w 7166040"/>
                <a:gd name="connsiteY15" fmla="*/ 4061876 h 6316202"/>
                <a:gd name="connsiteX16" fmla="*/ 6978250 w 7166040"/>
                <a:gd name="connsiteY16" fmla="*/ 3212243 h 6316202"/>
                <a:gd name="connsiteX17" fmla="*/ 7156081 w 7166040"/>
                <a:gd name="connsiteY17" fmla="*/ 1967431 h 6316202"/>
                <a:gd name="connsiteX18" fmla="*/ 7136321 w 7166040"/>
                <a:gd name="connsiteY18" fmla="*/ 1137557 h 6316202"/>
                <a:gd name="connsiteX19" fmla="*/ 7075329 w 7166040"/>
                <a:gd name="connsiteY19" fmla="*/ 0 h 6316202"/>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438275 w 7166040"/>
                <a:gd name="connsiteY4" fmla="*/ 6737519 h 6908969"/>
                <a:gd name="connsiteX5" fmla="*/ 1624013 w 7166040"/>
                <a:gd name="connsiteY5" fmla="*/ 6737519 h 6908969"/>
                <a:gd name="connsiteX6" fmla="*/ 1800225 w 7166040"/>
                <a:gd name="connsiteY6" fmla="*/ 6780381 h 6908969"/>
                <a:gd name="connsiteX7" fmla="*/ 2038350 w 7166040"/>
                <a:gd name="connsiteY7" fmla="*/ 6713706 h 6908969"/>
                <a:gd name="connsiteX8" fmla="*/ 2328863 w 7166040"/>
                <a:gd name="connsiteY8" fmla="*/ 6637506 h 6908969"/>
                <a:gd name="connsiteX9" fmla="*/ 2647950 w 7166040"/>
                <a:gd name="connsiteY9" fmla="*/ 6551781 h 6908969"/>
                <a:gd name="connsiteX10" fmla="*/ 2995612 w 7166040"/>
                <a:gd name="connsiteY10" fmla="*/ 6380331 h 6908969"/>
                <a:gd name="connsiteX11" fmla="*/ 3416155 w 7166040"/>
                <a:gd name="connsiteY11" fmla="*/ 6222718 h 6908969"/>
                <a:gd name="connsiteX12" fmla="*/ 4097192 w 7166040"/>
                <a:gd name="connsiteY12" fmla="*/ 6103655 h 6908969"/>
                <a:gd name="connsiteX13" fmla="*/ 4902055 w 7166040"/>
                <a:gd name="connsiteY13" fmla="*/ 5751230 h 6908969"/>
                <a:gd name="connsiteX14" fmla="*/ 5568805 w 7166040"/>
                <a:gd name="connsiteY14" fmla="*/ 5389280 h 6908969"/>
                <a:gd name="connsiteX15" fmla="*/ 6326206 w 7166040"/>
                <a:gd name="connsiteY15" fmla="*/ 4654643 h 6908969"/>
                <a:gd name="connsiteX16" fmla="*/ 6978250 w 7166040"/>
                <a:gd name="connsiteY16" fmla="*/ 3805010 h 6908969"/>
                <a:gd name="connsiteX17" fmla="*/ 7156081 w 7166040"/>
                <a:gd name="connsiteY17" fmla="*/ 2560198 h 6908969"/>
                <a:gd name="connsiteX18" fmla="*/ 7136321 w 7166040"/>
                <a:gd name="connsiteY18" fmla="*/ 1730324 h 6908969"/>
                <a:gd name="connsiteX19" fmla="*/ 7075330 w 7166040"/>
                <a:gd name="connsiteY19" fmla="*/ 0 h 6908969"/>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438275 w 7166040"/>
                <a:gd name="connsiteY4" fmla="*/ 6737519 h 6908969"/>
                <a:gd name="connsiteX5" fmla="*/ 1624013 w 7166040"/>
                <a:gd name="connsiteY5" fmla="*/ 6737519 h 6908969"/>
                <a:gd name="connsiteX6" fmla="*/ 1800225 w 7166040"/>
                <a:gd name="connsiteY6" fmla="*/ 6780381 h 6908969"/>
                <a:gd name="connsiteX7" fmla="*/ 2038350 w 7166040"/>
                <a:gd name="connsiteY7" fmla="*/ 6713706 h 6908969"/>
                <a:gd name="connsiteX8" fmla="*/ 2328863 w 7166040"/>
                <a:gd name="connsiteY8" fmla="*/ 6637506 h 6908969"/>
                <a:gd name="connsiteX9" fmla="*/ 2647950 w 7166040"/>
                <a:gd name="connsiteY9" fmla="*/ 6551781 h 6908969"/>
                <a:gd name="connsiteX10" fmla="*/ 2995612 w 7166040"/>
                <a:gd name="connsiteY10" fmla="*/ 6380331 h 6908969"/>
                <a:gd name="connsiteX11" fmla="*/ 4097192 w 7166040"/>
                <a:gd name="connsiteY11" fmla="*/ 6103655 h 6908969"/>
                <a:gd name="connsiteX12" fmla="*/ 4902055 w 7166040"/>
                <a:gd name="connsiteY12" fmla="*/ 5751230 h 6908969"/>
                <a:gd name="connsiteX13" fmla="*/ 5568805 w 7166040"/>
                <a:gd name="connsiteY13" fmla="*/ 5389280 h 6908969"/>
                <a:gd name="connsiteX14" fmla="*/ 6326206 w 7166040"/>
                <a:gd name="connsiteY14" fmla="*/ 4654643 h 6908969"/>
                <a:gd name="connsiteX15" fmla="*/ 6978250 w 7166040"/>
                <a:gd name="connsiteY15" fmla="*/ 3805010 h 6908969"/>
                <a:gd name="connsiteX16" fmla="*/ 7156081 w 7166040"/>
                <a:gd name="connsiteY16" fmla="*/ 2560198 h 6908969"/>
                <a:gd name="connsiteX17" fmla="*/ 7136321 w 7166040"/>
                <a:gd name="connsiteY17" fmla="*/ 1730324 h 6908969"/>
                <a:gd name="connsiteX18" fmla="*/ 7075330 w 7166040"/>
                <a:gd name="connsiteY18" fmla="*/ 0 h 6908969"/>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438275 w 7166040"/>
                <a:gd name="connsiteY4" fmla="*/ 6737519 h 6908969"/>
                <a:gd name="connsiteX5" fmla="*/ 1624013 w 7166040"/>
                <a:gd name="connsiteY5" fmla="*/ 6737519 h 6908969"/>
                <a:gd name="connsiteX6" fmla="*/ 1800225 w 7166040"/>
                <a:gd name="connsiteY6" fmla="*/ 6780381 h 6908969"/>
                <a:gd name="connsiteX7" fmla="*/ 2038350 w 7166040"/>
                <a:gd name="connsiteY7" fmla="*/ 6713706 h 6908969"/>
                <a:gd name="connsiteX8" fmla="*/ 2328863 w 7166040"/>
                <a:gd name="connsiteY8" fmla="*/ 6637506 h 6908969"/>
                <a:gd name="connsiteX9" fmla="*/ 2647950 w 7166040"/>
                <a:gd name="connsiteY9" fmla="*/ 6551781 h 6908969"/>
                <a:gd name="connsiteX10" fmla="*/ 3371031 w 7166040"/>
                <a:gd name="connsiteY10" fmla="*/ 6380331 h 6908969"/>
                <a:gd name="connsiteX11" fmla="*/ 4097192 w 7166040"/>
                <a:gd name="connsiteY11" fmla="*/ 6103655 h 6908969"/>
                <a:gd name="connsiteX12" fmla="*/ 4902055 w 7166040"/>
                <a:gd name="connsiteY12" fmla="*/ 5751230 h 6908969"/>
                <a:gd name="connsiteX13" fmla="*/ 5568805 w 7166040"/>
                <a:gd name="connsiteY13" fmla="*/ 5389280 h 6908969"/>
                <a:gd name="connsiteX14" fmla="*/ 6326206 w 7166040"/>
                <a:gd name="connsiteY14" fmla="*/ 4654643 h 6908969"/>
                <a:gd name="connsiteX15" fmla="*/ 6978250 w 7166040"/>
                <a:gd name="connsiteY15" fmla="*/ 3805010 h 6908969"/>
                <a:gd name="connsiteX16" fmla="*/ 7156081 w 7166040"/>
                <a:gd name="connsiteY16" fmla="*/ 2560198 h 6908969"/>
                <a:gd name="connsiteX17" fmla="*/ 7136321 w 7166040"/>
                <a:gd name="connsiteY17" fmla="*/ 1730324 h 6908969"/>
                <a:gd name="connsiteX18" fmla="*/ 7075330 w 7166040"/>
                <a:gd name="connsiteY18" fmla="*/ 0 h 6908969"/>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438275 w 7166040"/>
                <a:gd name="connsiteY4" fmla="*/ 6737519 h 6908969"/>
                <a:gd name="connsiteX5" fmla="*/ 1624013 w 7166040"/>
                <a:gd name="connsiteY5" fmla="*/ 6737519 h 6908969"/>
                <a:gd name="connsiteX6" fmla="*/ 2038350 w 7166040"/>
                <a:gd name="connsiteY6" fmla="*/ 6713706 h 6908969"/>
                <a:gd name="connsiteX7" fmla="*/ 2328863 w 7166040"/>
                <a:gd name="connsiteY7" fmla="*/ 6637506 h 6908969"/>
                <a:gd name="connsiteX8" fmla="*/ 2647950 w 7166040"/>
                <a:gd name="connsiteY8" fmla="*/ 6551781 h 6908969"/>
                <a:gd name="connsiteX9" fmla="*/ 3371031 w 7166040"/>
                <a:gd name="connsiteY9" fmla="*/ 6380331 h 6908969"/>
                <a:gd name="connsiteX10" fmla="*/ 4097192 w 7166040"/>
                <a:gd name="connsiteY10" fmla="*/ 6103655 h 6908969"/>
                <a:gd name="connsiteX11" fmla="*/ 4902055 w 7166040"/>
                <a:gd name="connsiteY11" fmla="*/ 5751230 h 6908969"/>
                <a:gd name="connsiteX12" fmla="*/ 5568805 w 7166040"/>
                <a:gd name="connsiteY12" fmla="*/ 5389280 h 6908969"/>
                <a:gd name="connsiteX13" fmla="*/ 6326206 w 7166040"/>
                <a:gd name="connsiteY13" fmla="*/ 4654643 h 6908969"/>
                <a:gd name="connsiteX14" fmla="*/ 6978250 w 7166040"/>
                <a:gd name="connsiteY14" fmla="*/ 3805010 h 6908969"/>
                <a:gd name="connsiteX15" fmla="*/ 7156081 w 7166040"/>
                <a:gd name="connsiteY15" fmla="*/ 2560198 h 6908969"/>
                <a:gd name="connsiteX16" fmla="*/ 7136321 w 7166040"/>
                <a:gd name="connsiteY16" fmla="*/ 1730324 h 6908969"/>
                <a:gd name="connsiteX17" fmla="*/ 7075330 w 7166040"/>
                <a:gd name="connsiteY17" fmla="*/ 0 h 6908969"/>
                <a:gd name="connsiteX0" fmla="*/ 0 w 7166040"/>
                <a:gd name="connsiteY0" fmla="*/ 6908969 h 6908969"/>
                <a:gd name="connsiteX1" fmla="*/ 557213 w 7166040"/>
                <a:gd name="connsiteY1" fmla="*/ 6875631 h 6908969"/>
                <a:gd name="connsiteX2" fmla="*/ 823913 w 7166040"/>
                <a:gd name="connsiteY2" fmla="*/ 6794669 h 6908969"/>
                <a:gd name="connsiteX3" fmla="*/ 1223963 w 7166040"/>
                <a:gd name="connsiteY3" fmla="*/ 6756569 h 6908969"/>
                <a:gd name="connsiteX4" fmla="*/ 1624013 w 7166040"/>
                <a:gd name="connsiteY4" fmla="*/ 6737519 h 6908969"/>
                <a:gd name="connsiteX5" fmla="*/ 2038350 w 7166040"/>
                <a:gd name="connsiteY5" fmla="*/ 6713706 h 6908969"/>
                <a:gd name="connsiteX6" fmla="*/ 2328863 w 7166040"/>
                <a:gd name="connsiteY6" fmla="*/ 6637506 h 6908969"/>
                <a:gd name="connsiteX7" fmla="*/ 2647950 w 7166040"/>
                <a:gd name="connsiteY7" fmla="*/ 6551781 h 6908969"/>
                <a:gd name="connsiteX8" fmla="*/ 3371031 w 7166040"/>
                <a:gd name="connsiteY8" fmla="*/ 6380331 h 6908969"/>
                <a:gd name="connsiteX9" fmla="*/ 4097192 w 7166040"/>
                <a:gd name="connsiteY9" fmla="*/ 6103655 h 6908969"/>
                <a:gd name="connsiteX10" fmla="*/ 4902055 w 7166040"/>
                <a:gd name="connsiteY10" fmla="*/ 5751230 h 6908969"/>
                <a:gd name="connsiteX11" fmla="*/ 5568805 w 7166040"/>
                <a:gd name="connsiteY11" fmla="*/ 5389280 h 6908969"/>
                <a:gd name="connsiteX12" fmla="*/ 6326206 w 7166040"/>
                <a:gd name="connsiteY12" fmla="*/ 4654643 h 6908969"/>
                <a:gd name="connsiteX13" fmla="*/ 6978250 w 7166040"/>
                <a:gd name="connsiteY13" fmla="*/ 3805010 h 6908969"/>
                <a:gd name="connsiteX14" fmla="*/ 7156081 w 7166040"/>
                <a:gd name="connsiteY14" fmla="*/ 2560198 h 6908969"/>
                <a:gd name="connsiteX15" fmla="*/ 7136321 w 7166040"/>
                <a:gd name="connsiteY15" fmla="*/ 1730324 h 6908969"/>
                <a:gd name="connsiteX16" fmla="*/ 7075330 w 7166040"/>
                <a:gd name="connsiteY16" fmla="*/ 0 h 6908969"/>
                <a:gd name="connsiteX0" fmla="*/ 0 w 7166040"/>
                <a:gd name="connsiteY0" fmla="*/ 6908969 h 6908969"/>
                <a:gd name="connsiteX1" fmla="*/ 557213 w 7166040"/>
                <a:gd name="connsiteY1" fmla="*/ 6875631 h 6908969"/>
                <a:gd name="connsiteX2" fmla="*/ 1223963 w 7166040"/>
                <a:gd name="connsiteY2" fmla="*/ 6756569 h 6908969"/>
                <a:gd name="connsiteX3" fmla="*/ 1624013 w 7166040"/>
                <a:gd name="connsiteY3" fmla="*/ 6737519 h 6908969"/>
                <a:gd name="connsiteX4" fmla="*/ 2038350 w 7166040"/>
                <a:gd name="connsiteY4" fmla="*/ 6713706 h 6908969"/>
                <a:gd name="connsiteX5" fmla="*/ 2328863 w 7166040"/>
                <a:gd name="connsiteY5" fmla="*/ 6637506 h 6908969"/>
                <a:gd name="connsiteX6" fmla="*/ 2647950 w 7166040"/>
                <a:gd name="connsiteY6" fmla="*/ 6551781 h 6908969"/>
                <a:gd name="connsiteX7" fmla="*/ 3371031 w 7166040"/>
                <a:gd name="connsiteY7" fmla="*/ 6380331 h 6908969"/>
                <a:gd name="connsiteX8" fmla="*/ 4097192 w 7166040"/>
                <a:gd name="connsiteY8" fmla="*/ 6103655 h 6908969"/>
                <a:gd name="connsiteX9" fmla="*/ 4902055 w 7166040"/>
                <a:gd name="connsiteY9" fmla="*/ 5751230 h 6908969"/>
                <a:gd name="connsiteX10" fmla="*/ 5568805 w 7166040"/>
                <a:gd name="connsiteY10" fmla="*/ 5389280 h 6908969"/>
                <a:gd name="connsiteX11" fmla="*/ 6326206 w 7166040"/>
                <a:gd name="connsiteY11" fmla="*/ 4654643 h 6908969"/>
                <a:gd name="connsiteX12" fmla="*/ 6978250 w 7166040"/>
                <a:gd name="connsiteY12" fmla="*/ 3805010 h 6908969"/>
                <a:gd name="connsiteX13" fmla="*/ 7156081 w 7166040"/>
                <a:gd name="connsiteY13" fmla="*/ 2560198 h 6908969"/>
                <a:gd name="connsiteX14" fmla="*/ 7136321 w 7166040"/>
                <a:gd name="connsiteY14" fmla="*/ 1730324 h 6908969"/>
                <a:gd name="connsiteX15" fmla="*/ 7075330 w 7166040"/>
                <a:gd name="connsiteY15" fmla="*/ 0 h 6908969"/>
                <a:gd name="connsiteX0" fmla="*/ 0 w 7166040"/>
                <a:gd name="connsiteY0" fmla="*/ 6908969 h 6908969"/>
                <a:gd name="connsiteX1" fmla="*/ 557213 w 7166040"/>
                <a:gd name="connsiteY1" fmla="*/ 6875631 h 6908969"/>
                <a:gd name="connsiteX2" fmla="*/ 1223963 w 7166040"/>
                <a:gd name="connsiteY2" fmla="*/ 6756569 h 6908969"/>
                <a:gd name="connsiteX3" fmla="*/ 1624013 w 7166040"/>
                <a:gd name="connsiteY3" fmla="*/ 6737519 h 6908969"/>
                <a:gd name="connsiteX4" fmla="*/ 2038350 w 7166040"/>
                <a:gd name="connsiteY4" fmla="*/ 6713706 h 6908969"/>
                <a:gd name="connsiteX5" fmla="*/ 2328863 w 7166040"/>
                <a:gd name="connsiteY5" fmla="*/ 6637506 h 6908969"/>
                <a:gd name="connsiteX6" fmla="*/ 2944334 w 7166040"/>
                <a:gd name="connsiteY6" fmla="*/ 6532022 h 6908969"/>
                <a:gd name="connsiteX7" fmla="*/ 3371031 w 7166040"/>
                <a:gd name="connsiteY7" fmla="*/ 6380331 h 6908969"/>
                <a:gd name="connsiteX8" fmla="*/ 4097192 w 7166040"/>
                <a:gd name="connsiteY8" fmla="*/ 6103655 h 6908969"/>
                <a:gd name="connsiteX9" fmla="*/ 4902055 w 7166040"/>
                <a:gd name="connsiteY9" fmla="*/ 5751230 h 6908969"/>
                <a:gd name="connsiteX10" fmla="*/ 5568805 w 7166040"/>
                <a:gd name="connsiteY10" fmla="*/ 5389280 h 6908969"/>
                <a:gd name="connsiteX11" fmla="*/ 6326206 w 7166040"/>
                <a:gd name="connsiteY11" fmla="*/ 4654643 h 6908969"/>
                <a:gd name="connsiteX12" fmla="*/ 6978250 w 7166040"/>
                <a:gd name="connsiteY12" fmla="*/ 3805010 h 6908969"/>
                <a:gd name="connsiteX13" fmla="*/ 7156081 w 7166040"/>
                <a:gd name="connsiteY13" fmla="*/ 2560198 h 6908969"/>
                <a:gd name="connsiteX14" fmla="*/ 7136321 w 7166040"/>
                <a:gd name="connsiteY14" fmla="*/ 1730324 h 6908969"/>
                <a:gd name="connsiteX15" fmla="*/ 7075330 w 7166040"/>
                <a:gd name="connsiteY15" fmla="*/ 0 h 6908969"/>
                <a:gd name="connsiteX0" fmla="*/ 0 w 7166040"/>
                <a:gd name="connsiteY0" fmla="*/ 6908969 h 6908969"/>
                <a:gd name="connsiteX1" fmla="*/ 557213 w 7166040"/>
                <a:gd name="connsiteY1" fmla="*/ 6875631 h 6908969"/>
                <a:gd name="connsiteX2" fmla="*/ 1223963 w 7166040"/>
                <a:gd name="connsiteY2" fmla="*/ 6756569 h 6908969"/>
                <a:gd name="connsiteX3" fmla="*/ 1624013 w 7166040"/>
                <a:gd name="connsiteY3" fmla="*/ 6737519 h 6908969"/>
                <a:gd name="connsiteX4" fmla="*/ 2038350 w 7166040"/>
                <a:gd name="connsiteY4" fmla="*/ 6713706 h 6908969"/>
                <a:gd name="connsiteX5" fmla="*/ 2427657 w 7166040"/>
                <a:gd name="connsiteY5" fmla="*/ 6637506 h 6908969"/>
                <a:gd name="connsiteX6" fmla="*/ 2944334 w 7166040"/>
                <a:gd name="connsiteY6" fmla="*/ 6532022 h 6908969"/>
                <a:gd name="connsiteX7" fmla="*/ 3371031 w 7166040"/>
                <a:gd name="connsiteY7" fmla="*/ 6380331 h 6908969"/>
                <a:gd name="connsiteX8" fmla="*/ 4097192 w 7166040"/>
                <a:gd name="connsiteY8" fmla="*/ 6103655 h 6908969"/>
                <a:gd name="connsiteX9" fmla="*/ 4902055 w 7166040"/>
                <a:gd name="connsiteY9" fmla="*/ 5751230 h 6908969"/>
                <a:gd name="connsiteX10" fmla="*/ 5568805 w 7166040"/>
                <a:gd name="connsiteY10" fmla="*/ 5389280 h 6908969"/>
                <a:gd name="connsiteX11" fmla="*/ 6326206 w 7166040"/>
                <a:gd name="connsiteY11" fmla="*/ 4654643 h 6908969"/>
                <a:gd name="connsiteX12" fmla="*/ 6978250 w 7166040"/>
                <a:gd name="connsiteY12" fmla="*/ 3805010 h 6908969"/>
                <a:gd name="connsiteX13" fmla="*/ 7156081 w 7166040"/>
                <a:gd name="connsiteY13" fmla="*/ 2560198 h 6908969"/>
                <a:gd name="connsiteX14" fmla="*/ 7136321 w 7166040"/>
                <a:gd name="connsiteY14" fmla="*/ 1730324 h 6908969"/>
                <a:gd name="connsiteX15" fmla="*/ 7075330 w 7166040"/>
                <a:gd name="connsiteY15" fmla="*/ 0 h 6908969"/>
                <a:gd name="connsiteX0" fmla="*/ 0 w 7166040"/>
                <a:gd name="connsiteY0" fmla="*/ 6908969 h 6908969"/>
                <a:gd name="connsiteX1" fmla="*/ 557213 w 7166040"/>
                <a:gd name="connsiteY1" fmla="*/ 6875631 h 6908969"/>
                <a:gd name="connsiteX2" fmla="*/ 1223963 w 7166040"/>
                <a:gd name="connsiteY2" fmla="*/ 6756569 h 6908969"/>
                <a:gd name="connsiteX3" fmla="*/ 1624013 w 7166040"/>
                <a:gd name="connsiteY3" fmla="*/ 6737519 h 6908969"/>
                <a:gd name="connsiteX4" fmla="*/ 2427657 w 7166040"/>
                <a:gd name="connsiteY4" fmla="*/ 6637506 h 6908969"/>
                <a:gd name="connsiteX5" fmla="*/ 2944334 w 7166040"/>
                <a:gd name="connsiteY5" fmla="*/ 6532022 h 6908969"/>
                <a:gd name="connsiteX6" fmla="*/ 3371031 w 7166040"/>
                <a:gd name="connsiteY6" fmla="*/ 6380331 h 6908969"/>
                <a:gd name="connsiteX7" fmla="*/ 4097192 w 7166040"/>
                <a:gd name="connsiteY7" fmla="*/ 6103655 h 6908969"/>
                <a:gd name="connsiteX8" fmla="*/ 4902055 w 7166040"/>
                <a:gd name="connsiteY8" fmla="*/ 5751230 h 6908969"/>
                <a:gd name="connsiteX9" fmla="*/ 5568805 w 7166040"/>
                <a:gd name="connsiteY9" fmla="*/ 5389280 h 6908969"/>
                <a:gd name="connsiteX10" fmla="*/ 6326206 w 7166040"/>
                <a:gd name="connsiteY10" fmla="*/ 4654643 h 6908969"/>
                <a:gd name="connsiteX11" fmla="*/ 6978250 w 7166040"/>
                <a:gd name="connsiteY11" fmla="*/ 3805010 h 6908969"/>
                <a:gd name="connsiteX12" fmla="*/ 7156081 w 7166040"/>
                <a:gd name="connsiteY12" fmla="*/ 2560198 h 6908969"/>
                <a:gd name="connsiteX13" fmla="*/ 7136321 w 7166040"/>
                <a:gd name="connsiteY13" fmla="*/ 1730324 h 6908969"/>
                <a:gd name="connsiteX14" fmla="*/ 7075330 w 7166040"/>
                <a:gd name="connsiteY14" fmla="*/ 0 h 6908969"/>
                <a:gd name="connsiteX0" fmla="*/ 0 w 7166040"/>
                <a:gd name="connsiteY0" fmla="*/ 6908969 h 6908969"/>
                <a:gd name="connsiteX1" fmla="*/ 557213 w 7166040"/>
                <a:gd name="connsiteY1" fmla="*/ 6875631 h 6908969"/>
                <a:gd name="connsiteX2" fmla="*/ 1624013 w 7166040"/>
                <a:gd name="connsiteY2" fmla="*/ 6737519 h 6908969"/>
                <a:gd name="connsiteX3" fmla="*/ 2427657 w 7166040"/>
                <a:gd name="connsiteY3" fmla="*/ 6637506 h 6908969"/>
                <a:gd name="connsiteX4" fmla="*/ 2944334 w 7166040"/>
                <a:gd name="connsiteY4" fmla="*/ 6532022 h 6908969"/>
                <a:gd name="connsiteX5" fmla="*/ 3371031 w 7166040"/>
                <a:gd name="connsiteY5" fmla="*/ 6380331 h 6908969"/>
                <a:gd name="connsiteX6" fmla="*/ 4097192 w 7166040"/>
                <a:gd name="connsiteY6" fmla="*/ 6103655 h 6908969"/>
                <a:gd name="connsiteX7" fmla="*/ 4902055 w 7166040"/>
                <a:gd name="connsiteY7" fmla="*/ 5751230 h 6908969"/>
                <a:gd name="connsiteX8" fmla="*/ 5568805 w 7166040"/>
                <a:gd name="connsiteY8" fmla="*/ 5389280 h 6908969"/>
                <a:gd name="connsiteX9" fmla="*/ 6326206 w 7166040"/>
                <a:gd name="connsiteY9" fmla="*/ 4654643 h 6908969"/>
                <a:gd name="connsiteX10" fmla="*/ 6978250 w 7166040"/>
                <a:gd name="connsiteY10" fmla="*/ 3805010 h 6908969"/>
                <a:gd name="connsiteX11" fmla="*/ 7156081 w 7166040"/>
                <a:gd name="connsiteY11" fmla="*/ 2560198 h 6908969"/>
                <a:gd name="connsiteX12" fmla="*/ 7136321 w 7166040"/>
                <a:gd name="connsiteY12" fmla="*/ 1730324 h 6908969"/>
                <a:gd name="connsiteX13" fmla="*/ 7075330 w 7166040"/>
                <a:gd name="connsiteY13" fmla="*/ 0 h 6908969"/>
                <a:gd name="connsiteX0" fmla="*/ 0 w 7195597"/>
                <a:gd name="connsiteY0" fmla="*/ 6908969 h 6908969"/>
                <a:gd name="connsiteX1" fmla="*/ 557213 w 7195597"/>
                <a:gd name="connsiteY1" fmla="*/ 6875631 h 6908969"/>
                <a:gd name="connsiteX2" fmla="*/ 1624013 w 7195597"/>
                <a:gd name="connsiteY2" fmla="*/ 6737519 h 6908969"/>
                <a:gd name="connsiteX3" fmla="*/ 2427657 w 7195597"/>
                <a:gd name="connsiteY3" fmla="*/ 6637506 h 6908969"/>
                <a:gd name="connsiteX4" fmla="*/ 2944334 w 7195597"/>
                <a:gd name="connsiteY4" fmla="*/ 6532022 h 6908969"/>
                <a:gd name="connsiteX5" fmla="*/ 3371031 w 7195597"/>
                <a:gd name="connsiteY5" fmla="*/ 6380331 h 6908969"/>
                <a:gd name="connsiteX6" fmla="*/ 4097192 w 7195597"/>
                <a:gd name="connsiteY6" fmla="*/ 6103655 h 6908969"/>
                <a:gd name="connsiteX7" fmla="*/ 4902055 w 7195597"/>
                <a:gd name="connsiteY7" fmla="*/ 5751230 h 6908969"/>
                <a:gd name="connsiteX8" fmla="*/ 5568805 w 7195597"/>
                <a:gd name="connsiteY8" fmla="*/ 5389280 h 6908969"/>
                <a:gd name="connsiteX9" fmla="*/ 6326206 w 7195597"/>
                <a:gd name="connsiteY9" fmla="*/ 4654643 h 6908969"/>
                <a:gd name="connsiteX10" fmla="*/ 6978250 w 7195597"/>
                <a:gd name="connsiteY10" fmla="*/ 3805010 h 6908969"/>
                <a:gd name="connsiteX11" fmla="*/ 7156081 w 7195597"/>
                <a:gd name="connsiteY11" fmla="*/ 2560198 h 6908969"/>
                <a:gd name="connsiteX12" fmla="*/ 7195597 w 7195597"/>
                <a:gd name="connsiteY12" fmla="*/ 1275869 h 6908969"/>
                <a:gd name="connsiteX13" fmla="*/ 7075330 w 7195597"/>
                <a:gd name="connsiteY13" fmla="*/ 0 h 6908969"/>
                <a:gd name="connsiteX0" fmla="*/ 0 w 7202569"/>
                <a:gd name="connsiteY0" fmla="*/ 6908969 h 6908969"/>
                <a:gd name="connsiteX1" fmla="*/ 557213 w 7202569"/>
                <a:gd name="connsiteY1" fmla="*/ 6875631 h 6908969"/>
                <a:gd name="connsiteX2" fmla="*/ 1624013 w 7202569"/>
                <a:gd name="connsiteY2" fmla="*/ 6737519 h 6908969"/>
                <a:gd name="connsiteX3" fmla="*/ 2427657 w 7202569"/>
                <a:gd name="connsiteY3" fmla="*/ 6637506 h 6908969"/>
                <a:gd name="connsiteX4" fmla="*/ 2944334 w 7202569"/>
                <a:gd name="connsiteY4" fmla="*/ 6532022 h 6908969"/>
                <a:gd name="connsiteX5" fmla="*/ 3371031 w 7202569"/>
                <a:gd name="connsiteY5" fmla="*/ 6380331 h 6908969"/>
                <a:gd name="connsiteX6" fmla="*/ 4097192 w 7202569"/>
                <a:gd name="connsiteY6" fmla="*/ 6103655 h 6908969"/>
                <a:gd name="connsiteX7" fmla="*/ 4902055 w 7202569"/>
                <a:gd name="connsiteY7" fmla="*/ 5751230 h 6908969"/>
                <a:gd name="connsiteX8" fmla="*/ 5568805 w 7202569"/>
                <a:gd name="connsiteY8" fmla="*/ 5389280 h 6908969"/>
                <a:gd name="connsiteX9" fmla="*/ 6326206 w 7202569"/>
                <a:gd name="connsiteY9" fmla="*/ 4654643 h 6908969"/>
                <a:gd name="connsiteX10" fmla="*/ 6978250 w 7202569"/>
                <a:gd name="connsiteY10" fmla="*/ 3805010 h 6908969"/>
                <a:gd name="connsiteX11" fmla="*/ 7195599 w 7202569"/>
                <a:gd name="connsiteY11" fmla="*/ 2540439 h 6908969"/>
                <a:gd name="connsiteX12" fmla="*/ 7195597 w 7202569"/>
                <a:gd name="connsiteY12" fmla="*/ 1275869 h 6908969"/>
                <a:gd name="connsiteX13" fmla="*/ 7075330 w 7202569"/>
                <a:gd name="connsiteY13" fmla="*/ 0 h 6908969"/>
                <a:gd name="connsiteX0" fmla="*/ 0 w 7202569"/>
                <a:gd name="connsiteY0" fmla="*/ 6908969 h 6908969"/>
                <a:gd name="connsiteX1" fmla="*/ 557213 w 7202569"/>
                <a:gd name="connsiteY1" fmla="*/ 6875631 h 6908969"/>
                <a:gd name="connsiteX2" fmla="*/ 1624013 w 7202569"/>
                <a:gd name="connsiteY2" fmla="*/ 6737519 h 6908969"/>
                <a:gd name="connsiteX3" fmla="*/ 2427657 w 7202569"/>
                <a:gd name="connsiteY3" fmla="*/ 6637506 h 6908969"/>
                <a:gd name="connsiteX4" fmla="*/ 2944334 w 7202569"/>
                <a:gd name="connsiteY4" fmla="*/ 6532022 h 6908969"/>
                <a:gd name="connsiteX5" fmla="*/ 3371031 w 7202569"/>
                <a:gd name="connsiteY5" fmla="*/ 6380331 h 6908969"/>
                <a:gd name="connsiteX6" fmla="*/ 4097192 w 7202569"/>
                <a:gd name="connsiteY6" fmla="*/ 6103655 h 6908969"/>
                <a:gd name="connsiteX7" fmla="*/ 4902055 w 7202569"/>
                <a:gd name="connsiteY7" fmla="*/ 5751230 h 6908969"/>
                <a:gd name="connsiteX8" fmla="*/ 6326206 w 7202569"/>
                <a:gd name="connsiteY8" fmla="*/ 4654643 h 6908969"/>
                <a:gd name="connsiteX9" fmla="*/ 6978250 w 7202569"/>
                <a:gd name="connsiteY9" fmla="*/ 3805010 h 6908969"/>
                <a:gd name="connsiteX10" fmla="*/ 7195599 w 7202569"/>
                <a:gd name="connsiteY10" fmla="*/ 2540439 h 6908969"/>
                <a:gd name="connsiteX11" fmla="*/ 7195597 w 7202569"/>
                <a:gd name="connsiteY11" fmla="*/ 1275869 h 6908969"/>
                <a:gd name="connsiteX12" fmla="*/ 7075330 w 7202569"/>
                <a:gd name="connsiteY12" fmla="*/ 0 h 6908969"/>
                <a:gd name="connsiteX0" fmla="*/ 0 w 7202569"/>
                <a:gd name="connsiteY0" fmla="*/ 6908969 h 6908969"/>
                <a:gd name="connsiteX1" fmla="*/ 557213 w 7202569"/>
                <a:gd name="connsiteY1" fmla="*/ 6875631 h 6908969"/>
                <a:gd name="connsiteX2" fmla="*/ 1624013 w 7202569"/>
                <a:gd name="connsiteY2" fmla="*/ 6737519 h 6908969"/>
                <a:gd name="connsiteX3" fmla="*/ 2427657 w 7202569"/>
                <a:gd name="connsiteY3" fmla="*/ 6637506 h 6908969"/>
                <a:gd name="connsiteX4" fmla="*/ 2944334 w 7202569"/>
                <a:gd name="connsiteY4" fmla="*/ 6532022 h 6908969"/>
                <a:gd name="connsiteX5" fmla="*/ 3371031 w 7202569"/>
                <a:gd name="connsiteY5" fmla="*/ 6380331 h 6908969"/>
                <a:gd name="connsiteX6" fmla="*/ 4097192 w 7202569"/>
                <a:gd name="connsiteY6" fmla="*/ 6103655 h 6908969"/>
                <a:gd name="connsiteX7" fmla="*/ 4902055 w 7202569"/>
                <a:gd name="connsiteY7" fmla="*/ 5751230 h 6908969"/>
                <a:gd name="connsiteX8" fmla="*/ 6978250 w 7202569"/>
                <a:gd name="connsiteY8" fmla="*/ 3805010 h 6908969"/>
                <a:gd name="connsiteX9" fmla="*/ 7195599 w 7202569"/>
                <a:gd name="connsiteY9" fmla="*/ 2540439 h 6908969"/>
                <a:gd name="connsiteX10" fmla="*/ 7195597 w 7202569"/>
                <a:gd name="connsiteY10" fmla="*/ 1275869 h 6908969"/>
                <a:gd name="connsiteX11" fmla="*/ 7075330 w 7202569"/>
                <a:gd name="connsiteY11" fmla="*/ 0 h 6908969"/>
                <a:gd name="connsiteX0" fmla="*/ 0 w 7202569"/>
                <a:gd name="connsiteY0" fmla="*/ 5633100 h 5633100"/>
                <a:gd name="connsiteX1" fmla="*/ 557213 w 7202569"/>
                <a:gd name="connsiteY1" fmla="*/ 5599762 h 5633100"/>
                <a:gd name="connsiteX2" fmla="*/ 1624013 w 7202569"/>
                <a:gd name="connsiteY2" fmla="*/ 5461650 h 5633100"/>
                <a:gd name="connsiteX3" fmla="*/ 2427657 w 7202569"/>
                <a:gd name="connsiteY3" fmla="*/ 5361637 h 5633100"/>
                <a:gd name="connsiteX4" fmla="*/ 2944334 w 7202569"/>
                <a:gd name="connsiteY4" fmla="*/ 5256153 h 5633100"/>
                <a:gd name="connsiteX5" fmla="*/ 3371031 w 7202569"/>
                <a:gd name="connsiteY5" fmla="*/ 5104462 h 5633100"/>
                <a:gd name="connsiteX6" fmla="*/ 4097192 w 7202569"/>
                <a:gd name="connsiteY6" fmla="*/ 4827786 h 5633100"/>
                <a:gd name="connsiteX7" fmla="*/ 4902055 w 7202569"/>
                <a:gd name="connsiteY7" fmla="*/ 4475361 h 5633100"/>
                <a:gd name="connsiteX8" fmla="*/ 6978250 w 7202569"/>
                <a:gd name="connsiteY8" fmla="*/ 2529141 h 5633100"/>
                <a:gd name="connsiteX9" fmla="*/ 7195599 w 7202569"/>
                <a:gd name="connsiteY9" fmla="*/ 1264570 h 5633100"/>
                <a:gd name="connsiteX10" fmla="*/ 7195597 w 7202569"/>
                <a:gd name="connsiteY10" fmla="*/ 0 h 5633100"/>
                <a:gd name="connsiteX0" fmla="*/ 0 w 7202569"/>
                <a:gd name="connsiteY0" fmla="*/ 4368529 h 4368529"/>
                <a:gd name="connsiteX1" fmla="*/ 557213 w 7202569"/>
                <a:gd name="connsiteY1" fmla="*/ 4335191 h 4368529"/>
                <a:gd name="connsiteX2" fmla="*/ 1624013 w 7202569"/>
                <a:gd name="connsiteY2" fmla="*/ 4197079 h 4368529"/>
                <a:gd name="connsiteX3" fmla="*/ 2427657 w 7202569"/>
                <a:gd name="connsiteY3" fmla="*/ 4097066 h 4368529"/>
                <a:gd name="connsiteX4" fmla="*/ 2944334 w 7202569"/>
                <a:gd name="connsiteY4" fmla="*/ 3991582 h 4368529"/>
                <a:gd name="connsiteX5" fmla="*/ 3371031 w 7202569"/>
                <a:gd name="connsiteY5" fmla="*/ 3839891 h 4368529"/>
                <a:gd name="connsiteX6" fmla="*/ 4097192 w 7202569"/>
                <a:gd name="connsiteY6" fmla="*/ 3563215 h 4368529"/>
                <a:gd name="connsiteX7" fmla="*/ 4902055 w 7202569"/>
                <a:gd name="connsiteY7" fmla="*/ 3210790 h 4368529"/>
                <a:gd name="connsiteX8" fmla="*/ 6978250 w 7202569"/>
                <a:gd name="connsiteY8" fmla="*/ 1264570 h 4368529"/>
                <a:gd name="connsiteX9" fmla="*/ 7195599 w 7202569"/>
                <a:gd name="connsiteY9" fmla="*/ -1 h 4368529"/>
                <a:gd name="connsiteX0" fmla="*/ 0 w 6978249"/>
                <a:gd name="connsiteY0" fmla="*/ 3103959 h 3103959"/>
                <a:gd name="connsiteX1" fmla="*/ 557213 w 6978249"/>
                <a:gd name="connsiteY1" fmla="*/ 3070621 h 3103959"/>
                <a:gd name="connsiteX2" fmla="*/ 1624013 w 6978249"/>
                <a:gd name="connsiteY2" fmla="*/ 2932509 h 3103959"/>
                <a:gd name="connsiteX3" fmla="*/ 2427657 w 6978249"/>
                <a:gd name="connsiteY3" fmla="*/ 2832496 h 3103959"/>
                <a:gd name="connsiteX4" fmla="*/ 2944334 w 6978249"/>
                <a:gd name="connsiteY4" fmla="*/ 2727012 h 3103959"/>
                <a:gd name="connsiteX5" fmla="*/ 3371031 w 6978249"/>
                <a:gd name="connsiteY5" fmla="*/ 2575321 h 3103959"/>
                <a:gd name="connsiteX6" fmla="*/ 4097192 w 6978249"/>
                <a:gd name="connsiteY6" fmla="*/ 2298645 h 3103959"/>
                <a:gd name="connsiteX7" fmla="*/ 4902055 w 6978249"/>
                <a:gd name="connsiteY7" fmla="*/ 1946220 h 3103959"/>
                <a:gd name="connsiteX8" fmla="*/ 6978250 w 6978249"/>
                <a:gd name="connsiteY8" fmla="*/ 0 h 3103959"/>
                <a:gd name="connsiteX0" fmla="*/ 0 w 4902055"/>
                <a:gd name="connsiteY0" fmla="*/ 1157739 h 1157739"/>
                <a:gd name="connsiteX1" fmla="*/ 557213 w 4902055"/>
                <a:gd name="connsiteY1" fmla="*/ 1124401 h 1157739"/>
                <a:gd name="connsiteX2" fmla="*/ 1624013 w 4902055"/>
                <a:gd name="connsiteY2" fmla="*/ 986289 h 1157739"/>
                <a:gd name="connsiteX3" fmla="*/ 2427657 w 4902055"/>
                <a:gd name="connsiteY3" fmla="*/ 886276 h 1157739"/>
                <a:gd name="connsiteX4" fmla="*/ 2944334 w 4902055"/>
                <a:gd name="connsiteY4" fmla="*/ 780792 h 1157739"/>
                <a:gd name="connsiteX5" fmla="*/ 3371031 w 4902055"/>
                <a:gd name="connsiteY5" fmla="*/ 629101 h 1157739"/>
                <a:gd name="connsiteX6" fmla="*/ 4097192 w 4902055"/>
                <a:gd name="connsiteY6" fmla="*/ 352425 h 1157739"/>
                <a:gd name="connsiteX7" fmla="*/ 4902055 w 4902055"/>
                <a:gd name="connsiteY7" fmla="*/ 0 h 1157739"/>
                <a:gd name="connsiteX0" fmla="*/ 0 w 4902055"/>
                <a:gd name="connsiteY0" fmla="*/ 1157739 h 1157739"/>
                <a:gd name="connsiteX1" fmla="*/ 557213 w 4902055"/>
                <a:gd name="connsiteY1" fmla="*/ 1124401 h 1157739"/>
                <a:gd name="connsiteX2" fmla="*/ 1624013 w 4902055"/>
                <a:gd name="connsiteY2" fmla="*/ 986289 h 1157739"/>
                <a:gd name="connsiteX3" fmla="*/ 2427657 w 4902055"/>
                <a:gd name="connsiteY3" fmla="*/ 886276 h 1157739"/>
                <a:gd name="connsiteX4" fmla="*/ 2936923 w 4902055"/>
                <a:gd name="connsiteY4" fmla="*/ 684468 h 1157739"/>
                <a:gd name="connsiteX5" fmla="*/ 3371031 w 4902055"/>
                <a:gd name="connsiteY5" fmla="*/ 629101 h 1157739"/>
                <a:gd name="connsiteX6" fmla="*/ 4097192 w 4902055"/>
                <a:gd name="connsiteY6" fmla="*/ 352425 h 1157739"/>
                <a:gd name="connsiteX7" fmla="*/ 4902055 w 4902055"/>
                <a:gd name="connsiteY7" fmla="*/ 0 h 1157739"/>
                <a:gd name="connsiteX0" fmla="*/ 0 w 4902055"/>
                <a:gd name="connsiteY0" fmla="*/ 1157739 h 1157739"/>
                <a:gd name="connsiteX1" fmla="*/ 557213 w 4902055"/>
                <a:gd name="connsiteY1" fmla="*/ 1124401 h 1157739"/>
                <a:gd name="connsiteX2" fmla="*/ 1624013 w 4902055"/>
                <a:gd name="connsiteY2" fmla="*/ 986289 h 1157739"/>
                <a:gd name="connsiteX3" fmla="*/ 2368380 w 4902055"/>
                <a:gd name="connsiteY3" fmla="*/ 767723 h 1157739"/>
                <a:gd name="connsiteX4" fmla="*/ 2936923 w 4902055"/>
                <a:gd name="connsiteY4" fmla="*/ 684468 h 1157739"/>
                <a:gd name="connsiteX5" fmla="*/ 3371031 w 4902055"/>
                <a:gd name="connsiteY5" fmla="*/ 629101 h 1157739"/>
                <a:gd name="connsiteX6" fmla="*/ 4097192 w 4902055"/>
                <a:gd name="connsiteY6" fmla="*/ 352425 h 1157739"/>
                <a:gd name="connsiteX7" fmla="*/ 4902055 w 4902055"/>
                <a:gd name="connsiteY7" fmla="*/ 0 h 1157739"/>
                <a:gd name="connsiteX0" fmla="*/ 0 w 4902055"/>
                <a:gd name="connsiteY0" fmla="*/ 1157739 h 1157739"/>
                <a:gd name="connsiteX1" fmla="*/ 557213 w 4902055"/>
                <a:gd name="connsiteY1" fmla="*/ 1124401 h 1157739"/>
                <a:gd name="connsiteX2" fmla="*/ 1624013 w 4902055"/>
                <a:gd name="connsiteY2" fmla="*/ 986289 h 1157739"/>
                <a:gd name="connsiteX3" fmla="*/ 2368380 w 4902055"/>
                <a:gd name="connsiteY3" fmla="*/ 767723 h 1157739"/>
                <a:gd name="connsiteX4" fmla="*/ 2936923 w 4902055"/>
                <a:gd name="connsiteY4" fmla="*/ 684468 h 1157739"/>
                <a:gd name="connsiteX5" fmla="*/ 3504403 w 4902055"/>
                <a:gd name="connsiteY5" fmla="*/ 480909 h 1157739"/>
                <a:gd name="connsiteX6" fmla="*/ 4097192 w 4902055"/>
                <a:gd name="connsiteY6" fmla="*/ 352425 h 1157739"/>
                <a:gd name="connsiteX7" fmla="*/ 4902055 w 4902055"/>
                <a:gd name="connsiteY7" fmla="*/ 0 h 1157739"/>
                <a:gd name="connsiteX0" fmla="*/ 0 w 4902055"/>
                <a:gd name="connsiteY0" fmla="*/ 1157739 h 1157739"/>
                <a:gd name="connsiteX1" fmla="*/ 557213 w 4902055"/>
                <a:gd name="connsiteY1" fmla="*/ 1124401 h 1157739"/>
                <a:gd name="connsiteX2" fmla="*/ 1624013 w 4902055"/>
                <a:gd name="connsiteY2" fmla="*/ 986289 h 1157739"/>
                <a:gd name="connsiteX3" fmla="*/ 2368380 w 4902055"/>
                <a:gd name="connsiteY3" fmla="*/ 767723 h 1157739"/>
                <a:gd name="connsiteX4" fmla="*/ 2936923 w 4902055"/>
                <a:gd name="connsiteY4" fmla="*/ 684468 h 1157739"/>
                <a:gd name="connsiteX5" fmla="*/ 3504403 w 4902055"/>
                <a:gd name="connsiteY5" fmla="*/ 480909 h 1157739"/>
                <a:gd name="connsiteX6" fmla="*/ 4563997 w 4902055"/>
                <a:gd name="connsiteY6" fmla="*/ 56041 h 1157739"/>
                <a:gd name="connsiteX7" fmla="*/ 4902055 w 4902055"/>
                <a:gd name="connsiteY7" fmla="*/ 0 h 1157739"/>
                <a:gd name="connsiteX0" fmla="*/ 0 w 4563997"/>
                <a:gd name="connsiteY0" fmla="*/ 1101698 h 1101698"/>
                <a:gd name="connsiteX1" fmla="*/ 557213 w 4563997"/>
                <a:gd name="connsiteY1" fmla="*/ 1068360 h 1101698"/>
                <a:gd name="connsiteX2" fmla="*/ 1624013 w 4563997"/>
                <a:gd name="connsiteY2" fmla="*/ 930248 h 1101698"/>
                <a:gd name="connsiteX3" fmla="*/ 2368380 w 4563997"/>
                <a:gd name="connsiteY3" fmla="*/ 711682 h 1101698"/>
                <a:gd name="connsiteX4" fmla="*/ 2936923 w 4563997"/>
                <a:gd name="connsiteY4" fmla="*/ 628427 h 1101698"/>
                <a:gd name="connsiteX5" fmla="*/ 3504403 w 4563997"/>
                <a:gd name="connsiteY5" fmla="*/ 424868 h 1101698"/>
                <a:gd name="connsiteX6" fmla="*/ 4563997 w 4563997"/>
                <a:gd name="connsiteY6" fmla="*/ 0 h 1101698"/>
                <a:gd name="connsiteX0" fmla="*/ 0 w 4608455"/>
                <a:gd name="connsiteY0" fmla="*/ 1123928 h 1123928"/>
                <a:gd name="connsiteX1" fmla="*/ 557213 w 4608455"/>
                <a:gd name="connsiteY1" fmla="*/ 1090590 h 1123928"/>
                <a:gd name="connsiteX2" fmla="*/ 1624013 w 4608455"/>
                <a:gd name="connsiteY2" fmla="*/ 952478 h 1123928"/>
                <a:gd name="connsiteX3" fmla="*/ 2368380 w 4608455"/>
                <a:gd name="connsiteY3" fmla="*/ 733912 h 1123928"/>
                <a:gd name="connsiteX4" fmla="*/ 2936923 w 4608455"/>
                <a:gd name="connsiteY4" fmla="*/ 650657 h 1123928"/>
                <a:gd name="connsiteX5" fmla="*/ 3504403 w 4608455"/>
                <a:gd name="connsiteY5" fmla="*/ 447098 h 1123928"/>
                <a:gd name="connsiteX6" fmla="*/ 4608455 w 4608455"/>
                <a:gd name="connsiteY6" fmla="*/ 0 h 1123928"/>
                <a:gd name="connsiteX0" fmla="*/ 0 w 4608455"/>
                <a:gd name="connsiteY0" fmla="*/ 1123928 h 1123928"/>
                <a:gd name="connsiteX1" fmla="*/ 557213 w 4608455"/>
                <a:gd name="connsiteY1" fmla="*/ 1090590 h 1123928"/>
                <a:gd name="connsiteX2" fmla="*/ 1624013 w 4608455"/>
                <a:gd name="connsiteY2" fmla="*/ 952478 h 1123928"/>
                <a:gd name="connsiteX3" fmla="*/ 2368380 w 4608455"/>
                <a:gd name="connsiteY3" fmla="*/ 733912 h 1123928"/>
                <a:gd name="connsiteX4" fmla="*/ 2936923 w 4608455"/>
                <a:gd name="connsiteY4" fmla="*/ 650657 h 1123928"/>
                <a:gd name="connsiteX5" fmla="*/ 3815606 w 4608455"/>
                <a:gd name="connsiteY5" fmla="*/ 328544 h 1123928"/>
                <a:gd name="connsiteX6" fmla="*/ 4608455 w 4608455"/>
                <a:gd name="connsiteY6" fmla="*/ 0 h 1123928"/>
                <a:gd name="connsiteX0" fmla="*/ 0 w 4608455"/>
                <a:gd name="connsiteY0" fmla="*/ 1123928 h 1123928"/>
                <a:gd name="connsiteX1" fmla="*/ 557213 w 4608455"/>
                <a:gd name="connsiteY1" fmla="*/ 1090590 h 1123928"/>
                <a:gd name="connsiteX2" fmla="*/ 1624013 w 4608455"/>
                <a:gd name="connsiteY2" fmla="*/ 952478 h 1123928"/>
                <a:gd name="connsiteX3" fmla="*/ 2368380 w 4608455"/>
                <a:gd name="connsiteY3" fmla="*/ 733912 h 1123928"/>
                <a:gd name="connsiteX4" fmla="*/ 3159211 w 4608455"/>
                <a:gd name="connsiteY4" fmla="*/ 532103 h 1123928"/>
                <a:gd name="connsiteX5" fmla="*/ 3815606 w 4608455"/>
                <a:gd name="connsiteY5" fmla="*/ 328544 h 1123928"/>
                <a:gd name="connsiteX6" fmla="*/ 4608455 w 4608455"/>
                <a:gd name="connsiteY6" fmla="*/ 0 h 1123928"/>
                <a:gd name="connsiteX0" fmla="*/ 0 w 4608455"/>
                <a:gd name="connsiteY0" fmla="*/ 1123928 h 1123928"/>
                <a:gd name="connsiteX1" fmla="*/ 557213 w 4608455"/>
                <a:gd name="connsiteY1" fmla="*/ 1090590 h 1123928"/>
                <a:gd name="connsiteX2" fmla="*/ 1624013 w 4608455"/>
                <a:gd name="connsiteY2" fmla="*/ 952478 h 1123928"/>
                <a:gd name="connsiteX3" fmla="*/ 2346152 w 4608455"/>
                <a:gd name="connsiteY3" fmla="*/ 778369 h 1123928"/>
                <a:gd name="connsiteX4" fmla="*/ 3159211 w 4608455"/>
                <a:gd name="connsiteY4" fmla="*/ 532103 h 1123928"/>
                <a:gd name="connsiteX5" fmla="*/ 3815606 w 4608455"/>
                <a:gd name="connsiteY5" fmla="*/ 328544 h 1123928"/>
                <a:gd name="connsiteX6" fmla="*/ 4608455 w 4608455"/>
                <a:gd name="connsiteY6" fmla="*/ 0 h 1123928"/>
                <a:gd name="connsiteX0" fmla="*/ 0 w 4608455"/>
                <a:gd name="connsiteY0" fmla="*/ 1123928 h 1123928"/>
                <a:gd name="connsiteX1" fmla="*/ 838778 w 4608455"/>
                <a:gd name="connsiteY1" fmla="*/ 1068362 h 1123928"/>
                <a:gd name="connsiteX2" fmla="*/ 1624013 w 4608455"/>
                <a:gd name="connsiteY2" fmla="*/ 952478 h 1123928"/>
                <a:gd name="connsiteX3" fmla="*/ 2346152 w 4608455"/>
                <a:gd name="connsiteY3" fmla="*/ 778369 h 1123928"/>
                <a:gd name="connsiteX4" fmla="*/ 3159211 w 4608455"/>
                <a:gd name="connsiteY4" fmla="*/ 532103 h 1123928"/>
                <a:gd name="connsiteX5" fmla="*/ 3815606 w 4608455"/>
                <a:gd name="connsiteY5" fmla="*/ 328544 h 1123928"/>
                <a:gd name="connsiteX6" fmla="*/ 4608455 w 4608455"/>
                <a:gd name="connsiteY6" fmla="*/ 0 h 1123928"/>
                <a:gd name="connsiteX0" fmla="*/ 0 w 4608455"/>
                <a:gd name="connsiteY0" fmla="*/ 1123928 h 1123928"/>
                <a:gd name="connsiteX1" fmla="*/ 838778 w 4608455"/>
                <a:gd name="connsiteY1" fmla="*/ 1068362 h 1123928"/>
                <a:gd name="connsiteX2" fmla="*/ 1624012 w 4608455"/>
                <a:gd name="connsiteY2" fmla="*/ 945069 h 1123928"/>
                <a:gd name="connsiteX3" fmla="*/ 2346152 w 4608455"/>
                <a:gd name="connsiteY3" fmla="*/ 778369 h 1123928"/>
                <a:gd name="connsiteX4" fmla="*/ 3159211 w 4608455"/>
                <a:gd name="connsiteY4" fmla="*/ 532103 h 1123928"/>
                <a:gd name="connsiteX5" fmla="*/ 3815606 w 4608455"/>
                <a:gd name="connsiteY5" fmla="*/ 328544 h 1123928"/>
                <a:gd name="connsiteX6" fmla="*/ 4608455 w 4608455"/>
                <a:gd name="connsiteY6" fmla="*/ 0 h 1123928"/>
                <a:gd name="connsiteX0" fmla="*/ 0 w 4608455"/>
                <a:gd name="connsiteY0" fmla="*/ 1123928 h 1123928"/>
                <a:gd name="connsiteX1" fmla="*/ 838778 w 4608455"/>
                <a:gd name="connsiteY1" fmla="*/ 1068362 h 1123928"/>
                <a:gd name="connsiteX2" fmla="*/ 1624012 w 4608455"/>
                <a:gd name="connsiteY2" fmla="*/ 945069 h 1123928"/>
                <a:gd name="connsiteX3" fmla="*/ 2346152 w 4608455"/>
                <a:gd name="connsiteY3" fmla="*/ 778369 h 1123928"/>
                <a:gd name="connsiteX4" fmla="*/ 3062885 w 4608455"/>
                <a:gd name="connsiteY4" fmla="*/ 583971 h 1123928"/>
                <a:gd name="connsiteX5" fmla="*/ 3815606 w 4608455"/>
                <a:gd name="connsiteY5" fmla="*/ 328544 h 1123928"/>
                <a:gd name="connsiteX6" fmla="*/ 4608455 w 4608455"/>
                <a:gd name="connsiteY6" fmla="*/ 0 h 1123928"/>
                <a:gd name="connsiteX0" fmla="*/ 0 w 4608455"/>
                <a:gd name="connsiteY0" fmla="*/ 1131337 h 1131337"/>
                <a:gd name="connsiteX1" fmla="*/ 838778 w 4608455"/>
                <a:gd name="connsiteY1" fmla="*/ 1075771 h 1131337"/>
                <a:gd name="connsiteX2" fmla="*/ 1624012 w 4608455"/>
                <a:gd name="connsiteY2" fmla="*/ 952478 h 1131337"/>
                <a:gd name="connsiteX3" fmla="*/ 2346152 w 4608455"/>
                <a:gd name="connsiteY3" fmla="*/ 785778 h 1131337"/>
                <a:gd name="connsiteX4" fmla="*/ 3062885 w 4608455"/>
                <a:gd name="connsiteY4" fmla="*/ 591380 h 1131337"/>
                <a:gd name="connsiteX5" fmla="*/ 3815606 w 4608455"/>
                <a:gd name="connsiteY5" fmla="*/ 335953 h 1131337"/>
                <a:gd name="connsiteX6" fmla="*/ 4608455 w 4608455"/>
                <a:gd name="connsiteY6" fmla="*/ 0 h 1131337"/>
                <a:gd name="connsiteX0" fmla="*/ 0 w 4782799"/>
                <a:gd name="connsiteY0" fmla="*/ 1228195 h 1228195"/>
                <a:gd name="connsiteX1" fmla="*/ 1013122 w 4782799"/>
                <a:gd name="connsiteY1" fmla="*/ 1075771 h 1228195"/>
                <a:gd name="connsiteX2" fmla="*/ 1798356 w 4782799"/>
                <a:gd name="connsiteY2" fmla="*/ 952478 h 1228195"/>
                <a:gd name="connsiteX3" fmla="*/ 2520496 w 4782799"/>
                <a:gd name="connsiteY3" fmla="*/ 785778 h 1228195"/>
                <a:gd name="connsiteX4" fmla="*/ 3237229 w 4782799"/>
                <a:gd name="connsiteY4" fmla="*/ 591380 h 1228195"/>
                <a:gd name="connsiteX5" fmla="*/ 3989950 w 4782799"/>
                <a:gd name="connsiteY5" fmla="*/ 335953 h 1228195"/>
                <a:gd name="connsiteX6" fmla="*/ 4782799 w 4782799"/>
                <a:gd name="connsiteY6" fmla="*/ 0 h 122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2799" h="1228195">
                  <a:moveTo>
                    <a:pt x="0" y="1228195"/>
                  </a:moveTo>
                  <a:lnTo>
                    <a:pt x="1013122" y="1075771"/>
                  </a:lnTo>
                  <a:lnTo>
                    <a:pt x="1798356" y="952478"/>
                  </a:lnTo>
                  <a:lnTo>
                    <a:pt x="2520496" y="785778"/>
                  </a:lnTo>
                  <a:lnTo>
                    <a:pt x="3237229" y="591380"/>
                  </a:lnTo>
                  <a:lnTo>
                    <a:pt x="3989950" y="335953"/>
                  </a:lnTo>
                  <a:cubicBezTo>
                    <a:pt x="4231490" y="261265"/>
                    <a:pt x="4549857" y="80152"/>
                    <a:pt x="4782799" y="0"/>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p:cNvSpPr/>
            <p:nvPr/>
          </p:nvSpPr>
          <p:spPr>
            <a:xfrm>
              <a:off x="2755461" y="6521246"/>
              <a:ext cx="1089130" cy="190364"/>
            </a:xfrm>
            <a:prstGeom prst="rect">
              <a:avLst/>
            </a:prstGeom>
          </p:spPr>
          <p:txBody>
            <a:bodyPr wrap="square">
              <a:spAutoFit/>
            </a:bodyPr>
            <a:lstStyle/>
            <a:p>
              <a:pPr algn="ctr"/>
              <a:r>
                <a:rPr kumimoji="1" lang="ja-JP" altLang="en-US" sz="900" dirty="0">
                  <a:latin typeface="Meiryo UI" panose="020B0604030504040204" pitchFamily="50" charset="-128"/>
                  <a:ea typeface="Meiryo UI" panose="020B0604030504040204" pitchFamily="50" charset="-128"/>
                </a:rPr>
                <a:t>太平洋岸自転車道</a:t>
              </a:r>
              <a:endParaRPr kumimoji="1" lang="en-US" altLang="ja-JP" sz="900" dirty="0">
                <a:latin typeface="Meiryo UI" panose="020B0604030504040204" pitchFamily="50" charset="-128"/>
                <a:ea typeface="Meiryo UI" panose="020B0604030504040204" pitchFamily="50" charset="-128"/>
              </a:endParaRPr>
            </a:p>
          </p:txBody>
        </p:sp>
        <p:sp>
          <p:nvSpPr>
            <p:cNvPr id="118" name="正方形/長方形 117"/>
            <p:cNvSpPr/>
            <p:nvPr/>
          </p:nvSpPr>
          <p:spPr>
            <a:xfrm rot="20880602">
              <a:off x="4122351" y="6291301"/>
              <a:ext cx="1861512" cy="203055"/>
            </a:xfrm>
            <a:prstGeom prst="rect">
              <a:avLst/>
            </a:prstGeom>
          </p:spPr>
          <p:txBody>
            <a:bodyPr wrap="square">
              <a:spAutoFit/>
            </a:bodyPr>
            <a:lstStyle/>
            <a:p>
              <a:pPr algn="ctr"/>
              <a:r>
                <a:rPr kumimoji="1" lang="ja-JP" altLang="en-US" sz="1000" b="1" dirty="0">
                  <a:latin typeface="Meiryo UI" panose="020B0604030504040204" pitchFamily="50" charset="-128"/>
                  <a:ea typeface="Meiryo UI" panose="020B0604030504040204" pitchFamily="50" charset="-128"/>
                </a:rPr>
                <a:t>（紀の川サイクリングロード）</a:t>
              </a:r>
              <a:endParaRPr kumimoji="1" lang="en-US" altLang="ja-JP" sz="1000" b="1" dirty="0">
                <a:latin typeface="Meiryo UI" panose="020B0604030504040204" pitchFamily="50" charset="-128"/>
                <a:ea typeface="Meiryo UI" panose="020B0604030504040204" pitchFamily="50" charset="-128"/>
              </a:endParaRPr>
            </a:p>
          </p:txBody>
        </p:sp>
        <p:sp>
          <p:nvSpPr>
            <p:cNvPr id="120" name="フリーフォーム 119"/>
            <p:cNvSpPr/>
            <p:nvPr/>
          </p:nvSpPr>
          <p:spPr>
            <a:xfrm>
              <a:off x="7213889" y="1425057"/>
              <a:ext cx="450010" cy="505811"/>
            </a:xfrm>
            <a:custGeom>
              <a:avLst/>
              <a:gdLst>
                <a:gd name="connsiteX0" fmla="*/ 495376 w 1651076"/>
                <a:gd name="connsiteY0" fmla="*/ 0 h 1769713"/>
                <a:gd name="connsiteX1" fmla="*/ 381076 w 1651076"/>
                <a:gd name="connsiteY1" fmla="*/ 152400 h 1769713"/>
                <a:gd name="connsiteX2" fmla="*/ 342976 w 1651076"/>
                <a:gd name="connsiteY2" fmla="*/ 368300 h 1769713"/>
                <a:gd name="connsiteX3" fmla="*/ 381076 w 1651076"/>
                <a:gd name="connsiteY3" fmla="*/ 558800 h 1769713"/>
                <a:gd name="connsiteX4" fmla="*/ 304876 w 1651076"/>
                <a:gd name="connsiteY4" fmla="*/ 762000 h 1769713"/>
                <a:gd name="connsiteX5" fmla="*/ 215976 w 1651076"/>
                <a:gd name="connsiteY5" fmla="*/ 952500 h 1769713"/>
                <a:gd name="connsiteX6" fmla="*/ 88976 w 1651076"/>
                <a:gd name="connsiteY6" fmla="*/ 1168400 h 1769713"/>
                <a:gd name="connsiteX7" fmla="*/ 76 w 1651076"/>
                <a:gd name="connsiteY7" fmla="*/ 1460500 h 1769713"/>
                <a:gd name="connsiteX8" fmla="*/ 76276 w 1651076"/>
                <a:gd name="connsiteY8" fmla="*/ 1587500 h 1769713"/>
                <a:gd name="connsiteX9" fmla="*/ 215976 w 1651076"/>
                <a:gd name="connsiteY9" fmla="*/ 1752600 h 1769713"/>
                <a:gd name="connsiteX10" fmla="*/ 406476 w 1651076"/>
                <a:gd name="connsiteY10" fmla="*/ 1727200 h 1769713"/>
                <a:gd name="connsiteX11" fmla="*/ 508076 w 1651076"/>
                <a:gd name="connsiteY11" fmla="*/ 1422400 h 1769713"/>
                <a:gd name="connsiteX12" fmla="*/ 584276 w 1651076"/>
                <a:gd name="connsiteY12" fmla="*/ 1219200 h 1769713"/>
                <a:gd name="connsiteX13" fmla="*/ 660476 w 1651076"/>
                <a:gd name="connsiteY13" fmla="*/ 952500 h 1769713"/>
                <a:gd name="connsiteX14" fmla="*/ 711276 w 1651076"/>
                <a:gd name="connsiteY14" fmla="*/ 812800 h 1769713"/>
                <a:gd name="connsiteX15" fmla="*/ 812876 w 1651076"/>
                <a:gd name="connsiteY15" fmla="*/ 723900 h 1769713"/>
                <a:gd name="connsiteX16" fmla="*/ 977976 w 1651076"/>
                <a:gd name="connsiteY16" fmla="*/ 711200 h 1769713"/>
                <a:gd name="connsiteX17" fmla="*/ 1193876 w 1651076"/>
                <a:gd name="connsiteY17" fmla="*/ 660400 h 1769713"/>
                <a:gd name="connsiteX18" fmla="*/ 1447876 w 1651076"/>
                <a:gd name="connsiteY18" fmla="*/ 508000 h 1769713"/>
                <a:gd name="connsiteX19" fmla="*/ 1511376 w 1651076"/>
                <a:gd name="connsiteY19" fmla="*/ 342900 h 1769713"/>
                <a:gd name="connsiteX20" fmla="*/ 1651076 w 1651076"/>
                <a:gd name="connsiteY20" fmla="*/ 12700 h 17697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7493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193876 w 1692687"/>
                <a:gd name="connsiteY17" fmla="*/ 6985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692687"/>
                <a:gd name="connsiteY0" fmla="*/ 38100 h 1807813"/>
                <a:gd name="connsiteX1" fmla="*/ 381076 w 1692687"/>
                <a:gd name="connsiteY1" fmla="*/ 190500 h 1807813"/>
                <a:gd name="connsiteX2" fmla="*/ 342976 w 1692687"/>
                <a:gd name="connsiteY2" fmla="*/ 406400 h 1807813"/>
                <a:gd name="connsiteX3" fmla="*/ 381076 w 1692687"/>
                <a:gd name="connsiteY3" fmla="*/ 596900 h 1807813"/>
                <a:gd name="connsiteX4" fmla="*/ 304876 w 1692687"/>
                <a:gd name="connsiteY4" fmla="*/ 800100 h 1807813"/>
                <a:gd name="connsiteX5" fmla="*/ 215976 w 1692687"/>
                <a:gd name="connsiteY5" fmla="*/ 990600 h 1807813"/>
                <a:gd name="connsiteX6" fmla="*/ 88976 w 1692687"/>
                <a:gd name="connsiteY6" fmla="*/ 1206500 h 1807813"/>
                <a:gd name="connsiteX7" fmla="*/ 76 w 1692687"/>
                <a:gd name="connsiteY7" fmla="*/ 1498600 h 1807813"/>
                <a:gd name="connsiteX8" fmla="*/ 76276 w 1692687"/>
                <a:gd name="connsiteY8" fmla="*/ 1625600 h 1807813"/>
                <a:gd name="connsiteX9" fmla="*/ 215976 w 1692687"/>
                <a:gd name="connsiteY9" fmla="*/ 1790700 h 1807813"/>
                <a:gd name="connsiteX10" fmla="*/ 406476 w 1692687"/>
                <a:gd name="connsiteY10" fmla="*/ 1765300 h 1807813"/>
                <a:gd name="connsiteX11" fmla="*/ 508076 w 1692687"/>
                <a:gd name="connsiteY11" fmla="*/ 1460500 h 1807813"/>
                <a:gd name="connsiteX12" fmla="*/ 584276 w 1692687"/>
                <a:gd name="connsiteY12" fmla="*/ 1257300 h 1807813"/>
                <a:gd name="connsiteX13" fmla="*/ 660476 w 1692687"/>
                <a:gd name="connsiteY13" fmla="*/ 990600 h 1807813"/>
                <a:gd name="connsiteX14" fmla="*/ 711276 w 1692687"/>
                <a:gd name="connsiteY14" fmla="*/ 850900 h 1807813"/>
                <a:gd name="connsiteX15" fmla="*/ 812876 w 1692687"/>
                <a:gd name="connsiteY15" fmla="*/ 762000 h 1807813"/>
                <a:gd name="connsiteX16" fmla="*/ 977976 w 1692687"/>
                <a:gd name="connsiteY16" fmla="*/ 698500 h 1807813"/>
                <a:gd name="connsiteX17" fmla="*/ 1207747 w 1692687"/>
                <a:gd name="connsiteY17" fmla="*/ 673100 h 1807813"/>
                <a:gd name="connsiteX18" fmla="*/ 1447876 w 1692687"/>
                <a:gd name="connsiteY18" fmla="*/ 546100 h 1807813"/>
                <a:gd name="connsiteX19" fmla="*/ 1511376 w 1692687"/>
                <a:gd name="connsiteY19" fmla="*/ 381000 h 1807813"/>
                <a:gd name="connsiteX20" fmla="*/ 1692687 w 1692687"/>
                <a:gd name="connsiteY20" fmla="*/ 0 h 1807813"/>
                <a:gd name="connsiteX0" fmla="*/ 495376 w 1511376"/>
                <a:gd name="connsiteY0" fmla="*/ 0 h 1769713"/>
                <a:gd name="connsiteX1" fmla="*/ 381076 w 1511376"/>
                <a:gd name="connsiteY1" fmla="*/ 152400 h 1769713"/>
                <a:gd name="connsiteX2" fmla="*/ 342976 w 1511376"/>
                <a:gd name="connsiteY2" fmla="*/ 368300 h 1769713"/>
                <a:gd name="connsiteX3" fmla="*/ 381076 w 1511376"/>
                <a:gd name="connsiteY3" fmla="*/ 558800 h 1769713"/>
                <a:gd name="connsiteX4" fmla="*/ 304876 w 1511376"/>
                <a:gd name="connsiteY4" fmla="*/ 762000 h 1769713"/>
                <a:gd name="connsiteX5" fmla="*/ 215976 w 1511376"/>
                <a:gd name="connsiteY5" fmla="*/ 952500 h 1769713"/>
                <a:gd name="connsiteX6" fmla="*/ 88976 w 1511376"/>
                <a:gd name="connsiteY6" fmla="*/ 1168400 h 1769713"/>
                <a:gd name="connsiteX7" fmla="*/ 76 w 1511376"/>
                <a:gd name="connsiteY7" fmla="*/ 1460500 h 1769713"/>
                <a:gd name="connsiteX8" fmla="*/ 76276 w 1511376"/>
                <a:gd name="connsiteY8" fmla="*/ 1587500 h 1769713"/>
                <a:gd name="connsiteX9" fmla="*/ 215976 w 1511376"/>
                <a:gd name="connsiteY9" fmla="*/ 1752600 h 1769713"/>
                <a:gd name="connsiteX10" fmla="*/ 406476 w 1511376"/>
                <a:gd name="connsiteY10" fmla="*/ 1727200 h 1769713"/>
                <a:gd name="connsiteX11" fmla="*/ 508076 w 1511376"/>
                <a:gd name="connsiteY11" fmla="*/ 1422400 h 1769713"/>
                <a:gd name="connsiteX12" fmla="*/ 584276 w 1511376"/>
                <a:gd name="connsiteY12" fmla="*/ 1219200 h 1769713"/>
                <a:gd name="connsiteX13" fmla="*/ 660476 w 1511376"/>
                <a:gd name="connsiteY13" fmla="*/ 952500 h 1769713"/>
                <a:gd name="connsiteX14" fmla="*/ 711276 w 1511376"/>
                <a:gd name="connsiteY14" fmla="*/ 812800 h 1769713"/>
                <a:gd name="connsiteX15" fmla="*/ 812876 w 1511376"/>
                <a:gd name="connsiteY15" fmla="*/ 723900 h 1769713"/>
                <a:gd name="connsiteX16" fmla="*/ 977976 w 1511376"/>
                <a:gd name="connsiteY16" fmla="*/ 660400 h 1769713"/>
                <a:gd name="connsiteX17" fmla="*/ 1207747 w 1511376"/>
                <a:gd name="connsiteY17" fmla="*/ 635000 h 1769713"/>
                <a:gd name="connsiteX18" fmla="*/ 1447876 w 1511376"/>
                <a:gd name="connsiteY18" fmla="*/ 508000 h 1769713"/>
                <a:gd name="connsiteX19" fmla="*/ 1511376 w 1511376"/>
                <a:gd name="connsiteY19" fmla="*/ 342900 h 1769713"/>
                <a:gd name="connsiteX0" fmla="*/ 381076 w 1511376"/>
                <a:gd name="connsiteY0" fmla="*/ 0 h 1617313"/>
                <a:gd name="connsiteX1" fmla="*/ 342976 w 1511376"/>
                <a:gd name="connsiteY1" fmla="*/ 215900 h 1617313"/>
                <a:gd name="connsiteX2" fmla="*/ 381076 w 1511376"/>
                <a:gd name="connsiteY2" fmla="*/ 406400 h 1617313"/>
                <a:gd name="connsiteX3" fmla="*/ 304876 w 1511376"/>
                <a:gd name="connsiteY3" fmla="*/ 609600 h 1617313"/>
                <a:gd name="connsiteX4" fmla="*/ 215976 w 1511376"/>
                <a:gd name="connsiteY4" fmla="*/ 800100 h 1617313"/>
                <a:gd name="connsiteX5" fmla="*/ 88976 w 1511376"/>
                <a:gd name="connsiteY5" fmla="*/ 1016000 h 1617313"/>
                <a:gd name="connsiteX6" fmla="*/ 76 w 1511376"/>
                <a:gd name="connsiteY6" fmla="*/ 1308100 h 1617313"/>
                <a:gd name="connsiteX7" fmla="*/ 76276 w 1511376"/>
                <a:gd name="connsiteY7" fmla="*/ 1435100 h 1617313"/>
                <a:gd name="connsiteX8" fmla="*/ 215976 w 1511376"/>
                <a:gd name="connsiteY8" fmla="*/ 1600200 h 1617313"/>
                <a:gd name="connsiteX9" fmla="*/ 406476 w 1511376"/>
                <a:gd name="connsiteY9" fmla="*/ 1574800 h 1617313"/>
                <a:gd name="connsiteX10" fmla="*/ 508076 w 1511376"/>
                <a:gd name="connsiteY10" fmla="*/ 1270000 h 1617313"/>
                <a:gd name="connsiteX11" fmla="*/ 584276 w 1511376"/>
                <a:gd name="connsiteY11" fmla="*/ 1066800 h 1617313"/>
                <a:gd name="connsiteX12" fmla="*/ 660476 w 1511376"/>
                <a:gd name="connsiteY12" fmla="*/ 800100 h 1617313"/>
                <a:gd name="connsiteX13" fmla="*/ 711276 w 1511376"/>
                <a:gd name="connsiteY13" fmla="*/ 660400 h 1617313"/>
                <a:gd name="connsiteX14" fmla="*/ 812876 w 1511376"/>
                <a:gd name="connsiteY14" fmla="*/ 571500 h 1617313"/>
                <a:gd name="connsiteX15" fmla="*/ 977976 w 1511376"/>
                <a:gd name="connsiteY15" fmla="*/ 508000 h 1617313"/>
                <a:gd name="connsiteX16" fmla="*/ 1207747 w 1511376"/>
                <a:gd name="connsiteY16" fmla="*/ 482600 h 1617313"/>
                <a:gd name="connsiteX17" fmla="*/ 1447876 w 1511376"/>
                <a:gd name="connsiteY17" fmla="*/ 355600 h 1617313"/>
                <a:gd name="connsiteX18" fmla="*/ 1511376 w 1511376"/>
                <a:gd name="connsiteY18" fmla="*/ 190500 h 1617313"/>
                <a:gd name="connsiteX0" fmla="*/ 342976 w 1511376"/>
                <a:gd name="connsiteY0" fmla="*/ 25400 h 1426813"/>
                <a:gd name="connsiteX1" fmla="*/ 381076 w 1511376"/>
                <a:gd name="connsiteY1" fmla="*/ 215900 h 1426813"/>
                <a:gd name="connsiteX2" fmla="*/ 304876 w 1511376"/>
                <a:gd name="connsiteY2" fmla="*/ 419100 h 1426813"/>
                <a:gd name="connsiteX3" fmla="*/ 215976 w 1511376"/>
                <a:gd name="connsiteY3" fmla="*/ 609600 h 1426813"/>
                <a:gd name="connsiteX4" fmla="*/ 88976 w 1511376"/>
                <a:gd name="connsiteY4" fmla="*/ 825500 h 1426813"/>
                <a:gd name="connsiteX5" fmla="*/ 76 w 1511376"/>
                <a:gd name="connsiteY5" fmla="*/ 1117600 h 1426813"/>
                <a:gd name="connsiteX6" fmla="*/ 76276 w 1511376"/>
                <a:gd name="connsiteY6" fmla="*/ 1244600 h 1426813"/>
                <a:gd name="connsiteX7" fmla="*/ 215976 w 1511376"/>
                <a:gd name="connsiteY7" fmla="*/ 1409700 h 1426813"/>
                <a:gd name="connsiteX8" fmla="*/ 406476 w 1511376"/>
                <a:gd name="connsiteY8" fmla="*/ 1384300 h 1426813"/>
                <a:gd name="connsiteX9" fmla="*/ 508076 w 1511376"/>
                <a:gd name="connsiteY9" fmla="*/ 1079500 h 1426813"/>
                <a:gd name="connsiteX10" fmla="*/ 584276 w 1511376"/>
                <a:gd name="connsiteY10" fmla="*/ 876300 h 1426813"/>
                <a:gd name="connsiteX11" fmla="*/ 660476 w 1511376"/>
                <a:gd name="connsiteY11" fmla="*/ 609600 h 1426813"/>
                <a:gd name="connsiteX12" fmla="*/ 711276 w 1511376"/>
                <a:gd name="connsiteY12" fmla="*/ 469900 h 1426813"/>
                <a:gd name="connsiteX13" fmla="*/ 812876 w 1511376"/>
                <a:gd name="connsiteY13" fmla="*/ 381000 h 1426813"/>
                <a:gd name="connsiteX14" fmla="*/ 977976 w 1511376"/>
                <a:gd name="connsiteY14" fmla="*/ 317500 h 1426813"/>
                <a:gd name="connsiteX15" fmla="*/ 1207747 w 1511376"/>
                <a:gd name="connsiteY15" fmla="*/ 292100 h 1426813"/>
                <a:gd name="connsiteX16" fmla="*/ 1447876 w 1511376"/>
                <a:gd name="connsiteY16" fmla="*/ 165100 h 1426813"/>
                <a:gd name="connsiteX17" fmla="*/ 1511376 w 1511376"/>
                <a:gd name="connsiteY17" fmla="*/ 0 h 1426813"/>
                <a:gd name="connsiteX0" fmla="*/ 342976 w 1447876"/>
                <a:gd name="connsiteY0" fmla="*/ 0 h 1401413"/>
                <a:gd name="connsiteX1" fmla="*/ 381076 w 1447876"/>
                <a:gd name="connsiteY1" fmla="*/ 190500 h 1401413"/>
                <a:gd name="connsiteX2" fmla="*/ 304876 w 1447876"/>
                <a:gd name="connsiteY2" fmla="*/ 393700 h 1401413"/>
                <a:gd name="connsiteX3" fmla="*/ 215976 w 1447876"/>
                <a:gd name="connsiteY3" fmla="*/ 584200 h 1401413"/>
                <a:gd name="connsiteX4" fmla="*/ 88976 w 1447876"/>
                <a:gd name="connsiteY4" fmla="*/ 800100 h 1401413"/>
                <a:gd name="connsiteX5" fmla="*/ 76 w 1447876"/>
                <a:gd name="connsiteY5" fmla="*/ 1092200 h 1401413"/>
                <a:gd name="connsiteX6" fmla="*/ 76276 w 1447876"/>
                <a:gd name="connsiteY6" fmla="*/ 1219200 h 1401413"/>
                <a:gd name="connsiteX7" fmla="*/ 215976 w 1447876"/>
                <a:gd name="connsiteY7" fmla="*/ 1384300 h 1401413"/>
                <a:gd name="connsiteX8" fmla="*/ 406476 w 1447876"/>
                <a:gd name="connsiteY8" fmla="*/ 1358900 h 1401413"/>
                <a:gd name="connsiteX9" fmla="*/ 508076 w 1447876"/>
                <a:gd name="connsiteY9" fmla="*/ 1054100 h 1401413"/>
                <a:gd name="connsiteX10" fmla="*/ 584276 w 1447876"/>
                <a:gd name="connsiteY10" fmla="*/ 850900 h 1401413"/>
                <a:gd name="connsiteX11" fmla="*/ 660476 w 1447876"/>
                <a:gd name="connsiteY11" fmla="*/ 584200 h 1401413"/>
                <a:gd name="connsiteX12" fmla="*/ 711276 w 1447876"/>
                <a:gd name="connsiteY12" fmla="*/ 444500 h 1401413"/>
                <a:gd name="connsiteX13" fmla="*/ 812876 w 1447876"/>
                <a:gd name="connsiteY13" fmla="*/ 355600 h 1401413"/>
                <a:gd name="connsiteX14" fmla="*/ 977976 w 1447876"/>
                <a:gd name="connsiteY14" fmla="*/ 292100 h 1401413"/>
                <a:gd name="connsiteX15" fmla="*/ 1207747 w 1447876"/>
                <a:gd name="connsiteY15" fmla="*/ 266700 h 1401413"/>
                <a:gd name="connsiteX16" fmla="*/ 1447876 w 1447876"/>
                <a:gd name="connsiteY16" fmla="*/ 139700 h 1401413"/>
                <a:gd name="connsiteX0" fmla="*/ 342976 w 1207747"/>
                <a:gd name="connsiteY0" fmla="*/ 0 h 1401413"/>
                <a:gd name="connsiteX1" fmla="*/ 381076 w 1207747"/>
                <a:gd name="connsiteY1" fmla="*/ 190500 h 1401413"/>
                <a:gd name="connsiteX2" fmla="*/ 304876 w 1207747"/>
                <a:gd name="connsiteY2" fmla="*/ 393700 h 1401413"/>
                <a:gd name="connsiteX3" fmla="*/ 215976 w 1207747"/>
                <a:gd name="connsiteY3" fmla="*/ 584200 h 1401413"/>
                <a:gd name="connsiteX4" fmla="*/ 88976 w 1207747"/>
                <a:gd name="connsiteY4" fmla="*/ 800100 h 1401413"/>
                <a:gd name="connsiteX5" fmla="*/ 76 w 1207747"/>
                <a:gd name="connsiteY5" fmla="*/ 1092200 h 1401413"/>
                <a:gd name="connsiteX6" fmla="*/ 76276 w 1207747"/>
                <a:gd name="connsiteY6" fmla="*/ 1219200 h 1401413"/>
                <a:gd name="connsiteX7" fmla="*/ 215976 w 1207747"/>
                <a:gd name="connsiteY7" fmla="*/ 1384300 h 1401413"/>
                <a:gd name="connsiteX8" fmla="*/ 406476 w 1207747"/>
                <a:gd name="connsiteY8" fmla="*/ 1358900 h 1401413"/>
                <a:gd name="connsiteX9" fmla="*/ 508076 w 1207747"/>
                <a:gd name="connsiteY9" fmla="*/ 1054100 h 1401413"/>
                <a:gd name="connsiteX10" fmla="*/ 584276 w 1207747"/>
                <a:gd name="connsiteY10" fmla="*/ 850900 h 1401413"/>
                <a:gd name="connsiteX11" fmla="*/ 660476 w 1207747"/>
                <a:gd name="connsiteY11" fmla="*/ 584200 h 1401413"/>
                <a:gd name="connsiteX12" fmla="*/ 711276 w 1207747"/>
                <a:gd name="connsiteY12" fmla="*/ 444500 h 1401413"/>
                <a:gd name="connsiteX13" fmla="*/ 812876 w 1207747"/>
                <a:gd name="connsiteY13" fmla="*/ 355600 h 1401413"/>
                <a:gd name="connsiteX14" fmla="*/ 977976 w 1207747"/>
                <a:gd name="connsiteY14" fmla="*/ 292100 h 1401413"/>
                <a:gd name="connsiteX15" fmla="*/ 1207747 w 1207747"/>
                <a:gd name="connsiteY15" fmla="*/ 266700 h 1401413"/>
                <a:gd name="connsiteX0" fmla="*/ 342976 w 977976"/>
                <a:gd name="connsiteY0" fmla="*/ 0 h 1401413"/>
                <a:gd name="connsiteX1" fmla="*/ 381076 w 977976"/>
                <a:gd name="connsiteY1" fmla="*/ 190500 h 1401413"/>
                <a:gd name="connsiteX2" fmla="*/ 304876 w 977976"/>
                <a:gd name="connsiteY2" fmla="*/ 393700 h 1401413"/>
                <a:gd name="connsiteX3" fmla="*/ 215976 w 977976"/>
                <a:gd name="connsiteY3" fmla="*/ 584200 h 1401413"/>
                <a:gd name="connsiteX4" fmla="*/ 88976 w 977976"/>
                <a:gd name="connsiteY4" fmla="*/ 800100 h 1401413"/>
                <a:gd name="connsiteX5" fmla="*/ 76 w 977976"/>
                <a:gd name="connsiteY5" fmla="*/ 1092200 h 1401413"/>
                <a:gd name="connsiteX6" fmla="*/ 76276 w 977976"/>
                <a:gd name="connsiteY6" fmla="*/ 1219200 h 1401413"/>
                <a:gd name="connsiteX7" fmla="*/ 215976 w 977976"/>
                <a:gd name="connsiteY7" fmla="*/ 1384300 h 1401413"/>
                <a:gd name="connsiteX8" fmla="*/ 406476 w 977976"/>
                <a:gd name="connsiteY8" fmla="*/ 1358900 h 1401413"/>
                <a:gd name="connsiteX9" fmla="*/ 508076 w 977976"/>
                <a:gd name="connsiteY9" fmla="*/ 1054100 h 1401413"/>
                <a:gd name="connsiteX10" fmla="*/ 584276 w 977976"/>
                <a:gd name="connsiteY10" fmla="*/ 850900 h 1401413"/>
                <a:gd name="connsiteX11" fmla="*/ 660476 w 977976"/>
                <a:gd name="connsiteY11" fmla="*/ 584200 h 1401413"/>
                <a:gd name="connsiteX12" fmla="*/ 711276 w 977976"/>
                <a:gd name="connsiteY12" fmla="*/ 444500 h 1401413"/>
                <a:gd name="connsiteX13" fmla="*/ 812876 w 977976"/>
                <a:gd name="connsiteY13" fmla="*/ 355600 h 1401413"/>
                <a:gd name="connsiteX14" fmla="*/ 977976 w 977976"/>
                <a:gd name="connsiteY14" fmla="*/ 292100 h 1401413"/>
                <a:gd name="connsiteX0" fmla="*/ 342976 w 812876"/>
                <a:gd name="connsiteY0" fmla="*/ 0 h 1401413"/>
                <a:gd name="connsiteX1" fmla="*/ 381076 w 812876"/>
                <a:gd name="connsiteY1" fmla="*/ 190500 h 1401413"/>
                <a:gd name="connsiteX2" fmla="*/ 304876 w 812876"/>
                <a:gd name="connsiteY2" fmla="*/ 393700 h 1401413"/>
                <a:gd name="connsiteX3" fmla="*/ 215976 w 812876"/>
                <a:gd name="connsiteY3" fmla="*/ 584200 h 1401413"/>
                <a:gd name="connsiteX4" fmla="*/ 88976 w 812876"/>
                <a:gd name="connsiteY4" fmla="*/ 800100 h 1401413"/>
                <a:gd name="connsiteX5" fmla="*/ 76 w 812876"/>
                <a:gd name="connsiteY5" fmla="*/ 1092200 h 1401413"/>
                <a:gd name="connsiteX6" fmla="*/ 76276 w 812876"/>
                <a:gd name="connsiteY6" fmla="*/ 1219200 h 1401413"/>
                <a:gd name="connsiteX7" fmla="*/ 215976 w 812876"/>
                <a:gd name="connsiteY7" fmla="*/ 1384300 h 1401413"/>
                <a:gd name="connsiteX8" fmla="*/ 406476 w 812876"/>
                <a:gd name="connsiteY8" fmla="*/ 1358900 h 1401413"/>
                <a:gd name="connsiteX9" fmla="*/ 508076 w 812876"/>
                <a:gd name="connsiteY9" fmla="*/ 1054100 h 1401413"/>
                <a:gd name="connsiteX10" fmla="*/ 584276 w 812876"/>
                <a:gd name="connsiteY10" fmla="*/ 850900 h 1401413"/>
                <a:gd name="connsiteX11" fmla="*/ 660476 w 812876"/>
                <a:gd name="connsiteY11" fmla="*/ 584200 h 1401413"/>
                <a:gd name="connsiteX12" fmla="*/ 711276 w 812876"/>
                <a:gd name="connsiteY12" fmla="*/ 444500 h 1401413"/>
                <a:gd name="connsiteX13" fmla="*/ 812876 w 812876"/>
                <a:gd name="connsiteY13" fmla="*/ 355600 h 1401413"/>
                <a:gd name="connsiteX0" fmla="*/ 342976 w 711276"/>
                <a:gd name="connsiteY0" fmla="*/ 0 h 1401413"/>
                <a:gd name="connsiteX1" fmla="*/ 381076 w 711276"/>
                <a:gd name="connsiteY1" fmla="*/ 190500 h 1401413"/>
                <a:gd name="connsiteX2" fmla="*/ 304876 w 711276"/>
                <a:gd name="connsiteY2" fmla="*/ 393700 h 1401413"/>
                <a:gd name="connsiteX3" fmla="*/ 215976 w 711276"/>
                <a:gd name="connsiteY3" fmla="*/ 584200 h 1401413"/>
                <a:gd name="connsiteX4" fmla="*/ 88976 w 711276"/>
                <a:gd name="connsiteY4" fmla="*/ 800100 h 1401413"/>
                <a:gd name="connsiteX5" fmla="*/ 76 w 711276"/>
                <a:gd name="connsiteY5" fmla="*/ 1092200 h 1401413"/>
                <a:gd name="connsiteX6" fmla="*/ 76276 w 711276"/>
                <a:gd name="connsiteY6" fmla="*/ 1219200 h 1401413"/>
                <a:gd name="connsiteX7" fmla="*/ 215976 w 711276"/>
                <a:gd name="connsiteY7" fmla="*/ 1384300 h 1401413"/>
                <a:gd name="connsiteX8" fmla="*/ 406476 w 711276"/>
                <a:gd name="connsiteY8" fmla="*/ 1358900 h 1401413"/>
                <a:gd name="connsiteX9" fmla="*/ 508076 w 711276"/>
                <a:gd name="connsiteY9" fmla="*/ 1054100 h 1401413"/>
                <a:gd name="connsiteX10" fmla="*/ 584276 w 711276"/>
                <a:gd name="connsiteY10" fmla="*/ 850900 h 1401413"/>
                <a:gd name="connsiteX11" fmla="*/ 660476 w 711276"/>
                <a:gd name="connsiteY11" fmla="*/ 584200 h 1401413"/>
                <a:gd name="connsiteX12" fmla="*/ 711276 w 711276"/>
                <a:gd name="connsiteY12" fmla="*/ 444500 h 1401413"/>
                <a:gd name="connsiteX0" fmla="*/ 342976 w 660476"/>
                <a:gd name="connsiteY0" fmla="*/ 0 h 1401413"/>
                <a:gd name="connsiteX1" fmla="*/ 381076 w 660476"/>
                <a:gd name="connsiteY1" fmla="*/ 190500 h 1401413"/>
                <a:gd name="connsiteX2" fmla="*/ 304876 w 660476"/>
                <a:gd name="connsiteY2" fmla="*/ 393700 h 1401413"/>
                <a:gd name="connsiteX3" fmla="*/ 215976 w 660476"/>
                <a:gd name="connsiteY3" fmla="*/ 584200 h 1401413"/>
                <a:gd name="connsiteX4" fmla="*/ 88976 w 660476"/>
                <a:gd name="connsiteY4" fmla="*/ 800100 h 1401413"/>
                <a:gd name="connsiteX5" fmla="*/ 76 w 660476"/>
                <a:gd name="connsiteY5" fmla="*/ 1092200 h 1401413"/>
                <a:gd name="connsiteX6" fmla="*/ 76276 w 660476"/>
                <a:gd name="connsiteY6" fmla="*/ 1219200 h 1401413"/>
                <a:gd name="connsiteX7" fmla="*/ 215976 w 660476"/>
                <a:gd name="connsiteY7" fmla="*/ 1384300 h 1401413"/>
                <a:gd name="connsiteX8" fmla="*/ 406476 w 660476"/>
                <a:gd name="connsiteY8" fmla="*/ 1358900 h 1401413"/>
                <a:gd name="connsiteX9" fmla="*/ 508076 w 660476"/>
                <a:gd name="connsiteY9" fmla="*/ 1054100 h 1401413"/>
                <a:gd name="connsiteX10" fmla="*/ 584276 w 660476"/>
                <a:gd name="connsiteY10" fmla="*/ 850900 h 1401413"/>
                <a:gd name="connsiteX11" fmla="*/ 660476 w 660476"/>
                <a:gd name="connsiteY11" fmla="*/ 584200 h 1401413"/>
                <a:gd name="connsiteX0" fmla="*/ 342976 w 584276"/>
                <a:gd name="connsiteY0" fmla="*/ 0 h 1401413"/>
                <a:gd name="connsiteX1" fmla="*/ 381076 w 584276"/>
                <a:gd name="connsiteY1" fmla="*/ 190500 h 1401413"/>
                <a:gd name="connsiteX2" fmla="*/ 304876 w 584276"/>
                <a:gd name="connsiteY2" fmla="*/ 393700 h 1401413"/>
                <a:gd name="connsiteX3" fmla="*/ 215976 w 584276"/>
                <a:gd name="connsiteY3" fmla="*/ 584200 h 1401413"/>
                <a:gd name="connsiteX4" fmla="*/ 88976 w 584276"/>
                <a:gd name="connsiteY4" fmla="*/ 800100 h 1401413"/>
                <a:gd name="connsiteX5" fmla="*/ 76 w 584276"/>
                <a:gd name="connsiteY5" fmla="*/ 1092200 h 1401413"/>
                <a:gd name="connsiteX6" fmla="*/ 76276 w 584276"/>
                <a:gd name="connsiteY6" fmla="*/ 1219200 h 1401413"/>
                <a:gd name="connsiteX7" fmla="*/ 215976 w 584276"/>
                <a:gd name="connsiteY7" fmla="*/ 1384300 h 1401413"/>
                <a:gd name="connsiteX8" fmla="*/ 406476 w 584276"/>
                <a:gd name="connsiteY8" fmla="*/ 1358900 h 1401413"/>
                <a:gd name="connsiteX9" fmla="*/ 508076 w 584276"/>
                <a:gd name="connsiteY9" fmla="*/ 1054100 h 1401413"/>
                <a:gd name="connsiteX10" fmla="*/ 584276 w 584276"/>
                <a:gd name="connsiteY10" fmla="*/ 850900 h 1401413"/>
                <a:gd name="connsiteX0" fmla="*/ 381076 w 584276"/>
                <a:gd name="connsiteY0" fmla="*/ 0 h 1210913"/>
                <a:gd name="connsiteX1" fmla="*/ 304876 w 584276"/>
                <a:gd name="connsiteY1" fmla="*/ 203200 h 1210913"/>
                <a:gd name="connsiteX2" fmla="*/ 215976 w 584276"/>
                <a:gd name="connsiteY2" fmla="*/ 393700 h 1210913"/>
                <a:gd name="connsiteX3" fmla="*/ 88976 w 584276"/>
                <a:gd name="connsiteY3" fmla="*/ 609600 h 1210913"/>
                <a:gd name="connsiteX4" fmla="*/ 76 w 584276"/>
                <a:gd name="connsiteY4" fmla="*/ 901700 h 1210913"/>
                <a:gd name="connsiteX5" fmla="*/ 76276 w 584276"/>
                <a:gd name="connsiteY5" fmla="*/ 1028700 h 1210913"/>
                <a:gd name="connsiteX6" fmla="*/ 215976 w 584276"/>
                <a:gd name="connsiteY6" fmla="*/ 1193800 h 1210913"/>
                <a:gd name="connsiteX7" fmla="*/ 406476 w 584276"/>
                <a:gd name="connsiteY7" fmla="*/ 1168400 h 1210913"/>
                <a:gd name="connsiteX8" fmla="*/ 508076 w 584276"/>
                <a:gd name="connsiteY8" fmla="*/ 863600 h 1210913"/>
                <a:gd name="connsiteX9" fmla="*/ 584276 w 584276"/>
                <a:gd name="connsiteY9" fmla="*/ 660400 h 1210913"/>
                <a:gd name="connsiteX0" fmla="*/ 304876 w 584276"/>
                <a:gd name="connsiteY0" fmla="*/ 0 h 1007713"/>
                <a:gd name="connsiteX1" fmla="*/ 215976 w 584276"/>
                <a:gd name="connsiteY1" fmla="*/ 190500 h 1007713"/>
                <a:gd name="connsiteX2" fmla="*/ 88976 w 584276"/>
                <a:gd name="connsiteY2" fmla="*/ 406400 h 1007713"/>
                <a:gd name="connsiteX3" fmla="*/ 76 w 584276"/>
                <a:gd name="connsiteY3" fmla="*/ 698500 h 1007713"/>
                <a:gd name="connsiteX4" fmla="*/ 76276 w 584276"/>
                <a:gd name="connsiteY4" fmla="*/ 825500 h 1007713"/>
                <a:gd name="connsiteX5" fmla="*/ 215976 w 584276"/>
                <a:gd name="connsiteY5" fmla="*/ 990600 h 1007713"/>
                <a:gd name="connsiteX6" fmla="*/ 406476 w 584276"/>
                <a:gd name="connsiteY6" fmla="*/ 965200 h 1007713"/>
                <a:gd name="connsiteX7" fmla="*/ 508076 w 584276"/>
                <a:gd name="connsiteY7" fmla="*/ 660400 h 1007713"/>
                <a:gd name="connsiteX8" fmla="*/ 584276 w 584276"/>
                <a:gd name="connsiteY8" fmla="*/ 457200 h 1007713"/>
                <a:gd name="connsiteX0" fmla="*/ 215976 w 584276"/>
                <a:gd name="connsiteY0" fmla="*/ 0 h 817213"/>
                <a:gd name="connsiteX1" fmla="*/ 88976 w 584276"/>
                <a:gd name="connsiteY1" fmla="*/ 215900 h 817213"/>
                <a:gd name="connsiteX2" fmla="*/ 76 w 584276"/>
                <a:gd name="connsiteY2" fmla="*/ 508000 h 817213"/>
                <a:gd name="connsiteX3" fmla="*/ 76276 w 584276"/>
                <a:gd name="connsiteY3" fmla="*/ 635000 h 817213"/>
                <a:gd name="connsiteX4" fmla="*/ 215976 w 584276"/>
                <a:gd name="connsiteY4" fmla="*/ 800100 h 817213"/>
                <a:gd name="connsiteX5" fmla="*/ 406476 w 584276"/>
                <a:gd name="connsiteY5" fmla="*/ 774700 h 817213"/>
                <a:gd name="connsiteX6" fmla="*/ 508076 w 584276"/>
                <a:gd name="connsiteY6" fmla="*/ 469900 h 817213"/>
                <a:gd name="connsiteX7" fmla="*/ 584276 w 584276"/>
                <a:gd name="connsiteY7" fmla="*/ 266700 h 817213"/>
                <a:gd name="connsiteX0" fmla="*/ 88976 w 584276"/>
                <a:gd name="connsiteY0" fmla="*/ 0 h 601313"/>
                <a:gd name="connsiteX1" fmla="*/ 76 w 584276"/>
                <a:gd name="connsiteY1" fmla="*/ 292100 h 601313"/>
                <a:gd name="connsiteX2" fmla="*/ 76276 w 584276"/>
                <a:gd name="connsiteY2" fmla="*/ 419100 h 601313"/>
                <a:gd name="connsiteX3" fmla="*/ 215976 w 584276"/>
                <a:gd name="connsiteY3" fmla="*/ 584200 h 601313"/>
                <a:gd name="connsiteX4" fmla="*/ 406476 w 584276"/>
                <a:gd name="connsiteY4" fmla="*/ 558800 h 601313"/>
                <a:gd name="connsiteX5" fmla="*/ 508076 w 584276"/>
                <a:gd name="connsiteY5" fmla="*/ 254000 h 601313"/>
                <a:gd name="connsiteX6" fmla="*/ 584276 w 584276"/>
                <a:gd name="connsiteY6" fmla="*/ 50800 h 60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276" h="601313">
                  <a:moveTo>
                    <a:pt x="88976" y="0"/>
                  </a:moveTo>
                  <a:cubicBezTo>
                    <a:pt x="52993" y="84667"/>
                    <a:pt x="2193" y="222250"/>
                    <a:pt x="76" y="292100"/>
                  </a:cubicBezTo>
                  <a:cubicBezTo>
                    <a:pt x="-2041" y="361950"/>
                    <a:pt x="40293" y="370417"/>
                    <a:pt x="76276" y="419100"/>
                  </a:cubicBezTo>
                  <a:cubicBezTo>
                    <a:pt x="112259" y="467783"/>
                    <a:pt x="160943" y="560917"/>
                    <a:pt x="215976" y="584200"/>
                  </a:cubicBezTo>
                  <a:cubicBezTo>
                    <a:pt x="271009" y="607483"/>
                    <a:pt x="357793" y="613833"/>
                    <a:pt x="406476" y="558800"/>
                  </a:cubicBezTo>
                  <a:cubicBezTo>
                    <a:pt x="455159" y="503767"/>
                    <a:pt x="478443" y="338667"/>
                    <a:pt x="508076" y="254000"/>
                  </a:cubicBezTo>
                  <a:cubicBezTo>
                    <a:pt x="537709" y="169333"/>
                    <a:pt x="558876" y="129117"/>
                    <a:pt x="584276" y="50800"/>
                  </a:cubicBezTo>
                </a:path>
              </a:pathLst>
            </a:custGeom>
            <a:noFill/>
            <a:ln w="63500" cmpd="dbl">
              <a:solidFill>
                <a:schemeClr val="accent2">
                  <a:lumMod val="75000"/>
                </a:schemeClr>
              </a:solidFill>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p:cNvSpPr/>
            <p:nvPr/>
          </p:nvSpPr>
          <p:spPr>
            <a:xfrm>
              <a:off x="7198502" y="1486605"/>
              <a:ext cx="670554" cy="289969"/>
            </a:xfrm>
            <a:prstGeom prst="rect">
              <a:avLst/>
            </a:prstGeom>
          </p:spPr>
          <p:txBody>
            <a:bodyPr wrap="none">
              <a:spAutoFit/>
            </a:bodyPr>
            <a:lstStyle/>
            <a:p>
              <a:r>
                <a:rPr kumimoji="1" lang="ja-JP" altLang="en-US" sz="1000" dirty="0">
                  <a:latin typeface="Meiryo UI" panose="020B0604030504040204" pitchFamily="50" charset="-128"/>
                  <a:ea typeface="Meiryo UI" panose="020B0604030504040204" pitchFamily="50" charset="-128"/>
                </a:rPr>
                <a:t>琵琶湖</a:t>
              </a:r>
              <a:endParaRPr lang="ja-JP" altLang="en-US" sz="1000" dirty="0"/>
            </a:p>
          </p:txBody>
        </p:sp>
        <p:sp>
          <p:nvSpPr>
            <p:cNvPr id="138" name="正方形/長方形 137"/>
            <p:cNvSpPr/>
            <p:nvPr/>
          </p:nvSpPr>
          <p:spPr>
            <a:xfrm rot="16200000">
              <a:off x="6457442" y="3766232"/>
              <a:ext cx="1274657" cy="289969"/>
            </a:xfrm>
            <a:prstGeom prst="rect">
              <a:avLst/>
            </a:prstGeom>
          </p:spPr>
          <p:txBody>
            <a:bodyPr wrap="none">
              <a:spAutoFit/>
            </a:bodyPr>
            <a:lstStyle/>
            <a:p>
              <a:pPr algn="ctr"/>
              <a:r>
                <a:rPr kumimoji="1" lang="ja-JP" altLang="en-US" sz="1000" b="1" dirty="0">
                  <a:latin typeface="Meiryo UI" panose="020B0604030504040204" pitchFamily="50" charset="-128"/>
                  <a:ea typeface="Meiryo UI" panose="020B0604030504040204" pitchFamily="50" charset="-128"/>
                </a:rPr>
                <a:t>京奈和自転車道</a:t>
              </a:r>
              <a:endParaRPr kumimoji="1" lang="en-US" altLang="ja-JP" sz="1000" b="1" dirty="0">
                <a:latin typeface="Meiryo UI" panose="020B0604030504040204" pitchFamily="50" charset="-128"/>
                <a:ea typeface="Meiryo UI" panose="020B0604030504040204" pitchFamily="50" charset="-128"/>
              </a:endParaRPr>
            </a:p>
          </p:txBody>
        </p:sp>
        <p:sp>
          <p:nvSpPr>
            <p:cNvPr id="141" name="正方形/長方形 140"/>
            <p:cNvSpPr/>
            <p:nvPr/>
          </p:nvSpPr>
          <p:spPr>
            <a:xfrm>
              <a:off x="3857924" y="5092996"/>
              <a:ext cx="530914" cy="2990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関空</a:t>
              </a:r>
              <a:endParaRPr kumimoji="1" lang="en-US" altLang="ja-JP" sz="1000" dirty="0">
                <a:latin typeface="Meiryo UI" panose="020B0604030504040204" pitchFamily="50" charset="-128"/>
                <a:ea typeface="Meiryo UI" panose="020B0604030504040204" pitchFamily="50" charset="-128"/>
              </a:endParaRPr>
            </a:p>
          </p:txBody>
        </p:sp>
        <p:sp>
          <p:nvSpPr>
            <p:cNvPr id="151" name="フリーフォーム 150"/>
            <p:cNvSpPr/>
            <p:nvPr/>
          </p:nvSpPr>
          <p:spPr>
            <a:xfrm>
              <a:off x="2520062" y="5782373"/>
              <a:ext cx="1081425" cy="119378"/>
            </a:xfrm>
            <a:custGeom>
              <a:avLst/>
              <a:gdLst>
                <a:gd name="connsiteX0" fmla="*/ 1228725 w 1228725"/>
                <a:gd name="connsiteY0" fmla="*/ 0 h 314325"/>
                <a:gd name="connsiteX1" fmla="*/ 962025 w 1228725"/>
                <a:gd name="connsiteY1" fmla="*/ 95250 h 314325"/>
                <a:gd name="connsiteX2" fmla="*/ 600075 w 1228725"/>
                <a:gd name="connsiteY2" fmla="*/ 209550 h 314325"/>
                <a:gd name="connsiteX3" fmla="*/ 295275 w 1228725"/>
                <a:gd name="connsiteY3" fmla="*/ 285750 h 314325"/>
                <a:gd name="connsiteX4" fmla="*/ 0 w 1228725"/>
                <a:gd name="connsiteY4" fmla="*/ 314325 h 314325"/>
                <a:gd name="connsiteX0" fmla="*/ 1355725 w 1355725"/>
                <a:gd name="connsiteY0" fmla="*/ 171450 h 219075"/>
                <a:gd name="connsiteX1" fmla="*/ 962025 w 1355725"/>
                <a:gd name="connsiteY1" fmla="*/ 0 h 219075"/>
                <a:gd name="connsiteX2" fmla="*/ 600075 w 1355725"/>
                <a:gd name="connsiteY2" fmla="*/ 114300 h 219075"/>
                <a:gd name="connsiteX3" fmla="*/ 295275 w 1355725"/>
                <a:gd name="connsiteY3" fmla="*/ 190500 h 219075"/>
                <a:gd name="connsiteX4" fmla="*/ 0 w 1355725"/>
                <a:gd name="connsiteY4" fmla="*/ 219075 h 219075"/>
                <a:gd name="connsiteX0" fmla="*/ 1724025 w 1724025"/>
                <a:gd name="connsiteY0" fmla="*/ 307975 h 327025"/>
                <a:gd name="connsiteX1" fmla="*/ 1330325 w 1724025"/>
                <a:gd name="connsiteY1" fmla="*/ 136525 h 327025"/>
                <a:gd name="connsiteX2" fmla="*/ 968375 w 1724025"/>
                <a:gd name="connsiteY2" fmla="*/ 250825 h 327025"/>
                <a:gd name="connsiteX3" fmla="*/ 663575 w 1724025"/>
                <a:gd name="connsiteY3" fmla="*/ 327025 h 327025"/>
                <a:gd name="connsiteX4" fmla="*/ 0 w 1724025"/>
                <a:gd name="connsiteY4" fmla="*/ 0 h 327025"/>
                <a:gd name="connsiteX0" fmla="*/ 1724025 w 1724025"/>
                <a:gd name="connsiteY0" fmla="*/ 307975 h 307975"/>
                <a:gd name="connsiteX1" fmla="*/ 1330325 w 1724025"/>
                <a:gd name="connsiteY1" fmla="*/ 136525 h 307975"/>
                <a:gd name="connsiteX2" fmla="*/ 968375 w 1724025"/>
                <a:gd name="connsiteY2" fmla="*/ 2508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136525 h 307975"/>
                <a:gd name="connsiteX2" fmla="*/ 981075 w 1724025"/>
                <a:gd name="connsiteY2" fmla="*/ 1492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149225 h 307975"/>
                <a:gd name="connsiteX3" fmla="*/ 625475 w 1724025"/>
                <a:gd name="connsiteY3" fmla="*/ 1365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149225 h 307975"/>
                <a:gd name="connsiteX3" fmla="*/ 561975 w 1724025"/>
                <a:gd name="connsiteY3" fmla="*/ 73025 h 307975"/>
                <a:gd name="connsiteX4" fmla="*/ 0 w 1724025"/>
                <a:gd name="connsiteY4" fmla="*/ 0 h 307975"/>
                <a:gd name="connsiteX0" fmla="*/ 1724025 w 1724025"/>
                <a:gd name="connsiteY0" fmla="*/ 307975 h 307975"/>
                <a:gd name="connsiteX1" fmla="*/ 1330325 w 1724025"/>
                <a:gd name="connsiteY1" fmla="*/ 238125 h 307975"/>
                <a:gd name="connsiteX2" fmla="*/ 981075 w 1724025"/>
                <a:gd name="connsiteY2" fmla="*/ 200025 h 307975"/>
                <a:gd name="connsiteX3" fmla="*/ 561975 w 1724025"/>
                <a:gd name="connsiteY3" fmla="*/ 73025 h 307975"/>
                <a:gd name="connsiteX4" fmla="*/ 0 w 1724025"/>
                <a:gd name="connsiteY4" fmla="*/ 0 h 307975"/>
                <a:gd name="connsiteX0" fmla="*/ 1784213 w 1784213"/>
                <a:gd name="connsiteY0" fmla="*/ 201431 h 238126"/>
                <a:gd name="connsiteX1" fmla="*/ 1330325 w 1784213"/>
                <a:gd name="connsiteY1" fmla="*/ 238125 h 238126"/>
                <a:gd name="connsiteX2" fmla="*/ 981075 w 1784213"/>
                <a:gd name="connsiteY2" fmla="*/ 200025 h 238126"/>
                <a:gd name="connsiteX3" fmla="*/ 561975 w 1784213"/>
                <a:gd name="connsiteY3" fmla="*/ 73025 h 238126"/>
                <a:gd name="connsiteX4" fmla="*/ 0 w 1784213"/>
                <a:gd name="connsiteY4" fmla="*/ 0 h 238126"/>
                <a:gd name="connsiteX0" fmla="*/ 1784213 w 1784213"/>
                <a:gd name="connsiteY0" fmla="*/ 201431 h 201431"/>
                <a:gd name="connsiteX1" fmla="*/ 1364719 w 1784213"/>
                <a:gd name="connsiteY1" fmla="*/ 150952 h 201431"/>
                <a:gd name="connsiteX2" fmla="*/ 981075 w 1784213"/>
                <a:gd name="connsiteY2" fmla="*/ 200025 h 201431"/>
                <a:gd name="connsiteX3" fmla="*/ 561975 w 1784213"/>
                <a:gd name="connsiteY3" fmla="*/ 73025 h 201431"/>
                <a:gd name="connsiteX4" fmla="*/ 0 w 1784213"/>
                <a:gd name="connsiteY4" fmla="*/ 0 h 201431"/>
                <a:gd name="connsiteX0" fmla="*/ 1784213 w 1784213"/>
                <a:gd name="connsiteY0" fmla="*/ 201431 h 201431"/>
                <a:gd name="connsiteX1" fmla="*/ 1364719 w 1784213"/>
                <a:gd name="connsiteY1" fmla="*/ 150952 h 201431"/>
                <a:gd name="connsiteX2" fmla="*/ 972477 w 1784213"/>
                <a:gd name="connsiteY2" fmla="*/ 83793 h 201431"/>
                <a:gd name="connsiteX3" fmla="*/ 561975 w 1784213"/>
                <a:gd name="connsiteY3" fmla="*/ 73025 h 201431"/>
                <a:gd name="connsiteX4" fmla="*/ 0 w 1784213"/>
                <a:gd name="connsiteY4" fmla="*/ 0 h 201431"/>
                <a:gd name="connsiteX0" fmla="*/ 1784213 w 1784213"/>
                <a:gd name="connsiteY0" fmla="*/ 201431 h 201431"/>
                <a:gd name="connsiteX1" fmla="*/ 1364719 w 1784213"/>
                <a:gd name="connsiteY1" fmla="*/ 150952 h 201431"/>
                <a:gd name="connsiteX2" fmla="*/ 972477 w 1784213"/>
                <a:gd name="connsiteY2" fmla="*/ 83793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50952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84213 w 1784213"/>
                <a:gd name="connsiteY0" fmla="*/ 201431 h 201431"/>
                <a:gd name="connsiteX1" fmla="*/ 1364719 w 1784213"/>
                <a:gd name="connsiteY1" fmla="*/ 121895 h 201431"/>
                <a:gd name="connsiteX2" fmla="*/ 938083 w 1784213"/>
                <a:gd name="connsiteY2" fmla="*/ 45050 h 201431"/>
                <a:gd name="connsiteX3" fmla="*/ 510385 w 1784213"/>
                <a:gd name="connsiteY3" fmla="*/ 14909 h 201431"/>
                <a:gd name="connsiteX4" fmla="*/ 0 w 1784213"/>
                <a:gd name="connsiteY4" fmla="*/ 0 h 201431"/>
                <a:gd name="connsiteX0" fmla="*/ 1775615 w 1775615"/>
                <a:gd name="connsiteY0" fmla="*/ 220803 h 220803"/>
                <a:gd name="connsiteX1" fmla="*/ 1364719 w 1775615"/>
                <a:gd name="connsiteY1" fmla="*/ 121895 h 220803"/>
                <a:gd name="connsiteX2" fmla="*/ 938083 w 1775615"/>
                <a:gd name="connsiteY2" fmla="*/ 45050 h 220803"/>
                <a:gd name="connsiteX3" fmla="*/ 510385 w 1775615"/>
                <a:gd name="connsiteY3" fmla="*/ 14909 h 220803"/>
                <a:gd name="connsiteX4" fmla="*/ 0 w 1775615"/>
                <a:gd name="connsiteY4" fmla="*/ 0 h 220803"/>
                <a:gd name="connsiteX0" fmla="*/ 1775615 w 1775615"/>
                <a:gd name="connsiteY0" fmla="*/ 220803 h 220803"/>
                <a:gd name="connsiteX1" fmla="*/ 1364719 w 1775615"/>
                <a:gd name="connsiteY1" fmla="*/ 121895 h 220803"/>
                <a:gd name="connsiteX2" fmla="*/ 938083 w 1775615"/>
                <a:gd name="connsiteY2" fmla="*/ 45050 h 220803"/>
                <a:gd name="connsiteX3" fmla="*/ 510385 w 1775615"/>
                <a:gd name="connsiteY3" fmla="*/ 14909 h 220803"/>
                <a:gd name="connsiteX4" fmla="*/ 0 w 1775615"/>
                <a:gd name="connsiteY4" fmla="*/ 0 h 220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615" h="220803">
                  <a:moveTo>
                    <a:pt x="1775615" y="220803"/>
                  </a:moveTo>
                  <a:cubicBezTo>
                    <a:pt x="1584194" y="174919"/>
                    <a:pt x="1521747" y="148407"/>
                    <a:pt x="1364719" y="121895"/>
                  </a:cubicBezTo>
                  <a:lnTo>
                    <a:pt x="938083" y="45050"/>
                  </a:lnTo>
                  <a:lnTo>
                    <a:pt x="510385" y="14909"/>
                  </a:lnTo>
                  <a:lnTo>
                    <a:pt x="0" y="0"/>
                  </a:lnTo>
                </a:path>
              </a:pathLst>
            </a:custGeom>
            <a:noFill/>
            <a:ln w="50800">
              <a:solidFill>
                <a:schemeClr val="accent1">
                  <a:alpha val="80000"/>
                </a:schemeClr>
              </a:solidFill>
              <a:prstDash val="sysDot"/>
              <a:headEnd type="triangle" w="med" len="sm"/>
              <a:tailEnd type="triangle" w="med" len="sm"/>
            </a:ln>
            <a:effectLst>
              <a:glow rad="63500">
                <a:schemeClr val="accent5">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rot="308225">
              <a:off x="2407602" y="5450740"/>
              <a:ext cx="1312116" cy="471200"/>
            </a:xfrm>
            <a:prstGeom prst="rect">
              <a:avLst/>
            </a:prstGeom>
          </p:spPr>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深日港</a:t>
              </a:r>
              <a:r>
                <a:rPr kumimoji="1" lang="ja-JP" altLang="en-US" sz="1000" dirty="0" err="1">
                  <a:latin typeface="Meiryo UI" panose="020B0604030504040204" pitchFamily="50" charset="-128"/>
                  <a:ea typeface="Meiryo UI" panose="020B0604030504040204" pitchFamily="50" charset="-128"/>
                </a:rPr>
                <a:t>ー</a:t>
              </a:r>
              <a:r>
                <a:rPr kumimoji="1" lang="ja-JP" altLang="en-US" sz="1000" dirty="0">
                  <a:latin typeface="Meiryo UI" panose="020B0604030504040204" pitchFamily="50" charset="-128"/>
                  <a:ea typeface="Meiryo UI" panose="020B0604030504040204" pitchFamily="50" charset="-128"/>
                </a:rPr>
                <a:t>洲本港</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（社会実験）</a:t>
              </a:r>
              <a:endParaRPr kumimoji="1" lang="en-US" altLang="ja-JP" sz="1000" dirty="0">
                <a:latin typeface="Meiryo UI" panose="020B0604030504040204" pitchFamily="50" charset="-128"/>
                <a:ea typeface="Meiryo UI" panose="020B0604030504040204" pitchFamily="50" charset="-128"/>
              </a:endParaRPr>
            </a:p>
          </p:txBody>
        </p:sp>
        <p:sp>
          <p:nvSpPr>
            <p:cNvPr id="99" name="正方形/長方形 98"/>
            <p:cNvSpPr/>
            <p:nvPr/>
          </p:nvSpPr>
          <p:spPr>
            <a:xfrm rot="18423336">
              <a:off x="4595013" y="4777575"/>
              <a:ext cx="1148668" cy="203055"/>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泉州サイクルルート</a:t>
              </a:r>
              <a:endParaRPr kumimoji="1" lang="en-US" altLang="ja-JP" sz="1000" b="1" dirty="0">
                <a:latin typeface="Meiryo UI" panose="020B0604030504040204" pitchFamily="50" charset="-128"/>
                <a:ea typeface="Meiryo UI" panose="020B0604030504040204" pitchFamily="50" charset="-128"/>
              </a:endParaRPr>
            </a:p>
          </p:txBody>
        </p:sp>
        <p:sp>
          <p:nvSpPr>
            <p:cNvPr id="86" name="フリーフォーム 85"/>
            <p:cNvSpPr/>
            <p:nvPr/>
          </p:nvSpPr>
          <p:spPr>
            <a:xfrm flipV="1">
              <a:off x="5425620" y="4283519"/>
              <a:ext cx="621104" cy="48917"/>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3796139 w 3796139"/>
                <a:gd name="connsiteY0" fmla="*/ 9571 h 1990137"/>
                <a:gd name="connsiteX1" fmla="*/ 3429000 w 3796139"/>
                <a:gd name="connsiteY1" fmla="*/ 694737 h 1990137"/>
                <a:gd name="connsiteX2" fmla="*/ 2984500 w 3796139"/>
                <a:gd name="connsiteY2" fmla="*/ 656637 h 1990137"/>
                <a:gd name="connsiteX3" fmla="*/ 2501900 w 3796139"/>
                <a:gd name="connsiteY3" fmla="*/ 694737 h 1990137"/>
                <a:gd name="connsiteX4" fmla="*/ 2032000 w 3796139"/>
                <a:gd name="connsiteY4" fmla="*/ 847137 h 1990137"/>
                <a:gd name="connsiteX5" fmla="*/ 1625600 w 3796139"/>
                <a:gd name="connsiteY5" fmla="*/ 1088437 h 1990137"/>
                <a:gd name="connsiteX6" fmla="*/ 1435100 w 3796139"/>
                <a:gd name="connsiteY6" fmla="*/ 1405937 h 1990137"/>
                <a:gd name="connsiteX7" fmla="*/ 977900 w 3796139"/>
                <a:gd name="connsiteY7" fmla="*/ 1571037 h 1990137"/>
                <a:gd name="connsiteX8" fmla="*/ 635000 w 3796139"/>
                <a:gd name="connsiteY8" fmla="*/ 1672637 h 1990137"/>
                <a:gd name="connsiteX9" fmla="*/ 368300 w 3796139"/>
                <a:gd name="connsiteY9" fmla="*/ 1710737 h 1990137"/>
                <a:gd name="connsiteX10" fmla="*/ 266700 w 3796139"/>
                <a:gd name="connsiteY10" fmla="*/ 1710737 h 1990137"/>
                <a:gd name="connsiteX11" fmla="*/ 0 w 3796139"/>
                <a:gd name="connsiteY11" fmla="*/ 1990137 h 1990137"/>
                <a:gd name="connsiteX0" fmla="*/ 3796139 w 3796139"/>
                <a:gd name="connsiteY0" fmla="*/ 36096 h 2016662"/>
                <a:gd name="connsiteX1" fmla="*/ 3429001 w 3796139"/>
                <a:gd name="connsiteY1" fmla="*/ 165366 h 2016662"/>
                <a:gd name="connsiteX2" fmla="*/ 2984500 w 3796139"/>
                <a:gd name="connsiteY2" fmla="*/ 683162 h 2016662"/>
                <a:gd name="connsiteX3" fmla="*/ 2501900 w 3796139"/>
                <a:gd name="connsiteY3" fmla="*/ 721262 h 2016662"/>
                <a:gd name="connsiteX4" fmla="*/ 2032000 w 3796139"/>
                <a:gd name="connsiteY4" fmla="*/ 873662 h 2016662"/>
                <a:gd name="connsiteX5" fmla="*/ 1625600 w 3796139"/>
                <a:gd name="connsiteY5" fmla="*/ 1114962 h 2016662"/>
                <a:gd name="connsiteX6" fmla="*/ 1435100 w 3796139"/>
                <a:gd name="connsiteY6" fmla="*/ 1432462 h 2016662"/>
                <a:gd name="connsiteX7" fmla="*/ 977900 w 3796139"/>
                <a:gd name="connsiteY7" fmla="*/ 1597562 h 2016662"/>
                <a:gd name="connsiteX8" fmla="*/ 635000 w 3796139"/>
                <a:gd name="connsiteY8" fmla="*/ 1699162 h 2016662"/>
                <a:gd name="connsiteX9" fmla="*/ 368300 w 3796139"/>
                <a:gd name="connsiteY9" fmla="*/ 1737262 h 2016662"/>
                <a:gd name="connsiteX10" fmla="*/ 266700 w 3796139"/>
                <a:gd name="connsiteY10" fmla="*/ 1737262 h 2016662"/>
                <a:gd name="connsiteX11" fmla="*/ 0 w 3796139"/>
                <a:gd name="connsiteY11" fmla="*/ 2016662 h 2016662"/>
                <a:gd name="connsiteX0" fmla="*/ 3796139 w 3796139"/>
                <a:gd name="connsiteY0" fmla="*/ 31865 h 2012431"/>
                <a:gd name="connsiteX1" fmla="*/ 3429001 w 3796139"/>
                <a:gd name="connsiteY1" fmla="*/ 161135 h 2012431"/>
                <a:gd name="connsiteX2" fmla="*/ 2929059 w 3796139"/>
                <a:gd name="connsiteY2" fmla="*/ 493646 h 2012431"/>
                <a:gd name="connsiteX3" fmla="*/ 2501900 w 3796139"/>
                <a:gd name="connsiteY3" fmla="*/ 717031 h 2012431"/>
                <a:gd name="connsiteX4" fmla="*/ 2032000 w 3796139"/>
                <a:gd name="connsiteY4" fmla="*/ 869431 h 2012431"/>
                <a:gd name="connsiteX5" fmla="*/ 1625600 w 3796139"/>
                <a:gd name="connsiteY5" fmla="*/ 1110731 h 2012431"/>
                <a:gd name="connsiteX6" fmla="*/ 1435100 w 3796139"/>
                <a:gd name="connsiteY6" fmla="*/ 1428231 h 2012431"/>
                <a:gd name="connsiteX7" fmla="*/ 977900 w 3796139"/>
                <a:gd name="connsiteY7" fmla="*/ 1593331 h 2012431"/>
                <a:gd name="connsiteX8" fmla="*/ 635000 w 3796139"/>
                <a:gd name="connsiteY8" fmla="*/ 1694931 h 2012431"/>
                <a:gd name="connsiteX9" fmla="*/ 368300 w 3796139"/>
                <a:gd name="connsiteY9" fmla="*/ 1733031 h 2012431"/>
                <a:gd name="connsiteX10" fmla="*/ 266700 w 3796139"/>
                <a:gd name="connsiteY10" fmla="*/ 1733031 h 2012431"/>
                <a:gd name="connsiteX11" fmla="*/ 0 w 3796139"/>
                <a:gd name="connsiteY11" fmla="*/ 2012431 h 2012431"/>
                <a:gd name="connsiteX0" fmla="*/ 3796139 w 3796139"/>
                <a:gd name="connsiteY0" fmla="*/ 37088 h 2017654"/>
                <a:gd name="connsiteX1" fmla="*/ 3429001 w 3796139"/>
                <a:gd name="connsiteY1" fmla="*/ 166358 h 2017654"/>
                <a:gd name="connsiteX2" fmla="*/ 2501900 w 3796139"/>
                <a:gd name="connsiteY2" fmla="*/ 722254 h 2017654"/>
                <a:gd name="connsiteX3" fmla="*/ 2032000 w 3796139"/>
                <a:gd name="connsiteY3" fmla="*/ 874654 h 2017654"/>
                <a:gd name="connsiteX4" fmla="*/ 1625600 w 3796139"/>
                <a:gd name="connsiteY4" fmla="*/ 1115954 h 2017654"/>
                <a:gd name="connsiteX5" fmla="*/ 1435100 w 3796139"/>
                <a:gd name="connsiteY5" fmla="*/ 1433454 h 2017654"/>
                <a:gd name="connsiteX6" fmla="*/ 977900 w 3796139"/>
                <a:gd name="connsiteY6" fmla="*/ 1598554 h 2017654"/>
                <a:gd name="connsiteX7" fmla="*/ 635000 w 3796139"/>
                <a:gd name="connsiteY7" fmla="*/ 1700154 h 2017654"/>
                <a:gd name="connsiteX8" fmla="*/ 368300 w 3796139"/>
                <a:gd name="connsiteY8" fmla="*/ 1738254 h 2017654"/>
                <a:gd name="connsiteX9" fmla="*/ 266700 w 3796139"/>
                <a:gd name="connsiteY9" fmla="*/ 1738254 h 2017654"/>
                <a:gd name="connsiteX10" fmla="*/ 0 w 3796139"/>
                <a:gd name="connsiteY10" fmla="*/ 2017654 h 2017654"/>
                <a:gd name="connsiteX0" fmla="*/ 3796139 w 3796139"/>
                <a:gd name="connsiteY0" fmla="*/ 32682 h 2013248"/>
                <a:gd name="connsiteX1" fmla="*/ 3429001 w 3796139"/>
                <a:gd name="connsiteY1" fmla="*/ 161952 h 2013248"/>
                <a:gd name="connsiteX2" fmla="*/ 2682087 w 3796139"/>
                <a:gd name="connsiteY2" fmla="*/ 532544 h 2013248"/>
                <a:gd name="connsiteX3" fmla="*/ 2032000 w 3796139"/>
                <a:gd name="connsiteY3" fmla="*/ 870248 h 2013248"/>
                <a:gd name="connsiteX4" fmla="*/ 1625600 w 3796139"/>
                <a:gd name="connsiteY4" fmla="*/ 1111548 h 2013248"/>
                <a:gd name="connsiteX5" fmla="*/ 1435100 w 3796139"/>
                <a:gd name="connsiteY5" fmla="*/ 1429048 h 2013248"/>
                <a:gd name="connsiteX6" fmla="*/ 977900 w 3796139"/>
                <a:gd name="connsiteY6" fmla="*/ 1594148 h 2013248"/>
                <a:gd name="connsiteX7" fmla="*/ 635000 w 3796139"/>
                <a:gd name="connsiteY7" fmla="*/ 1695748 h 2013248"/>
                <a:gd name="connsiteX8" fmla="*/ 368300 w 3796139"/>
                <a:gd name="connsiteY8" fmla="*/ 1733848 h 2013248"/>
                <a:gd name="connsiteX9" fmla="*/ 266700 w 3796139"/>
                <a:gd name="connsiteY9" fmla="*/ 1733848 h 2013248"/>
                <a:gd name="connsiteX10" fmla="*/ 0 w 3796139"/>
                <a:gd name="connsiteY10" fmla="*/ 2013248 h 2013248"/>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4503 h 1995069"/>
                <a:gd name="connsiteX1" fmla="*/ 3262674 w 3796139"/>
                <a:gd name="connsiteY1" fmla="*/ 421717 h 1995069"/>
                <a:gd name="connsiteX2" fmla="*/ 2682087 w 3796139"/>
                <a:gd name="connsiteY2" fmla="*/ 514365 h 1995069"/>
                <a:gd name="connsiteX3" fmla="*/ 2032000 w 3796139"/>
                <a:gd name="connsiteY3" fmla="*/ 852069 h 1995069"/>
                <a:gd name="connsiteX4" fmla="*/ 1625600 w 3796139"/>
                <a:gd name="connsiteY4" fmla="*/ 1093369 h 1995069"/>
                <a:gd name="connsiteX5" fmla="*/ 1435100 w 3796139"/>
                <a:gd name="connsiteY5" fmla="*/ 1410869 h 1995069"/>
                <a:gd name="connsiteX6" fmla="*/ 977900 w 3796139"/>
                <a:gd name="connsiteY6" fmla="*/ 1575969 h 1995069"/>
                <a:gd name="connsiteX7" fmla="*/ 635000 w 3796139"/>
                <a:gd name="connsiteY7" fmla="*/ 1677569 h 1995069"/>
                <a:gd name="connsiteX8" fmla="*/ 368300 w 3796139"/>
                <a:gd name="connsiteY8" fmla="*/ 1715669 h 1995069"/>
                <a:gd name="connsiteX9" fmla="*/ 266700 w 3796139"/>
                <a:gd name="connsiteY9" fmla="*/ 1715669 h 1995069"/>
                <a:gd name="connsiteX10" fmla="*/ 0 w 3796139"/>
                <a:gd name="connsiteY10" fmla="*/ 1995069 h 1995069"/>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625600 w 3796139"/>
                <a:gd name="connsiteY4" fmla="*/ 109672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 name="connsiteX0" fmla="*/ 3796139 w 3796139"/>
                <a:gd name="connsiteY0" fmla="*/ 17859 h 1998425"/>
                <a:gd name="connsiteX1" fmla="*/ 3221092 w 3796139"/>
                <a:gd name="connsiteY1" fmla="*/ 332424 h 1998425"/>
                <a:gd name="connsiteX2" fmla="*/ 2682087 w 3796139"/>
                <a:gd name="connsiteY2" fmla="*/ 517721 h 1998425"/>
                <a:gd name="connsiteX3" fmla="*/ 2032000 w 3796139"/>
                <a:gd name="connsiteY3" fmla="*/ 855425 h 1998425"/>
                <a:gd name="connsiteX4" fmla="*/ 1708762 w 3796139"/>
                <a:gd name="connsiteY4" fmla="*/ 1282015 h 1998425"/>
                <a:gd name="connsiteX5" fmla="*/ 1435100 w 3796139"/>
                <a:gd name="connsiteY5" fmla="*/ 1414225 h 1998425"/>
                <a:gd name="connsiteX6" fmla="*/ 977900 w 3796139"/>
                <a:gd name="connsiteY6" fmla="*/ 1579325 h 1998425"/>
                <a:gd name="connsiteX7" fmla="*/ 635000 w 3796139"/>
                <a:gd name="connsiteY7" fmla="*/ 1680925 h 1998425"/>
                <a:gd name="connsiteX8" fmla="*/ 368300 w 3796139"/>
                <a:gd name="connsiteY8" fmla="*/ 1719025 h 1998425"/>
                <a:gd name="connsiteX9" fmla="*/ 266700 w 3796139"/>
                <a:gd name="connsiteY9" fmla="*/ 1719025 h 1998425"/>
                <a:gd name="connsiteX10" fmla="*/ 0 w 3796139"/>
                <a:gd name="connsiteY10" fmla="*/ 1998425 h 199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6139" h="1998425">
                  <a:moveTo>
                    <a:pt x="3796139" y="17859"/>
                  </a:moveTo>
                  <a:cubicBezTo>
                    <a:pt x="3674430" y="-79508"/>
                    <a:pt x="3406767" y="249114"/>
                    <a:pt x="3221092" y="332424"/>
                  </a:cubicBezTo>
                  <a:cubicBezTo>
                    <a:pt x="3035417" y="415734"/>
                    <a:pt x="2880269" y="430554"/>
                    <a:pt x="2682087" y="517721"/>
                  </a:cubicBezTo>
                  <a:cubicBezTo>
                    <a:pt x="2483905" y="604888"/>
                    <a:pt x="2194221" y="728043"/>
                    <a:pt x="2032000" y="855425"/>
                  </a:cubicBezTo>
                  <a:cubicBezTo>
                    <a:pt x="1869779" y="982807"/>
                    <a:pt x="1808245" y="1188882"/>
                    <a:pt x="1708762" y="1282015"/>
                  </a:cubicBezTo>
                  <a:cubicBezTo>
                    <a:pt x="1609279" y="1375148"/>
                    <a:pt x="1556910" y="1364673"/>
                    <a:pt x="1435100" y="1414225"/>
                  </a:cubicBezTo>
                  <a:cubicBezTo>
                    <a:pt x="1313290" y="1463777"/>
                    <a:pt x="1111250" y="1534875"/>
                    <a:pt x="977900" y="1579325"/>
                  </a:cubicBezTo>
                  <a:cubicBezTo>
                    <a:pt x="844550" y="1623775"/>
                    <a:pt x="736600" y="1657642"/>
                    <a:pt x="635000" y="1680925"/>
                  </a:cubicBezTo>
                  <a:cubicBezTo>
                    <a:pt x="533400" y="1704208"/>
                    <a:pt x="429683" y="1712675"/>
                    <a:pt x="368300" y="1719025"/>
                  </a:cubicBezTo>
                  <a:cubicBezTo>
                    <a:pt x="306917" y="1725375"/>
                    <a:pt x="328083" y="1672458"/>
                    <a:pt x="266700" y="1719025"/>
                  </a:cubicBezTo>
                  <a:cubicBezTo>
                    <a:pt x="205317" y="1765592"/>
                    <a:pt x="102658" y="1882008"/>
                    <a:pt x="0" y="1998425"/>
                  </a:cubicBezTo>
                </a:path>
              </a:pathLst>
            </a:custGeom>
            <a:noFill/>
            <a:ln w="508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p:cNvSpPr/>
            <p:nvPr/>
          </p:nvSpPr>
          <p:spPr>
            <a:xfrm rot="5796525" flipV="1">
              <a:off x="5534486" y="4669108"/>
              <a:ext cx="770629" cy="166260"/>
            </a:xfrm>
            <a:custGeom>
              <a:avLst/>
              <a:gdLst>
                <a:gd name="connsiteX0" fmla="*/ 3810000 w 3810000"/>
                <a:gd name="connsiteY0" fmla="*/ 280002 h 1334102"/>
                <a:gd name="connsiteX1" fmla="*/ 3429000 w 3810000"/>
                <a:gd name="connsiteY1" fmla="*/ 38702 h 1334102"/>
                <a:gd name="connsiteX2" fmla="*/ 2984500 w 3810000"/>
                <a:gd name="connsiteY2" fmla="*/ 602 h 1334102"/>
                <a:gd name="connsiteX3" fmla="*/ 2501900 w 3810000"/>
                <a:gd name="connsiteY3" fmla="*/ 38702 h 1334102"/>
                <a:gd name="connsiteX4" fmla="*/ 2032000 w 3810000"/>
                <a:gd name="connsiteY4" fmla="*/ 191102 h 1334102"/>
                <a:gd name="connsiteX5" fmla="*/ 1625600 w 3810000"/>
                <a:gd name="connsiteY5" fmla="*/ 432402 h 1334102"/>
                <a:gd name="connsiteX6" fmla="*/ 1435100 w 3810000"/>
                <a:gd name="connsiteY6" fmla="*/ 749902 h 1334102"/>
                <a:gd name="connsiteX7" fmla="*/ 977900 w 3810000"/>
                <a:gd name="connsiteY7" fmla="*/ 915002 h 1334102"/>
                <a:gd name="connsiteX8" fmla="*/ 635000 w 3810000"/>
                <a:gd name="connsiteY8" fmla="*/ 1016602 h 1334102"/>
                <a:gd name="connsiteX9" fmla="*/ 368300 w 3810000"/>
                <a:gd name="connsiteY9" fmla="*/ 1054702 h 1334102"/>
                <a:gd name="connsiteX10" fmla="*/ 266700 w 3810000"/>
                <a:gd name="connsiteY10" fmla="*/ 1054702 h 1334102"/>
                <a:gd name="connsiteX11" fmla="*/ 0 w 3810000"/>
                <a:gd name="connsiteY11" fmla="*/ 1334102 h 1334102"/>
                <a:gd name="connsiteX0" fmla="*/ 4007715 w 4007716"/>
                <a:gd name="connsiteY0" fmla="*/ 3405 h 3609158"/>
                <a:gd name="connsiteX1" fmla="*/ 3429000 w 4007716"/>
                <a:gd name="connsiteY1" fmla="*/ 2313758 h 3609158"/>
                <a:gd name="connsiteX2" fmla="*/ 2984500 w 4007716"/>
                <a:gd name="connsiteY2" fmla="*/ 2275658 h 3609158"/>
                <a:gd name="connsiteX3" fmla="*/ 2501900 w 4007716"/>
                <a:gd name="connsiteY3" fmla="*/ 2313758 h 3609158"/>
                <a:gd name="connsiteX4" fmla="*/ 2032000 w 4007716"/>
                <a:gd name="connsiteY4" fmla="*/ 2466158 h 3609158"/>
                <a:gd name="connsiteX5" fmla="*/ 1625600 w 4007716"/>
                <a:gd name="connsiteY5" fmla="*/ 2707458 h 3609158"/>
                <a:gd name="connsiteX6" fmla="*/ 1435100 w 4007716"/>
                <a:gd name="connsiteY6" fmla="*/ 3024958 h 3609158"/>
                <a:gd name="connsiteX7" fmla="*/ 977900 w 4007716"/>
                <a:gd name="connsiteY7" fmla="*/ 3190058 h 3609158"/>
                <a:gd name="connsiteX8" fmla="*/ 635000 w 4007716"/>
                <a:gd name="connsiteY8" fmla="*/ 3291658 h 3609158"/>
                <a:gd name="connsiteX9" fmla="*/ 368300 w 4007716"/>
                <a:gd name="connsiteY9" fmla="*/ 3329758 h 3609158"/>
                <a:gd name="connsiteX10" fmla="*/ 266700 w 4007716"/>
                <a:gd name="connsiteY10" fmla="*/ 3329758 h 3609158"/>
                <a:gd name="connsiteX11" fmla="*/ 0 w 4007716"/>
                <a:gd name="connsiteY11" fmla="*/ 3609158 h 3609158"/>
                <a:gd name="connsiteX0" fmla="*/ 4007715 w 4007716"/>
                <a:gd name="connsiteY0" fmla="*/ 7957 h 3613710"/>
                <a:gd name="connsiteX1" fmla="*/ 3435973 w 4007716"/>
                <a:gd name="connsiteY1" fmla="*/ 1111233 h 3613710"/>
                <a:gd name="connsiteX2" fmla="*/ 2984500 w 4007716"/>
                <a:gd name="connsiteY2" fmla="*/ 2280210 h 3613710"/>
                <a:gd name="connsiteX3" fmla="*/ 2501900 w 4007716"/>
                <a:gd name="connsiteY3" fmla="*/ 2318310 h 3613710"/>
                <a:gd name="connsiteX4" fmla="*/ 2032000 w 4007716"/>
                <a:gd name="connsiteY4" fmla="*/ 2470710 h 3613710"/>
                <a:gd name="connsiteX5" fmla="*/ 1625600 w 4007716"/>
                <a:gd name="connsiteY5" fmla="*/ 2712010 h 3613710"/>
                <a:gd name="connsiteX6" fmla="*/ 1435100 w 4007716"/>
                <a:gd name="connsiteY6" fmla="*/ 3029510 h 3613710"/>
                <a:gd name="connsiteX7" fmla="*/ 977900 w 4007716"/>
                <a:gd name="connsiteY7" fmla="*/ 3194610 h 3613710"/>
                <a:gd name="connsiteX8" fmla="*/ 635000 w 4007716"/>
                <a:gd name="connsiteY8" fmla="*/ 3296210 h 3613710"/>
                <a:gd name="connsiteX9" fmla="*/ 368300 w 4007716"/>
                <a:gd name="connsiteY9" fmla="*/ 3334310 h 3613710"/>
                <a:gd name="connsiteX10" fmla="*/ 266700 w 4007716"/>
                <a:gd name="connsiteY10" fmla="*/ 3334310 h 3613710"/>
                <a:gd name="connsiteX11" fmla="*/ 0 w 4007716"/>
                <a:gd name="connsiteY11" fmla="*/ 3613710 h 3613710"/>
                <a:gd name="connsiteX0" fmla="*/ 4007715 w 4007716"/>
                <a:gd name="connsiteY0" fmla="*/ 6819 h 3612572"/>
                <a:gd name="connsiteX1" fmla="*/ 3435973 w 4007716"/>
                <a:gd name="connsiteY1" fmla="*/ 1110095 h 3612572"/>
                <a:gd name="connsiteX2" fmla="*/ 3000454 w 4007716"/>
                <a:gd name="connsiteY2" fmla="*/ 1358759 h 3612572"/>
                <a:gd name="connsiteX3" fmla="*/ 2501900 w 4007716"/>
                <a:gd name="connsiteY3" fmla="*/ 2317172 h 3612572"/>
                <a:gd name="connsiteX4" fmla="*/ 2032000 w 4007716"/>
                <a:gd name="connsiteY4" fmla="*/ 2469572 h 3612572"/>
                <a:gd name="connsiteX5" fmla="*/ 1625600 w 4007716"/>
                <a:gd name="connsiteY5" fmla="*/ 2710872 h 3612572"/>
                <a:gd name="connsiteX6" fmla="*/ 1435100 w 4007716"/>
                <a:gd name="connsiteY6" fmla="*/ 3028372 h 3612572"/>
                <a:gd name="connsiteX7" fmla="*/ 977900 w 4007716"/>
                <a:gd name="connsiteY7" fmla="*/ 3193472 h 3612572"/>
                <a:gd name="connsiteX8" fmla="*/ 635000 w 4007716"/>
                <a:gd name="connsiteY8" fmla="*/ 3295072 h 3612572"/>
                <a:gd name="connsiteX9" fmla="*/ 368300 w 4007716"/>
                <a:gd name="connsiteY9" fmla="*/ 3333172 h 3612572"/>
                <a:gd name="connsiteX10" fmla="*/ 266700 w 4007716"/>
                <a:gd name="connsiteY10" fmla="*/ 3333172 h 3612572"/>
                <a:gd name="connsiteX11" fmla="*/ 0 w 4007716"/>
                <a:gd name="connsiteY11" fmla="*/ 3612572 h 3612572"/>
                <a:gd name="connsiteX0" fmla="*/ 4007715 w 4007716"/>
                <a:gd name="connsiteY0" fmla="*/ 9854 h 3615607"/>
                <a:gd name="connsiteX1" fmla="*/ 3497427 w 4007716"/>
                <a:gd name="connsiteY1" fmla="*/ 787648 h 3615607"/>
                <a:gd name="connsiteX2" fmla="*/ 3000454 w 4007716"/>
                <a:gd name="connsiteY2" fmla="*/ 1361794 h 3615607"/>
                <a:gd name="connsiteX3" fmla="*/ 2501900 w 4007716"/>
                <a:gd name="connsiteY3" fmla="*/ 2320207 h 3615607"/>
                <a:gd name="connsiteX4" fmla="*/ 2032000 w 4007716"/>
                <a:gd name="connsiteY4" fmla="*/ 2472607 h 3615607"/>
                <a:gd name="connsiteX5" fmla="*/ 1625600 w 4007716"/>
                <a:gd name="connsiteY5" fmla="*/ 2713907 h 3615607"/>
                <a:gd name="connsiteX6" fmla="*/ 1435100 w 4007716"/>
                <a:gd name="connsiteY6" fmla="*/ 3031407 h 3615607"/>
                <a:gd name="connsiteX7" fmla="*/ 977900 w 4007716"/>
                <a:gd name="connsiteY7" fmla="*/ 3196507 h 3615607"/>
                <a:gd name="connsiteX8" fmla="*/ 635000 w 4007716"/>
                <a:gd name="connsiteY8" fmla="*/ 3298107 h 3615607"/>
                <a:gd name="connsiteX9" fmla="*/ 368300 w 4007716"/>
                <a:gd name="connsiteY9" fmla="*/ 3336207 h 3615607"/>
                <a:gd name="connsiteX10" fmla="*/ 266700 w 4007716"/>
                <a:gd name="connsiteY10" fmla="*/ 3336207 h 3615607"/>
                <a:gd name="connsiteX11" fmla="*/ 0 w 4007716"/>
                <a:gd name="connsiteY11" fmla="*/ 3615607 h 3615607"/>
                <a:gd name="connsiteX0" fmla="*/ 3955833 w 3955831"/>
                <a:gd name="connsiteY0" fmla="*/ 7816 h 3840267"/>
                <a:gd name="connsiteX1" fmla="*/ 3497427 w 3955831"/>
                <a:gd name="connsiteY1" fmla="*/ 1012308 h 3840267"/>
                <a:gd name="connsiteX2" fmla="*/ 3000454 w 3955831"/>
                <a:gd name="connsiteY2" fmla="*/ 1586454 h 3840267"/>
                <a:gd name="connsiteX3" fmla="*/ 2501900 w 3955831"/>
                <a:gd name="connsiteY3" fmla="*/ 2544867 h 3840267"/>
                <a:gd name="connsiteX4" fmla="*/ 2032000 w 3955831"/>
                <a:gd name="connsiteY4" fmla="*/ 2697267 h 3840267"/>
                <a:gd name="connsiteX5" fmla="*/ 1625600 w 3955831"/>
                <a:gd name="connsiteY5" fmla="*/ 2938567 h 3840267"/>
                <a:gd name="connsiteX6" fmla="*/ 1435100 w 3955831"/>
                <a:gd name="connsiteY6" fmla="*/ 3256067 h 3840267"/>
                <a:gd name="connsiteX7" fmla="*/ 977900 w 3955831"/>
                <a:gd name="connsiteY7" fmla="*/ 3421167 h 3840267"/>
                <a:gd name="connsiteX8" fmla="*/ 635000 w 3955831"/>
                <a:gd name="connsiteY8" fmla="*/ 3522767 h 3840267"/>
                <a:gd name="connsiteX9" fmla="*/ 368300 w 3955831"/>
                <a:gd name="connsiteY9" fmla="*/ 3560867 h 3840267"/>
                <a:gd name="connsiteX10" fmla="*/ 266700 w 3955831"/>
                <a:gd name="connsiteY10" fmla="*/ 3560867 h 3840267"/>
                <a:gd name="connsiteX11" fmla="*/ 0 w 3955831"/>
                <a:gd name="connsiteY11" fmla="*/ 3840267 h 3840267"/>
                <a:gd name="connsiteX0" fmla="*/ 3955833 w 3955831"/>
                <a:gd name="connsiteY0" fmla="*/ 13302 h 3845753"/>
                <a:gd name="connsiteX1" fmla="*/ 3490041 w 3955831"/>
                <a:gd name="connsiteY1" fmla="*/ 638999 h 3845753"/>
                <a:gd name="connsiteX2" fmla="*/ 3000454 w 3955831"/>
                <a:gd name="connsiteY2" fmla="*/ 1591940 h 3845753"/>
                <a:gd name="connsiteX3" fmla="*/ 2501900 w 3955831"/>
                <a:gd name="connsiteY3" fmla="*/ 2550353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3302 h 3845753"/>
                <a:gd name="connsiteX1" fmla="*/ 3490041 w 3955831"/>
                <a:gd name="connsiteY1" fmla="*/ 638999 h 3845753"/>
                <a:gd name="connsiteX2" fmla="*/ 3000454 w 3955831"/>
                <a:gd name="connsiteY2" fmla="*/ 1591940 h 3845753"/>
                <a:gd name="connsiteX3" fmla="*/ 2509874 w 3955831"/>
                <a:gd name="connsiteY3" fmla="*/ 2090201 h 3845753"/>
                <a:gd name="connsiteX4" fmla="*/ 2032000 w 3955831"/>
                <a:gd name="connsiteY4" fmla="*/ 2702753 h 3845753"/>
                <a:gd name="connsiteX5" fmla="*/ 1625600 w 3955831"/>
                <a:gd name="connsiteY5" fmla="*/ 2944053 h 3845753"/>
                <a:gd name="connsiteX6" fmla="*/ 1435100 w 3955831"/>
                <a:gd name="connsiteY6" fmla="*/ 3261553 h 3845753"/>
                <a:gd name="connsiteX7" fmla="*/ 977900 w 3955831"/>
                <a:gd name="connsiteY7" fmla="*/ 3426653 h 3845753"/>
                <a:gd name="connsiteX8" fmla="*/ 635000 w 3955831"/>
                <a:gd name="connsiteY8" fmla="*/ 3528253 h 3845753"/>
                <a:gd name="connsiteX9" fmla="*/ 368300 w 3955831"/>
                <a:gd name="connsiteY9" fmla="*/ 3566353 h 3845753"/>
                <a:gd name="connsiteX10" fmla="*/ 266700 w 3955831"/>
                <a:gd name="connsiteY10" fmla="*/ 3566353 h 3845753"/>
                <a:gd name="connsiteX11" fmla="*/ 0 w 3955831"/>
                <a:gd name="connsiteY11" fmla="*/ 3845753 h 3845753"/>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032000 w 3955831"/>
                <a:gd name="connsiteY4" fmla="*/ 2702082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625600 w 3955831"/>
                <a:gd name="connsiteY5" fmla="*/ 2943382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35100 w 3955831"/>
                <a:gd name="connsiteY6" fmla="*/ 3260882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266700 w 3955831"/>
                <a:gd name="connsiteY10" fmla="*/ 3565682 h 3845082"/>
                <a:gd name="connsiteX11" fmla="*/ 0 w 3955831"/>
                <a:gd name="connsiteY11" fmla="*/ 3845082 h 3845082"/>
                <a:gd name="connsiteX0" fmla="*/ 3955833 w 3955831"/>
                <a:gd name="connsiteY0" fmla="*/ 12631 h 3845082"/>
                <a:gd name="connsiteX1" fmla="*/ 3490041 w 3955831"/>
                <a:gd name="connsiteY1" fmla="*/ 638328 h 3845082"/>
                <a:gd name="connsiteX2" fmla="*/ 3003642 w 3955831"/>
                <a:gd name="connsiteY2" fmla="*/ 1407198 h 3845082"/>
                <a:gd name="connsiteX3" fmla="*/ 2509874 w 3955831"/>
                <a:gd name="connsiteY3" fmla="*/ 2089530 h 3845082"/>
                <a:gd name="connsiteX4" fmla="*/ 2117801 w 3955831"/>
                <a:gd name="connsiteY4" fmla="*/ 2582078 h 3845082"/>
                <a:gd name="connsiteX5" fmla="*/ 1723569 w 3955831"/>
                <a:gd name="connsiteY5" fmla="*/ 2925975 h 3845082"/>
                <a:gd name="connsiteX6" fmla="*/ 1407561 w 3955831"/>
                <a:gd name="connsiteY6" fmla="*/ 3239563 h 3845082"/>
                <a:gd name="connsiteX7" fmla="*/ 977900 w 3955831"/>
                <a:gd name="connsiteY7" fmla="*/ 3425982 h 3845082"/>
                <a:gd name="connsiteX8" fmla="*/ 635000 w 3955831"/>
                <a:gd name="connsiteY8" fmla="*/ 3527582 h 3845082"/>
                <a:gd name="connsiteX9" fmla="*/ 368300 w 3955831"/>
                <a:gd name="connsiteY9" fmla="*/ 3565682 h 3845082"/>
                <a:gd name="connsiteX10" fmla="*/ 0 w 3955831"/>
                <a:gd name="connsiteY10" fmla="*/ 3845082 h 384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5831" h="3845082">
                  <a:moveTo>
                    <a:pt x="3955833" y="12631"/>
                  </a:moveTo>
                  <a:cubicBezTo>
                    <a:pt x="3834124" y="-84736"/>
                    <a:pt x="3648740" y="405900"/>
                    <a:pt x="3490041" y="638328"/>
                  </a:cubicBezTo>
                  <a:cubicBezTo>
                    <a:pt x="3331343" y="870756"/>
                    <a:pt x="3167003" y="1165331"/>
                    <a:pt x="3003642" y="1407198"/>
                  </a:cubicBezTo>
                  <a:cubicBezTo>
                    <a:pt x="2840281" y="1649065"/>
                    <a:pt x="2657514" y="1893717"/>
                    <a:pt x="2509874" y="2089530"/>
                  </a:cubicBezTo>
                  <a:cubicBezTo>
                    <a:pt x="2362234" y="2285343"/>
                    <a:pt x="2248852" y="2442671"/>
                    <a:pt x="2117801" y="2582078"/>
                  </a:cubicBezTo>
                  <a:cubicBezTo>
                    <a:pt x="1986750" y="2721485"/>
                    <a:pt x="1841942" y="2816394"/>
                    <a:pt x="1723569" y="2925975"/>
                  </a:cubicBezTo>
                  <a:cubicBezTo>
                    <a:pt x="1605196" y="3035556"/>
                    <a:pt x="1531839" y="3156229"/>
                    <a:pt x="1407561" y="3239563"/>
                  </a:cubicBezTo>
                  <a:cubicBezTo>
                    <a:pt x="1283283" y="3322897"/>
                    <a:pt x="1106660" y="3377979"/>
                    <a:pt x="977900" y="3425982"/>
                  </a:cubicBezTo>
                  <a:cubicBezTo>
                    <a:pt x="849140" y="3473985"/>
                    <a:pt x="736600" y="3504299"/>
                    <a:pt x="635000" y="3527582"/>
                  </a:cubicBezTo>
                  <a:cubicBezTo>
                    <a:pt x="533400" y="3550865"/>
                    <a:pt x="474133" y="3512765"/>
                    <a:pt x="368300" y="3565682"/>
                  </a:cubicBezTo>
                  <a:cubicBezTo>
                    <a:pt x="262467" y="3618599"/>
                    <a:pt x="76729" y="3786874"/>
                    <a:pt x="0" y="3845082"/>
                  </a:cubicBezTo>
                </a:path>
              </a:pathLst>
            </a:custGeom>
            <a:noFill/>
            <a:ln w="63500" cap="rnd" cmpd="dbl">
              <a:solidFill>
                <a:schemeClr val="accent2">
                  <a:lumMod val="75000"/>
                </a:schemeClr>
              </a:solidFill>
              <a:prstDash val="solid"/>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p:cNvSpPr>
              <a:spLocks noChangeAspect="1"/>
            </p:cNvSpPr>
            <p:nvPr/>
          </p:nvSpPr>
          <p:spPr>
            <a:xfrm>
              <a:off x="5107558" y="3774037"/>
              <a:ext cx="298648" cy="459964"/>
            </a:xfrm>
            <a:custGeom>
              <a:avLst/>
              <a:gdLst>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39678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11103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01603 h 2545559"/>
                <a:gd name="connsiteX18" fmla="*/ 968811 w 1466086"/>
                <a:gd name="connsiteY18" fmla="*/ 58728 h 2545559"/>
                <a:gd name="connsiteX19" fmla="*/ 806886 w 1466086"/>
                <a:gd name="connsiteY19" fmla="*/ 11103 h 2545559"/>
                <a:gd name="connsiteX0" fmla="*/ 625036 w 1465211"/>
                <a:gd name="connsiteY0" fmla="*/ 11103 h 2545559"/>
                <a:gd name="connsiteX1" fmla="*/ 577411 w 1465211"/>
                <a:gd name="connsiteY1" fmla="*/ 30153 h 2545559"/>
                <a:gd name="connsiteX2" fmla="*/ 205936 w 1465211"/>
                <a:gd name="connsiteY2" fmla="*/ 268278 h 2545559"/>
                <a:gd name="connsiteX3" fmla="*/ 15436 w 1465211"/>
                <a:gd name="connsiteY3" fmla="*/ 668328 h 2545559"/>
                <a:gd name="connsiteX4" fmla="*/ 53536 w 1465211"/>
                <a:gd name="connsiteY4" fmla="*/ 1163628 h 2545559"/>
                <a:gd name="connsiteX5" fmla="*/ 386911 w 1465211"/>
                <a:gd name="connsiteY5" fmla="*/ 1468428 h 2545559"/>
                <a:gd name="connsiteX6" fmla="*/ 605986 w 1465211"/>
                <a:gd name="connsiteY6" fmla="*/ 1773228 h 2545559"/>
                <a:gd name="connsiteX7" fmla="*/ 701236 w 1465211"/>
                <a:gd name="connsiteY7" fmla="*/ 2135178 h 2545559"/>
                <a:gd name="connsiteX8" fmla="*/ 739336 w 1465211"/>
                <a:gd name="connsiteY8" fmla="*/ 2392353 h 2545559"/>
                <a:gd name="connsiteX9" fmla="*/ 777436 w 1465211"/>
                <a:gd name="connsiteY9" fmla="*/ 2487603 h 2545559"/>
                <a:gd name="connsiteX10" fmla="*/ 939361 w 1465211"/>
                <a:gd name="connsiteY10" fmla="*/ 2544753 h 2545559"/>
                <a:gd name="connsiteX11" fmla="*/ 1129861 w 1465211"/>
                <a:gd name="connsiteY11" fmla="*/ 2478078 h 2545559"/>
                <a:gd name="connsiteX12" fmla="*/ 1339411 w 1465211"/>
                <a:gd name="connsiteY12" fmla="*/ 2039928 h 2545559"/>
                <a:gd name="connsiteX13" fmla="*/ 1387036 w 1465211"/>
                <a:gd name="connsiteY13" fmla="*/ 1630353 h 2545559"/>
                <a:gd name="connsiteX14" fmla="*/ 1453711 w 1465211"/>
                <a:gd name="connsiteY14" fmla="*/ 1087428 h 2545559"/>
                <a:gd name="connsiteX15" fmla="*/ 1453711 w 1465211"/>
                <a:gd name="connsiteY15" fmla="*/ 611178 h 2545559"/>
                <a:gd name="connsiteX16" fmla="*/ 1339411 w 1465211"/>
                <a:gd name="connsiteY16" fmla="*/ 382578 h 2545559"/>
                <a:gd name="connsiteX17" fmla="*/ 1177486 w 1465211"/>
                <a:gd name="connsiteY17" fmla="*/ 201603 h 2545559"/>
                <a:gd name="connsiteX18" fmla="*/ 967936 w 1465211"/>
                <a:gd name="connsiteY18" fmla="*/ 58728 h 2545559"/>
                <a:gd name="connsiteX19" fmla="*/ 806011 w 1465211"/>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680714 w 1539939"/>
                <a:gd name="connsiteY6" fmla="*/ 1773228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829082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14984 w 1540859"/>
                <a:gd name="connsiteY8" fmla="*/ 2392353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04361 w 1540859"/>
                <a:gd name="connsiteY8" fmla="*/ 2333759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7521"/>
                <a:gd name="connsiteX1" fmla="*/ 653059 w 1540859"/>
                <a:gd name="connsiteY1" fmla="*/ 30153 h 2547521"/>
                <a:gd name="connsiteX2" fmla="*/ 281584 w 1540859"/>
                <a:gd name="connsiteY2" fmla="*/ 268278 h 2547521"/>
                <a:gd name="connsiteX3" fmla="*/ 6095 w 1540859"/>
                <a:gd name="connsiteY3" fmla="*/ 658562 h 2547521"/>
                <a:gd name="connsiteX4" fmla="*/ 129184 w 1540859"/>
                <a:gd name="connsiteY4" fmla="*/ 1163628 h 2547521"/>
                <a:gd name="connsiteX5" fmla="*/ 558172 w 1540859"/>
                <a:gd name="connsiteY5" fmla="*/ 1419599 h 2547521"/>
                <a:gd name="connsiteX6" fmla="*/ 777248 w 1540859"/>
                <a:gd name="connsiteY6" fmla="*/ 1743931 h 2547521"/>
                <a:gd name="connsiteX7" fmla="*/ 830002 w 1540859"/>
                <a:gd name="connsiteY7" fmla="*/ 2135178 h 2547521"/>
                <a:gd name="connsiteX8" fmla="*/ 804361 w 1540859"/>
                <a:gd name="connsiteY8" fmla="*/ 2333759 h 2547521"/>
                <a:gd name="connsiteX9" fmla="*/ 853084 w 1540859"/>
                <a:gd name="connsiteY9" fmla="*/ 2487603 h 2547521"/>
                <a:gd name="connsiteX10" fmla="*/ 1015009 w 1540859"/>
                <a:gd name="connsiteY10" fmla="*/ 2544753 h 2547521"/>
                <a:gd name="connsiteX11" fmla="*/ 1258627 w 1540859"/>
                <a:gd name="connsiteY11" fmla="*/ 2409718 h 2547521"/>
                <a:gd name="connsiteX12" fmla="*/ 1415059 w 1540859"/>
                <a:gd name="connsiteY12" fmla="*/ 2039928 h 2547521"/>
                <a:gd name="connsiteX13" fmla="*/ 1462684 w 1540859"/>
                <a:gd name="connsiteY13" fmla="*/ 1630353 h 2547521"/>
                <a:gd name="connsiteX14" fmla="*/ 1529359 w 1540859"/>
                <a:gd name="connsiteY14" fmla="*/ 1087428 h 2547521"/>
                <a:gd name="connsiteX15" fmla="*/ 1529359 w 1540859"/>
                <a:gd name="connsiteY15" fmla="*/ 611178 h 2547521"/>
                <a:gd name="connsiteX16" fmla="*/ 1415059 w 1540859"/>
                <a:gd name="connsiteY16" fmla="*/ 382578 h 2547521"/>
                <a:gd name="connsiteX17" fmla="*/ 1253134 w 1540859"/>
                <a:gd name="connsiteY17" fmla="*/ 201603 h 2547521"/>
                <a:gd name="connsiteX18" fmla="*/ 1043584 w 1540859"/>
                <a:gd name="connsiteY18" fmla="*/ 58728 h 2547521"/>
                <a:gd name="connsiteX19" fmla="*/ 881659 w 1540859"/>
                <a:gd name="connsiteY19" fmla="*/ 11103 h 2547521"/>
                <a:gd name="connsiteX0" fmla="*/ 700684 w 1540859"/>
                <a:gd name="connsiteY0" fmla="*/ 11103 h 2538322"/>
                <a:gd name="connsiteX1" fmla="*/ 653059 w 1540859"/>
                <a:gd name="connsiteY1" fmla="*/ 30153 h 2538322"/>
                <a:gd name="connsiteX2" fmla="*/ 281584 w 1540859"/>
                <a:gd name="connsiteY2" fmla="*/ 268278 h 2538322"/>
                <a:gd name="connsiteX3" fmla="*/ 6095 w 1540859"/>
                <a:gd name="connsiteY3" fmla="*/ 658562 h 2538322"/>
                <a:gd name="connsiteX4" fmla="*/ 129184 w 1540859"/>
                <a:gd name="connsiteY4" fmla="*/ 1163628 h 2538322"/>
                <a:gd name="connsiteX5" fmla="*/ 558172 w 1540859"/>
                <a:gd name="connsiteY5" fmla="*/ 1419599 h 2538322"/>
                <a:gd name="connsiteX6" fmla="*/ 777248 w 1540859"/>
                <a:gd name="connsiteY6" fmla="*/ 1743931 h 2538322"/>
                <a:gd name="connsiteX7" fmla="*/ 830002 w 1540859"/>
                <a:gd name="connsiteY7" fmla="*/ 2135178 h 2538322"/>
                <a:gd name="connsiteX8" fmla="*/ 804361 w 1540859"/>
                <a:gd name="connsiteY8" fmla="*/ 2333759 h 2538322"/>
                <a:gd name="connsiteX9" fmla="*/ 853084 w 1540859"/>
                <a:gd name="connsiteY9" fmla="*/ 2487603 h 2538322"/>
                <a:gd name="connsiteX10" fmla="*/ 1046880 w 1540859"/>
                <a:gd name="connsiteY10" fmla="*/ 2534987 h 2538322"/>
                <a:gd name="connsiteX11" fmla="*/ 1258627 w 1540859"/>
                <a:gd name="connsiteY11" fmla="*/ 2409718 h 2538322"/>
                <a:gd name="connsiteX12" fmla="*/ 1415059 w 1540859"/>
                <a:gd name="connsiteY12" fmla="*/ 2039928 h 2538322"/>
                <a:gd name="connsiteX13" fmla="*/ 1462684 w 1540859"/>
                <a:gd name="connsiteY13" fmla="*/ 1630353 h 2538322"/>
                <a:gd name="connsiteX14" fmla="*/ 1529359 w 1540859"/>
                <a:gd name="connsiteY14" fmla="*/ 1087428 h 2538322"/>
                <a:gd name="connsiteX15" fmla="*/ 1529359 w 1540859"/>
                <a:gd name="connsiteY15" fmla="*/ 611178 h 2538322"/>
                <a:gd name="connsiteX16" fmla="*/ 1415059 w 1540859"/>
                <a:gd name="connsiteY16" fmla="*/ 382578 h 2538322"/>
                <a:gd name="connsiteX17" fmla="*/ 1253134 w 1540859"/>
                <a:gd name="connsiteY17" fmla="*/ 201603 h 2538322"/>
                <a:gd name="connsiteX18" fmla="*/ 1043584 w 1540859"/>
                <a:gd name="connsiteY18" fmla="*/ 58728 h 2538322"/>
                <a:gd name="connsiteX19" fmla="*/ 881659 w 1540859"/>
                <a:gd name="connsiteY19" fmla="*/ 11103 h 253832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15059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04435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29459"/>
                <a:gd name="connsiteY0" fmla="*/ 11103 h 2536382"/>
                <a:gd name="connsiteX1" fmla="*/ 653059 w 1529459"/>
                <a:gd name="connsiteY1" fmla="*/ 30153 h 2536382"/>
                <a:gd name="connsiteX2" fmla="*/ 281584 w 1529459"/>
                <a:gd name="connsiteY2" fmla="*/ 268278 h 2536382"/>
                <a:gd name="connsiteX3" fmla="*/ 6095 w 1529459"/>
                <a:gd name="connsiteY3" fmla="*/ 658562 h 2536382"/>
                <a:gd name="connsiteX4" fmla="*/ 129184 w 1529459"/>
                <a:gd name="connsiteY4" fmla="*/ 1163628 h 2536382"/>
                <a:gd name="connsiteX5" fmla="*/ 558172 w 1529459"/>
                <a:gd name="connsiteY5" fmla="*/ 1419599 h 2536382"/>
                <a:gd name="connsiteX6" fmla="*/ 777248 w 1529459"/>
                <a:gd name="connsiteY6" fmla="*/ 1743931 h 2536382"/>
                <a:gd name="connsiteX7" fmla="*/ 830002 w 1529459"/>
                <a:gd name="connsiteY7" fmla="*/ 2135178 h 2536382"/>
                <a:gd name="connsiteX8" fmla="*/ 804361 w 1529459"/>
                <a:gd name="connsiteY8" fmla="*/ 2333759 h 2536382"/>
                <a:gd name="connsiteX9" fmla="*/ 884955 w 1529459"/>
                <a:gd name="connsiteY9" fmla="*/ 2468071 h 2536382"/>
                <a:gd name="connsiteX10" fmla="*/ 1046880 w 1529459"/>
                <a:gd name="connsiteY10" fmla="*/ 2534987 h 2536382"/>
                <a:gd name="connsiteX11" fmla="*/ 1258627 w 1529459"/>
                <a:gd name="connsiteY11" fmla="*/ 2409718 h 2536382"/>
                <a:gd name="connsiteX12" fmla="*/ 1404435 w 1529459"/>
                <a:gd name="connsiteY12" fmla="*/ 2039928 h 2536382"/>
                <a:gd name="connsiteX13" fmla="*/ 1462684 w 1529459"/>
                <a:gd name="connsiteY13" fmla="*/ 1630353 h 2536382"/>
                <a:gd name="connsiteX14" fmla="*/ 1529359 w 1529459"/>
                <a:gd name="connsiteY14" fmla="*/ 1087428 h 2536382"/>
                <a:gd name="connsiteX15" fmla="*/ 1476240 w 1529459"/>
                <a:gd name="connsiteY15" fmla="*/ 650241 h 2536382"/>
                <a:gd name="connsiteX16" fmla="*/ 1415059 w 1529459"/>
                <a:gd name="connsiteY16" fmla="*/ 382578 h 2536382"/>
                <a:gd name="connsiteX17" fmla="*/ 1253134 w 1529459"/>
                <a:gd name="connsiteY17" fmla="*/ 201603 h 2536382"/>
                <a:gd name="connsiteX18" fmla="*/ 1043584 w 1529459"/>
                <a:gd name="connsiteY18" fmla="*/ 58728 h 2536382"/>
                <a:gd name="connsiteX19" fmla="*/ 881659 w 1529459"/>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53134 w 1529517"/>
                <a:gd name="connsiteY17" fmla="*/ 201603 h 2536382"/>
                <a:gd name="connsiteX18" fmla="*/ 1043584 w 1529517"/>
                <a:gd name="connsiteY18" fmla="*/ 58728 h 2536382"/>
                <a:gd name="connsiteX19" fmla="*/ 881659 w 1529517"/>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10640 w 1529517"/>
                <a:gd name="connsiteY17" fmla="*/ 211369 h 2536382"/>
                <a:gd name="connsiteX18" fmla="*/ 1043584 w 1529517"/>
                <a:gd name="connsiteY18" fmla="*/ 58728 h 2536382"/>
                <a:gd name="connsiteX19" fmla="*/ 881659 w 1529517"/>
                <a:gd name="connsiteY19" fmla="*/ 11103 h 2536382"/>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40285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49789 w 1529517"/>
                <a:gd name="connsiteY18" fmla="*/ 1147 h 2526426"/>
                <a:gd name="connsiteX0" fmla="*/ 615694 w 1529475"/>
                <a:gd name="connsiteY0" fmla="*/ 30445 h 2526426"/>
                <a:gd name="connsiteX1" fmla="*/ 281584 w 1529475"/>
                <a:gd name="connsiteY1" fmla="*/ 258322 h 2526426"/>
                <a:gd name="connsiteX2" fmla="*/ 6095 w 1529475"/>
                <a:gd name="connsiteY2" fmla="*/ 648606 h 2526426"/>
                <a:gd name="connsiteX3" fmla="*/ 129184 w 1529475"/>
                <a:gd name="connsiteY3" fmla="*/ 1153672 h 2526426"/>
                <a:gd name="connsiteX4" fmla="*/ 558172 w 1529475"/>
                <a:gd name="connsiteY4" fmla="*/ 1409643 h 2526426"/>
                <a:gd name="connsiteX5" fmla="*/ 777248 w 1529475"/>
                <a:gd name="connsiteY5" fmla="*/ 1733975 h 2526426"/>
                <a:gd name="connsiteX6" fmla="*/ 830002 w 1529475"/>
                <a:gd name="connsiteY6" fmla="*/ 2125222 h 2526426"/>
                <a:gd name="connsiteX7" fmla="*/ 804361 w 1529475"/>
                <a:gd name="connsiteY7" fmla="*/ 2323803 h 2526426"/>
                <a:gd name="connsiteX8" fmla="*/ 884955 w 1529475"/>
                <a:gd name="connsiteY8" fmla="*/ 2458115 h 2526426"/>
                <a:gd name="connsiteX9" fmla="*/ 1046880 w 1529475"/>
                <a:gd name="connsiteY9" fmla="*/ 2525031 h 2526426"/>
                <a:gd name="connsiteX10" fmla="*/ 1258627 w 1529475"/>
                <a:gd name="connsiteY10" fmla="*/ 2399762 h 2526426"/>
                <a:gd name="connsiteX11" fmla="*/ 1404435 w 1529475"/>
                <a:gd name="connsiteY11" fmla="*/ 2029972 h 2526426"/>
                <a:gd name="connsiteX12" fmla="*/ 1462684 w 1529475"/>
                <a:gd name="connsiteY12" fmla="*/ 1620397 h 2526426"/>
                <a:gd name="connsiteX13" fmla="*/ 1529359 w 1529475"/>
                <a:gd name="connsiteY13" fmla="*/ 1077472 h 2526426"/>
                <a:gd name="connsiteX14" fmla="*/ 1476240 w 1529475"/>
                <a:gd name="connsiteY14" fmla="*/ 679348 h 2526426"/>
                <a:gd name="connsiteX15" fmla="*/ 1383188 w 1529475"/>
                <a:gd name="connsiteY15" fmla="*/ 470279 h 2526426"/>
                <a:gd name="connsiteX16" fmla="*/ 1210640 w 1529475"/>
                <a:gd name="connsiteY16" fmla="*/ 201413 h 2526426"/>
                <a:gd name="connsiteX17" fmla="*/ 1043584 w 1529475"/>
                <a:gd name="connsiteY17" fmla="*/ 48772 h 2526426"/>
                <a:gd name="connsiteX18" fmla="*/ 849789 w 1529475"/>
                <a:gd name="connsiteY18" fmla="*/ 1147 h 2526426"/>
                <a:gd name="connsiteX0" fmla="*/ 615694 w 1529363"/>
                <a:gd name="connsiteY0" fmla="*/ 30445 h 2526426"/>
                <a:gd name="connsiteX1" fmla="*/ 281584 w 1529363"/>
                <a:gd name="connsiteY1" fmla="*/ 258322 h 2526426"/>
                <a:gd name="connsiteX2" fmla="*/ 6095 w 1529363"/>
                <a:gd name="connsiteY2" fmla="*/ 648606 h 2526426"/>
                <a:gd name="connsiteX3" fmla="*/ 129184 w 1529363"/>
                <a:gd name="connsiteY3" fmla="*/ 1153672 h 2526426"/>
                <a:gd name="connsiteX4" fmla="*/ 558172 w 1529363"/>
                <a:gd name="connsiteY4" fmla="*/ 1409643 h 2526426"/>
                <a:gd name="connsiteX5" fmla="*/ 777248 w 1529363"/>
                <a:gd name="connsiteY5" fmla="*/ 1733975 h 2526426"/>
                <a:gd name="connsiteX6" fmla="*/ 830002 w 1529363"/>
                <a:gd name="connsiteY6" fmla="*/ 2125222 h 2526426"/>
                <a:gd name="connsiteX7" fmla="*/ 804361 w 1529363"/>
                <a:gd name="connsiteY7" fmla="*/ 2323803 h 2526426"/>
                <a:gd name="connsiteX8" fmla="*/ 884955 w 1529363"/>
                <a:gd name="connsiteY8" fmla="*/ 2458115 h 2526426"/>
                <a:gd name="connsiteX9" fmla="*/ 1046880 w 1529363"/>
                <a:gd name="connsiteY9" fmla="*/ 2525031 h 2526426"/>
                <a:gd name="connsiteX10" fmla="*/ 1258627 w 1529363"/>
                <a:gd name="connsiteY10" fmla="*/ 2399762 h 2526426"/>
                <a:gd name="connsiteX11" fmla="*/ 1404435 w 1529363"/>
                <a:gd name="connsiteY11" fmla="*/ 2029972 h 2526426"/>
                <a:gd name="connsiteX12" fmla="*/ 1462684 w 1529363"/>
                <a:gd name="connsiteY12" fmla="*/ 1620397 h 2526426"/>
                <a:gd name="connsiteX13" fmla="*/ 1529359 w 1529363"/>
                <a:gd name="connsiteY13" fmla="*/ 1077472 h 2526426"/>
                <a:gd name="connsiteX14" fmla="*/ 1465616 w 1529363"/>
                <a:gd name="connsiteY14" fmla="*/ 757474 h 2526426"/>
                <a:gd name="connsiteX15" fmla="*/ 1383188 w 1529363"/>
                <a:gd name="connsiteY15" fmla="*/ 470279 h 2526426"/>
                <a:gd name="connsiteX16" fmla="*/ 1210640 w 1529363"/>
                <a:gd name="connsiteY16" fmla="*/ 201413 h 2526426"/>
                <a:gd name="connsiteX17" fmla="*/ 1043584 w 1529363"/>
                <a:gd name="connsiteY17" fmla="*/ 48772 h 2526426"/>
                <a:gd name="connsiteX18" fmla="*/ 849789 w 1529363"/>
                <a:gd name="connsiteY18" fmla="*/ 1147 h 2526426"/>
                <a:gd name="connsiteX0" fmla="*/ 615694 w 1497501"/>
                <a:gd name="connsiteY0" fmla="*/ 30445 h 2526426"/>
                <a:gd name="connsiteX1" fmla="*/ 281584 w 1497501"/>
                <a:gd name="connsiteY1" fmla="*/ 258322 h 2526426"/>
                <a:gd name="connsiteX2" fmla="*/ 6095 w 1497501"/>
                <a:gd name="connsiteY2" fmla="*/ 648606 h 2526426"/>
                <a:gd name="connsiteX3" fmla="*/ 129184 w 1497501"/>
                <a:gd name="connsiteY3" fmla="*/ 1153672 h 2526426"/>
                <a:gd name="connsiteX4" fmla="*/ 558172 w 1497501"/>
                <a:gd name="connsiteY4" fmla="*/ 1409643 h 2526426"/>
                <a:gd name="connsiteX5" fmla="*/ 777248 w 1497501"/>
                <a:gd name="connsiteY5" fmla="*/ 1733975 h 2526426"/>
                <a:gd name="connsiteX6" fmla="*/ 830002 w 1497501"/>
                <a:gd name="connsiteY6" fmla="*/ 2125222 h 2526426"/>
                <a:gd name="connsiteX7" fmla="*/ 804361 w 1497501"/>
                <a:gd name="connsiteY7" fmla="*/ 2323803 h 2526426"/>
                <a:gd name="connsiteX8" fmla="*/ 884955 w 1497501"/>
                <a:gd name="connsiteY8" fmla="*/ 2458115 h 2526426"/>
                <a:gd name="connsiteX9" fmla="*/ 1046880 w 1497501"/>
                <a:gd name="connsiteY9" fmla="*/ 2525031 h 2526426"/>
                <a:gd name="connsiteX10" fmla="*/ 1258627 w 1497501"/>
                <a:gd name="connsiteY10" fmla="*/ 2399762 h 2526426"/>
                <a:gd name="connsiteX11" fmla="*/ 1404435 w 1497501"/>
                <a:gd name="connsiteY11" fmla="*/ 2029972 h 2526426"/>
                <a:gd name="connsiteX12" fmla="*/ 1462684 w 1497501"/>
                <a:gd name="connsiteY12" fmla="*/ 1620397 h 2526426"/>
                <a:gd name="connsiteX13" fmla="*/ 1497488 w 1497501"/>
                <a:gd name="connsiteY13" fmla="*/ 1077472 h 2526426"/>
                <a:gd name="connsiteX14" fmla="*/ 1465616 w 1497501"/>
                <a:gd name="connsiteY14" fmla="*/ 757474 h 2526426"/>
                <a:gd name="connsiteX15" fmla="*/ 1383188 w 1497501"/>
                <a:gd name="connsiteY15" fmla="*/ 470279 h 2526426"/>
                <a:gd name="connsiteX16" fmla="*/ 1210640 w 1497501"/>
                <a:gd name="connsiteY16" fmla="*/ 201413 h 2526426"/>
                <a:gd name="connsiteX17" fmla="*/ 1043584 w 1497501"/>
                <a:gd name="connsiteY17" fmla="*/ 48772 h 2526426"/>
                <a:gd name="connsiteX18" fmla="*/ 849789 w 1497501"/>
                <a:gd name="connsiteY18" fmla="*/ 1147 h 2526426"/>
                <a:gd name="connsiteX0" fmla="*/ 615694 w 1497501"/>
                <a:gd name="connsiteY0" fmla="*/ 30445 h 2633384"/>
                <a:gd name="connsiteX1" fmla="*/ 281584 w 1497501"/>
                <a:gd name="connsiteY1" fmla="*/ 258322 h 2633384"/>
                <a:gd name="connsiteX2" fmla="*/ 6095 w 1497501"/>
                <a:gd name="connsiteY2" fmla="*/ 648606 h 2633384"/>
                <a:gd name="connsiteX3" fmla="*/ 129184 w 1497501"/>
                <a:gd name="connsiteY3" fmla="*/ 1153672 h 2633384"/>
                <a:gd name="connsiteX4" fmla="*/ 558172 w 1497501"/>
                <a:gd name="connsiteY4" fmla="*/ 1409643 h 2633384"/>
                <a:gd name="connsiteX5" fmla="*/ 777248 w 1497501"/>
                <a:gd name="connsiteY5" fmla="*/ 1733975 h 2633384"/>
                <a:gd name="connsiteX6" fmla="*/ 830002 w 1497501"/>
                <a:gd name="connsiteY6" fmla="*/ 2125222 h 2633384"/>
                <a:gd name="connsiteX7" fmla="*/ 804361 w 1497501"/>
                <a:gd name="connsiteY7" fmla="*/ 2323803 h 2633384"/>
                <a:gd name="connsiteX8" fmla="*/ 884955 w 1497501"/>
                <a:gd name="connsiteY8" fmla="*/ 2458115 h 2633384"/>
                <a:gd name="connsiteX9" fmla="*/ 1117273 w 1497501"/>
                <a:gd name="connsiteY9" fmla="*/ 2632878 h 2633384"/>
                <a:gd name="connsiteX10" fmla="*/ 1258627 w 1497501"/>
                <a:gd name="connsiteY10" fmla="*/ 2399762 h 2633384"/>
                <a:gd name="connsiteX11" fmla="*/ 1404435 w 1497501"/>
                <a:gd name="connsiteY11" fmla="*/ 2029972 h 2633384"/>
                <a:gd name="connsiteX12" fmla="*/ 1462684 w 1497501"/>
                <a:gd name="connsiteY12" fmla="*/ 1620397 h 2633384"/>
                <a:gd name="connsiteX13" fmla="*/ 1497488 w 1497501"/>
                <a:gd name="connsiteY13" fmla="*/ 1077472 h 2633384"/>
                <a:gd name="connsiteX14" fmla="*/ 1465616 w 1497501"/>
                <a:gd name="connsiteY14" fmla="*/ 757474 h 2633384"/>
                <a:gd name="connsiteX15" fmla="*/ 1383188 w 1497501"/>
                <a:gd name="connsiteY15" fmla="*/ 470279 h 2633384"/>
                <a:gd name="connsiteX16" fmla="*/ 1210640 w 1497501"/>
                <a:gd name="connsiteY16" fmla="*/ 201413 h 2633384"/>
                <a:gd name="connsiteX17" fmla="*/ 1043584 w 1497501"/>
                <a:gd name="connsiteY17" fmla="*/ 48772 h 2633384"/>
                <a:gd name="connsiteX18" fmla="*/ 849789 w 1497501"/>
                <a:gd name="connsiteY18" fmla="*/ 1147 h 2633384"/>
                <a:gd name="connsiteX0" fmla="*/ 615694 w 1497501"/>
                <a:gd name="connsiteY0" fmla="*/ 30445 h 2645774"/>
                <a:gd name="connsiteX1" fmla="*/ 281584 w 1497501"/>
                <a:gd name="connsiteY1" fmla="*/ 258322 h 2645774"/>
                <a:gd name="connsiteX2" fmla="*/ 6095 w 1497501"/>
                <a:gd name="connsiteY2" fmla="*/ 648606 h 2645774"/>
                <a:gd name="connsiteX3" fmla="*/ 129184 w 1497501"/>
                <a:gd name="connsiteY3" fmla="*/ 1153672 h 2645774"/>
                <a:gd name="connsiteX4" fmla="*/ 558172 w 1497501"/>
                <a:gd name="connsiteY4" fmla="*/ 1409643 h 2645774"/>
                <a:gd name="connsiteX5" fmla="*/ 777248 w 1497501"/>
                <a:gd name="connsiteY5" fmla="*/ 1733975 h 2645774"/>
                <a:gd name="connsiteX6" fmla="*/ 830002 w 1497501"/>
                <a:gd name="connsiteY6" fmla="*/ 2125222 h 2645774"/>
                <a:gd name="connsiteX7" fmla="*/ 804361 w 1497501"/>
                <a:gd name="connsiteY7" fmla="*/ 2323803 h 2645774"/>
                <a:gd name="connsiteX8" fmla="*/ 884955 w 1497501"/>
                <a:gd name="connsiteY8" fmla="*/ 2458115 h 2645774"/>
                <a:gd name="connsiteX9" fmla="*/ 1117273 w 1497501"/>
                <a:gd name="connsiteY9" fmla="*/ 2632878 h 2645774"/>
                <a:gd name="connsiteX10" fmla="*/ 1368127 w 1497501"/>
                <a:gd name="connsiteY10" fmla="*/ 2565127 h 2645774"/>
                <a:gd name="connsiteX11" fmla="*/ 1404435 w 1497501"/>
                <a:gd name="connsiteY11" fmla="*/ 2029972 h 2645774"/>
                <a:gd name="connsiteX12" fmla="*/ 1462684 w 1497501"/>
                <a:gd name="connsiteY12" fmla="*/ 1620397 h 2645774"/>
                <a:gd name="connsiteX13" fmla="*/ 1497488 w 1497501"/>
                <a:gd name="connsiteY13" fmla="*/ 1077472 h 2645774"/>
                <a:gd name="connsiteX14" fmla="*/ 1465616 w 1497501"/>
                <a:gd name="connsiteY14" fmla="*/ 757474 h 2645774"/>
                <a:gd name="connsiteX15" fmla="*/ 1383188 w 1497501"/>
                <a:gd name="connsiteY15" fmla="*/ 470279 h 2645774"/>
                <a:gd name="connsiteX16" fmla="*/ 1210640 w 1497501"/>
                <a:gd name="connsiteY16" fmla="*/ 201413 h 2645774"/>
                <a:gd name="connsiteX17" fmla="*/ 1043584 w 1497501"/>
                <a:gd name="connsiteY17" fmla="*/ 48772 h 2645774"/>
                <a:gd name="connsiteX18" fmla="*/ 849789 w 1497501"/>
                <a:gd name="connsiteY18" fmla="*/ 1147 h 2645774"/>
                <a:gd name="connsiteX0" fmla="*/ 615694 w 1497501"/>
                <a:gd name="connsiteY0" fmla="*/ 30445 h 2633026"/>
                <a:gd name="connsiteX1" fmla="*/ 281584 w 1497501"/>
                <a:gd name="connsiteY1" fmla="*/ 258322 h 2633026"/>
                <a:gd name="connsiteX2" fmla="*/ 6095 w 1497501"/>
                <a:gd name="connsiteY2" fmla="*/ 648606 h 2633026"/>
                <a:gd name="connsiteX3" fmla="*/ 129184 w 1497501"/>
                <a:gd name="connsiteY3" fmla="*/ 1153672 h 2633026"/>
                <a:gd name="connsiteX4" fmla="*/ 558172 w 1497501"/>
                <a:gd name="connsiteY4" fmla="*/ 1409643 h 2633026"/>
                <a:gd name="connsiteX5" fmla="*/ 777248 w 1497501"/>
                <a:gd name="connsiteY5" fmla="*/ 1733975 h 2633026"/>
                <a:gd name="connsiteX6" fmla="*/ 830002 w 1497501"/>
                <a:gd name="connsiteY6" fmla="*/ 2125222 h 2633026"/>
                <a:gd name="connsiteX7" fmla="*/ 804361 w 1497501"/>
                <a:gd name="connsiteY7" fmla="*/ 2323803 h 2633026"/>
                <a:gd name="connsiteX8" fmla="*/ 884955 w 1497501"/>
                <a:gd name="connsiteY8" fmla="*/ 2458115 h 2633026"/>
                <a:gd name="connsiteX9" fmla="*/ 1117273 w 1497501"/>
                <a:gd name="connsiteY9" fmla="*/ 2632878 h 2633026"/>
                <a:gd name="connsiteX10" fmla="*/ 1336842 w 1497501"/>
                <a:gd name="connsiteY10" fmla="*/ 2478850 h 2633026"/>
                <a:gd name="connsiteX11" fmla="*/ 1404435 w 1497501"/>
                <a:gd name="connsiteY11" fmla="*/ 2029972 h 2633026"/>
                <a:gd name="connsiteX12" fmla="*/ 1462684 w 1497501"/>
                <a:gd name="connsiteY12" fmla="*/ 1620397 h 2633026"/>
                <a:gd name="connsiteX13" fmla="*/ 1497488 w 1497501"/>
                <a:gd name="connsiteY13" fmla="*/ 1077472 h 2633026"/>
                <a:gd name="connsiteX14" fmla="*/ 1465616 w 1497501"/>
                <a:gd name="connsiteY14" fmla="*/ 757474 h 2633026"/>
                <a:gd name="connsiteX15" fmla="*/ 1383188 w 1497501"/>
                <a:gd name="connsiteY15" fmla="*/ 470279 h 2633026"/>
                <a:gd name="connsiteX16" fmla="*/ 1210640 w 1497501"/>
                <a:gd name="connsiteY16" fmla="*/ 201413 h 2633026"/>
                <a:gd name="connsiteX17" fmla="*/ 1043584 w 1497501"/>
                <a:gd name="connsiteY17" fmla="*/ 48772 h 2633026"/>
                <a:gd name="connsiteX18" fmla="*/ 849789 w 1497501"/>
                <a:gd name="connsiteY18" fmla="*/ 1147 h 2633026"/>
                <a:gd name="connsiteX0" fmla="*/ 615694 w 1640830"/>
                <a:gd name="connsiteY0" fmla="*/ 30445 h 2633015"/>
                <a:gd name="connsiteX1" fmla="*/ 281584 w 1640830"/>
                <a:gd name="connsiteY1" fmla="*/ 258322 h 2633015"/>
                <a:gd name="connsiteX2" fmla="*/ 6095 w 1640830"/>
                <a:gd name="connsiteY2" fmla="*/ 648606 h 2633015"/>
                <a:gd name="connsiteX3" fmla="*/ 129184 w 1640830"/>
                <a:gd name="connsiteY3" fmla="*/ 1153672 h 2633015"/>
                <a:gd name="connsiteX4" fmla="*/ 558172 w 1640830"/>
                <a:gd name="connsiteY4" fmla="*/ 1409643 h 2633015"/>
                <a:gd name="connsiteX5" fmla="*/ 777248 w 1640830"/>
                <a:gd name="connsiteY5" fmla="*/ 1733975 h 2633015"/>
                <a:gd name="connsiteX6" fmla="*/ 830002 w 1640830"/>
                <a:gd name="connsiteY6" fmla="*/ 2125222 h 2633015"/>
                <a:gd name="connsiteX7" fmla="*/ 804361 w 1640830"/>
                <a:gd name="connsiteY7" fmla="*/ 2323803 h 2633015"/>
                <a:gd name="connsiteX8" fmla="*/ 884955 w 1640830"/>
                <a:gd name="connsiteY8" fmla="*/ 2458115 h 2633015"/>
                <a:gd name="connsiteX9" fmla="*/ 1117273 w 1640830"/>
                <a:gd name="connsiteY9" fmla="*/ 2632878 h 2633015"/>
                <a:gd name="connsiteX10" fmla="*/ 1336842 w 1640830"/>
                <a:gd name="connsiteY10" fmla="*/ 2478850 h 2633015"/>
                <a:gd name="connsiteX11" fmla="*/ 1639078 w 1640830"/>
                <a:gd name="connsiteY11" fmla="*/ 2058732 h 2633015"/>
                <a:gd name="connsiteX12" fmla="*/ 1462684 w 1640830"/>
                <a:gd name="connsiteY12" fmla="*/ 1620397 h 2633015"/>
                <a:gd name="connsiteX13" fmla="*/ 1497488 w 1640830"/>
                <a:gd name="connsiteY13" fmla="*/ 1077472 h 2633015"/>
                <a:gd name="connsiteX14" fmla="*/ 1465616 w 1640830"/>
                <a:gd name="connsiteY14" fmla="*/ 757474 h 2633015"/>
                <a:gd name="connsiteX15" fmla="*/ 1383188 w 1640830"/>
                <a:gd name="connsiteY15" fmla="*/ 470279 h 2633015"/>
                <a:gd name="connsiteX16" fmla="*/ 1210640 w 1640830"/>
                <a:gd name="connsiteY16" fmla="*/ 201413 h 2633015"/>
                <a:gd name="connsiteX17" fmla="*/ 1043584 w 1640830"/>
                <a:gd name="connsiteY17" fmla="*/ 48772 h 2633015"/>
                <a:gd name="connsiteX18" fmla="*/ 849789 w 1640830"/>
                <a:gd name="connsiteY18" fmla="*/ 1147 h 2633015"/>
                <a:gd name="connsiteX0" fmla="*/ 615694 w 1840770"/>
                <a:gd name="connsiteY0" fmla="*/ 30445 h 2633015"/>
                <a:gd name="connsiteX1" fmla="*/ 281584 w 1840770"/>
                <a:gd name="connsiteY1" fmla="*/ 258322 h 2633015"/>
                <a:gd name="connsiteX2" fmla="*/ 6095 w 1840770"/>
                <a:gd name="connsiteY2" fmla="*/ 648606 h 2633015"/>
                <a:gd name="connsiteX3" fmla="*/ 129184 w 1840770"/>
                <a:gd name="connsiteY3" fmla="*/ 1153672 h 2633015"/>
                <a:gd name="connsiteX4" fmla="*/ 558172 w 1840770"/>
                <a:gd name="connsiteY4" fmla="*/ 1409643 h 2633015"/>
                <a:gd name="connsiteX5" fmla="*/ 777248 w 1840770"/>
                <a:gd name="connsiteY5" fmla="*/ 1733975 h 2633015"/>
                <a:gd name="connsiteX6" fmla="*/ 830002 w 1840770"/>
                <a:gd name="connsiteY6" fmla="*/ 2125222 h 2633015"/>
                <a:gd name="connsiteX7" fmla="*/ 804361 w 1840770"/>
                <a:gd name="connsiteY7" fmla="*/ 2323803 h 2633015"/>
                <a:gd name="connsiteX8" fmla="*/ 884955 w 1840770"/>
                <a:gd name="connsiteY8" fmla="*/ 2458115 h 2633015"/>
                <a:gd name="connsiteX9" fmla="*/ 1117273 w 1840770"/>
                <a:gd name="connsiteY9" fmla="*/ 2632878 h 2633015"/>
                <a:gd name="connsiteX10" fmla="*/ 1336842 w 1840770"/>
                <a:gd name="connsiteY10" fmla="*/ 2478850 h 2633015"/>
                <a:gd name="connsiteX11" fmla="*/ 1639078 w 1840770"/>
                <a:gd name="connsiteY11" fmla="*/ 2058732 h 2633015"/>
                <a:gd name="connsiteX12" fmla="*/ 1838113 w 1840770"/>
                <a:gd name="connsiteY12" fmla="*/ 1591638 h 2633015"/>
                <a:gd name="connsiteX13" fmla="*/ 1497488 w 1840770"/>
                <a:gd name="connsiteY13" fmla="*/ 1077472 h 2633015"/>
                <a:gd name="connsiteX14" fmla="*/ 1465616 w 1840770"/>
                <a:gd name="connsiteY14" fmla="*/ 757474 h 2633015"/>
                <a:gd name="connsiteX15" fmla="*/ 1383188 w 1840770"/>
                <a:gd name="connsiteY15" fmla="*/ 470279 h 2633015"/>
                <a:gd name="connsiteX16" fmla="*/ 1210640 w 1840770"/>
                <a:gd name="connsiteY16" fmla="*/ 201413 h 2633015"/>
                <a:gd name="connsiteX17" fmla="*/ 1043584 w 1840770"/>
                <a:gd name="connsiteY17" fmla="*/ 48772 h 2633015"/>
                <a:gd name="connsiteX18" fmla="*/ 849789 w 1840770"/>
                <a:gd name="connsiteY18" fmla="*/ 1147 h 2633015"/>
                <a:gd name="connsiteX0" fmla="*/ 615694 w 1840308"/>
                <a:gd name="connsiteY0" fmla="*/ 30445 h 2633015"/>
                <a:gd name="connsiteX1" fmla="*/ 281584 w 1840308"/>
                <a:gd name="connsiteY1" fmla="*/ 258322 h 2633015"/>
                <a:gd name="connsiteX2" fmla="*/ 6095 w 1840308"/>
                <a:gd name="connsiteY2" fmla="*/ 648606 h 2633015"/>
                <a:gd name="connsiteX3" fmla="*/ 129184 w 1840308"/>
                <a:gd name="connsiteY3" fmla="*/ 1153672 h 2633015"/>
                <a:gd name="connsiteX4" fmla="*/ 558172 w 1840308"/>
                <a:gd name="connsiteY4" fmla="*/ 1409643 h 2633015"/>
                <a:gd name="connsiteX5" fmla="*/ 777248 w 1840308"/>
                <a:gd name="connsiteY5" fmla="*/ 1733975 h 2633015"/>
                <a:gd name="connsiteX6" fmla="*/ 830002 w 1840308"/>
                <a:gd name="connsiteY6" fmla="*/ 2125222 h 2633015"/>
                <a:gd name="connsiteX7" fmla="*/ 804361 w 1840308"/>
                <a:gd name="connsiteY7" fmla="*/ 2323803 h 2633015"/>
                <a:gd name="connsiteX8" fmla="*/ 884955 w 1840308"/>
                <a:gd name="connsiteY8" fmla="*/ 2458115 h 2633015"/>
                <a:gd name="connsiteX9" fmla="*/ 1117273 w 1840308"/>
                <a:gd name="connsiteY9" fmla="*/ 2632878 h 2633015"/>
                <a:gd name="connsiteX10" fmla="*/ 1336842 w 1840308"/>
                <a:gd name="connsiteY10" fmla="*/ 2478850 h 2633015"/>
                <a:gd name="connsiteX11" fmla="*/ 1639078 w 1840308"/>
                <a:gd name="connsiteY11" fmla="*/ 2058732 h 2633015"/>
                <a:gd name="connsiteX12" fmla="*/ 1838113 w 1840308"/>
                <a:gd name="connsiteY12" fmla="*/ 1591638 h 2633015"/>
                <a:gd name="connsiteX13" fmla="*/ 1497488 w 1840308"/>
                <a:gd name="connsiteY13" fmla="*/ 1077472 h 2633015"/>
                <a:gd name="connsiteX14" fmla="*/ 1465616 w 1840308"/>
                <a:gd name="connsiteY14" fmla="*/ 757474 h 2633015"/>
                <a:gd name="connsiteX15" fmla="*/ 1383188 w 1840308"/>
                <a:gd name="connsiteY15" fmla="*/ 470279 h 2633015"/>
                <a:gd name="connsiteX16" fmla="*/ 1210640 w 1840308"/>
                <a:gd name="connsiteY16" fmla="*/ 201413 h 2633015"/>
                <a:gd name="connsiteX17" fmla="*/ 1043584 w 1840308"/>
                <a:gd name="connsiteY17" fmla="*/ 48772 h 2633015"/>
                <a:gd name="connsiteX18" fmla="*/ 849789 w 1840308"/>
                <a:gd name="connsiteY18" fmla="*/ 1147 h 2633015"/>
                <a:gd name="connsiteX0" fmla="*/ 615694 w 1862674"/>
                <a:gd name="connsiteY0" fmla="*/ 30445 h 2633015"/>
                <a:gd name="connsiteX1" fmla="*/ 281584 w 1862674"/>
                <a:gd name="connsiteY1" fmla="*/ 258322 h 2633015"/>
                <a:gd name="connsiteX2" fmla="*/ 6095 w 1862674"/>
                <a:gd name="connsiteY2" fmla="*/ 648606 h 2633015"/>
                <a:gd name="connsiteX3" fmla="*/ 129184 w 1862674"/>
                <a:gd name="connsiteY3" fmla="*/ 1153672 h 2633015"/>
                <a:gd name="connsiteX4" fmla="*/ 558172 w 1862674"/>
                <a:gd name="connsiteY4" fmla="*/ 1409643 h 2633015"/>
                <a:gd name="connsiteX5" fmla="*/ 777248 w 1862674"/>
                <a:gd name="connsiteY5" fmla="*/ 1733975 h 2633015"/>
                <a:gd name="connsiteX6" fmla="*/ 830002 w 1862674"/>
                <a:gd name="connsiteY6" fmla="*/ 2125222 h 2633015"/>
                <a:gd name="connsiteX7" fmla="*/ 804361 w 1862674"/>
                <a:gd name="connsiteY7" fmla="*/ 2323803 h 2633015"/>
                <a:gd name="connsiteX8" fmla="*/ 884955 w 1862674"/>
                <a:gd name="connsiteY8" fmla="*/ 2458115 h 2633015"/>
                <a:gd name="connsiteX9" fmla="*/ 1117273 w 1862674"/>
                <a:gd name="connsiteY9" fmla="*/ 2632878 h 2633015"/>
                <a:gd name="connsiteX10" fmla="*/ 1336842 w 1862674"/>
                <a:gd name="connsiteY10" fmla="*/ 2478850 h 2633015"/>
                <a:gd name="connsiteX11" fmla="*/ 1639078 w 1862674"/>
                <a:gd name="connsiteY11" fmla="*/ 2058732 h 2633015"/>
                <a:gd name="connsiteX12" fmla="*/ 1838113 w 1862674"/>
                <a:gd name="connsiteY12" fmla="*/ 1591638 h 2633015"/>
                <a:gd name="connsiteX13" fmla="*/ 1818167 w 1862674"/>
                <a:gd name="connsiteY13" fmla="*/ 998384 h 2633015"/>
                <a:gd name="connsiteX14" fmla="*/ 1465616 w 1862674"/>
                <a:gd name="connsiteY14" fmla="*/ 757474 h 2633015"/>
                <a:gd name="connsiteX15" fmla="*/ 1383188 w 1862674"/>
                <a:gd name="connsiteY15" fmla="*/ 470279 h 2633015"/>
                <a:gd name="connsiteX16" fmla="*/ 1210640 w 1862674"/>
                <a:gd name="connsiteY16" fmla="*/ 201413 h 2633015"/>
                <a:gd name="connsiteX17" fmla="*/ 1043584 w 1862674"/>
                <a:gd name="connsiteY17" fmla="*/ 48772 h 2633015"/>
                <a:gd name="connsiteX18" fmla="*/ 849789 w 1862674"/>
                <a:gd name="connsiteY18" fmla="*/ 1147 h 2633015"/>
                <a:gd name="connsiteX0" fmla="*/ 615694 w 1848622"/>
                <a:gd name="connsiteY0" fmla="*/ 30445 h 2633015"/>
                <a:gd name="connsiteX1" fmla="*/ 281584 w 1848622"/>
                <a:gd name="connsiteY1" fmla="*/ 258322 h 2633015"/>
                <a:gd name="connsiteX2" fmla="*/ 6095 w 1848622"/>
                <a:gd name="connsiteY2" fmla="*/ 648606 h 2633015"/>
                <a:gd name="connsiteX3" fmla="*/ 129184 w 1848622"/>
                <a:gd name="connsiteY3" fmla="*/ 1153672 h 2633015"/>
                <a:gd name="connsiteX4" fmla="*/ 558172 w 1848622"/>
                <a:gd name="connsiteY4" fmla="*/ 1409643 h 2633015"/>
                <a:gd name="connsiteX5" fmla="*/ 777248 w 1848622"/>
                <a:gd name="connsiteY5" fmla="*/ 1733975 h 2633015"/>
                <a:gd name="connsiteX6" fmla="*/ 830002 w 1848622"/>
                <a:gd name="connsiteY6" fmla="*/ 2125222 h 2633015"/>
                <a:gd name="connsiteX7" fmla="*/ 804361 w 1848622"/>
                <a:gd name="connsiteY7" fmla="*/ 2323803 h 2633015"/>
                <a:gd name="connsiteX8" fmla="*/ 884955 w 1848622"/>
                <a:gd name="connsiteY8" fmla="*/ 2458115 h 2633015"/>
                <a:gd name="connsiteX9" fmla="*/ 1117273 w 1848622"/>
                <a:gd name="connsiteY9" fmla="*/ 2632878 h 2633015"/>
                <a:gd name="connsiteX10" fmla="*/ 1336842 w 1848622"/>
                <a:gd name="connsiteY10" fmla="*/ 2478850 h 2633015"/>
                <a:gd name="connsiteX11" fmla="*/ 1639078 w 1848622"/>
                <a:gd name="connsiteY11" fmla="*/ 2058732 h 2633015"/>
                <a:gd name="connsiteX12" fmla="*/ 1838113 w 1848622"/>
                <a:gd name="connsiteY12" fmla="*/ 1591638 h 2633015"/>
                <a:gd name="connsiteX13" fmla="*/ 1818167 w 1848622"/>
                <a:gd name="connsiteY13" fmla="*/ 998384 h 2633015"/>
                <a:gd name="connsiteX14" fmla="*/ 1794115 w 1848622"/>
                <a:gd name="connsiteY14" fmla="*/ 563349 h 2633015"/>
                <a:gd name="connsiteX15" fmla="*/ 1383188 w 1848622"/>
                <a:gd name="connsiteY15" fmla="*/ 470279 h 2633015"/>
                <a:gd name="connsiteX16" fmla="*/ 1210640 w 1848622"/>
                <a:gd name="connsiteY16" fmla="*/ 201413 h 2633015"/>
                <a:gd name="connsiteX17" fmla="*/ 1043584 w 1848622"/>
                <a:gd name="connsiteY17" fmla="*/ 48772 h 2633015"/>
                <a:gd name="connsiteX18" fmla="*/ 849789 w 1848622"/>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383188 w 1864273"/>
                <a:gd name="connsiteY15" fmla="*/ 470279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461402 w 1864273"/>
                <a:gd name="connsiteY15" fmla="*/ 405571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210640 w 1864273"/>
                <a:gd name="connsiteY15" fmla="*/ 201413 h 2633015"/>
                <a:gd name="connsiteX16" fmla="*/ 1043584 w 1864273"/>
                <a:gd name="connsiteY16" fmla="*/ 48772 h 2633015"/>
                <a:gd name="connsiteX17" fmla="*/ 849789 w 1864273"/>
                <a:gd name="connsiteY17" fmla="*/ 1147 h 2633015"/>
                <a:gd name="connsiteX0" fmla="*/ 615694 w 1873993"/>
                <a:gd name="connsiteY0" fmla="*/ 30445 h 2633015"/>
                <a:gd name="connsiteX1" fmla="*/ 281584 w 1873993"/>
                <a:gd name="connsiteY1" fmla="*/ 258322 h 2633015"/>
                <a:gd name="connsiteX2" fmla="*/ 6095 w 1873993"/>
                <a:gd name="connsiteY2" fmla="*/ 648606 h 2633015"/>
                <a:gd name="connsiteX3" fmla="*/ 129184 w 1873993"/>
                <a:gd name="connsiteY3" fmla="*/ 1153672 h 2633015"/>
                <a:gd name="connsiteX4" fmla="*/ 558172 w 1873993"/>
                <a:gd name="connsiteY4" fmla="*/ 1409643 h 2633015"/>
                <a:gd name="connsiteX5" fmla="*/ 777248 w 1873993"/>
                <a:gd name="connsiteY5" fmla="*/ 1733975 h 2633015"/>
                <a:gd name="connsiteX6" fmla="*/ 830002 w 1873993"/>
                <a:gd name="connsiteY6" fmla="*/ 2125222 h 2633015"/>
                <a:gd name="connsiteX7" fmla="*/ 804361 w 1873993"/>
                <a:gd name="connsiteY7" fmla="*/ 2323803 h 2633015"/>
                <a:gd name="connsiteX8" fmla="*/ 884955 w 1873993"/>
                <a:gd name="connsiteY8" fmla="*/ 2458115 h 2633015"/>
                <a:gd name="connsiteX9" fmla="*/ 1117273 w 1873993"/>
                <a:gd name="connsiteY9" fmla="*/ 2632878 h 2633015"/>
                <a:gd name="connsiteX10" fmla="*/ 1336842 w 1873993"/>
                <a:gd name="connsiteY10" fmla="*/ 2478850 h 2633015"/>
                <a:gd name="connsiteX11" fmla="*/ 1639078 w 1873993"/>
                <a:gd name="connsiteY11" fmla="*/ 2058732 h 2633015"/>
                <a:gd name="connsiteX12" fmla="*/ 1838113 w 1873993"/>
                <a:gd name="connsiteY12" fmla="*/ 1591638 h 2633015"/>
                <a:gd name="connsiteX13" fmla="*/ 1857274 w 1873993"/>
                <a:gd name="connsiteY13" fmla="*/ 998384 h 2633015"/>
                <a:gd name="connsiteX14" fmla="*/ 1794115 w 1873993"/>
                <a:gd name="connsiteY14" fmla="*/ 563349 h 2633015"/>
                <a:gd name="connsiteX15" fmla="*/ 1043584 w 1873993"/>
                <a:gd name="connsiteY15" fmla="*/ 48772 h 2633015"/>
                <a:gd name="connsiteX16" fmla="*/ 849789 w 1873993"/>
                <a:gd name="connsiteY16" fmla="*/ 1147 h 2633015"/>
                <a:gd name="connsiteX0" fmla="*/ 615694 w 1864273"/>
                <a:gd name="connsiteY0" fmla="*/ 29405 h 2631975"/>
                <a:gd name="connsiteX1" fmla="*/ 281584 w 1864273"/>
                <a:gd name="connsiteY1" fmla="*/ 257282 h 2631975"/>
                <a:gd name="connsiteX2" fmla="*/ 6095 w 1864273"/>
                <a:gd name="connsiteY2" fmla="*/ 647566 h 2631975"/>
                <a:gd name="connsiteX3" fmla="*/ 129184 w 1864273"/>
                <a:gd name="connsiteY3" fmla="*/ 1152632 h 2631975"/>
                <a:gd name="connsiteX4" fmla="*/ 558172 w 1864273"/>
                <a:gd name="connsiteY4" fmla="*/ 1408603 h 2631975"/>
                <a:gd name="connsiteX5" fmla="*/ 777248 w 1864273"/>
                <a:gd name="connsiteY5" fmla="*/ 1732935 h 2631975"/>
                <a:gd name="connsiteX6" fmla="*/ 830002 w 1864273"/>
                <a:gd name="connsiteY6" fmla="*/ 2124182 h 2631975"/>
                <a:gd name="connsiteX7" fmla="*/ 804361 w 1864273"/>
                <a:gd name="connsiteY7" fmla="*/ 2322763 h 2631975"/>
                <a:gd name="connsiteX8" fmla="*/ 884955 w 1864273"/>
                <a:gd name="connsiteY8" fmla="*/ 2457075 h 2631975"/>
                <a:gd name="connsiteX9" fmla="*/ 1117273 w 1864273"/>
                <a:gd name="connsiteY9" fmla="*/ 2631838 h 2631975"/>
                <a:gd name="connsiteX10" fmla="*/ 1336842 w 1864273"/>
                <a:gd name="connsiteY10" fmla="*/ 2477810 h 2631975"/>
                <a:gd name="connsiteX11" fmla="*/ 1639078 w 1864273"/>
                <a:gd name="connsiteY11" fmla="*/ 2057692 h 2631975"/>
                <a:gd name="connsiteX12" fmla="*/ 1838113 w 1864273"/>
                <a:gd name="connsiteY12" fmla="*/ 1590598 h 2631975"/>
                <a:gd name="connsiteX13" fmla="*/ 1857274 w 1864273"/>
                <a:gd name="connsiteY13" fmla="*/ 997344 h 2631975"/>
                <a:gd name="connsiteX14" fmla="*/ 1794115 w 1864273"/>
                <a:gd name="connsiteY14" fmla="*/ 562309 h 2631975"/>
                <a:gd name="connsiteX15" fmla="*/ 1450298 w 1864273"/>
                <a:gd name="connsiteY15" fmla="*/ 306565 h 2631975"/>
                <a:gd name="connsiteX16" fmla="*/ 849789 w 1864273"/>
                <a:gd name="connsiteY16" fmla="*/ 107 h 2631975"/>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450298 w 1864273"/>
                <a:gd name="connsiteY15" fmla="*/ 277160 h 2602570"/>
                <a:gd name="connsiteX16" fmla="*/ 1092253 w 1864273"/>
                <a:gd name="connsiteY16" fmla="*/ 186396 h 2602570"/>
                <a:gd name="connsiteX0" fmla="*/ 615694 w 1870813"/>
                <a:gd name="connsiteY0" fmla="*/ 0 h 2602570"/>
                <a:gd name="connsiteX1" fmla="*/ 281584 w 1870813"/>
                <a:gd name="connsiteY1" fmla="*/ 227877 h 2602570"/>
                <a:gd name="connsiteX2" fmla="*/ 6095 w 1870813"/>
                <a:gd name="connsiteY2" fmla="*/ 618161 h 2602570"/>
                <a:gd name="connsiteX3" fmla="*/ 129184 w 1870813"/>
                <a:gd name="connsiteY3" fmla="*/ 1123227 h 2602570"/>
                <a:gd name="connsiteX4" fmla="*/ 558172 w 1870813"/>
                <a:gd name="connsiteY4" fmla="*/ 1379198 h 2602570"/>
                <a:gd name="connsiteX5" fmla="*/ 777248 w 1870813"/>
                <a:gd name="connsiteY5" fmla="*/ 1703530 h 2602570"/>
                <a:gd name="connsiteX6" fmla="*/ 830002 w 1870813"/>
                <a:gd name="connsiteY6" fmla="*/ 2094777 h 2602570"/>
                <a:gd name="connsiteX7" fmla="*/ 804361 w 1870813"/>
                <a:gd name="connsiteY7" fmla="*/ 2293358 h 2602570"/>
                <a:gd name="connsiteX8" fmla="*/ 884955 w 1870813"/>
                <a:gd name="connsiteY8" fmla="*/ 2427670 h 2602570"/>
                <a:gd name="connsiteX9" fmla="*/ 1117273 w 1870813"/>
                <a:gd name="connsiteY9" fmla="*/ 2602433 h 2602570"/>
                <a:gd name="connsiteX10" fmla="*/ 1336842 w 1870813"/>
                <a:gd name="connsiteY10" fmla="*/ 2448405 h 2602570"/>
                <a:gd name="connsiteX11" fmla="*/ 1639078 w 1870813"/>
                <a:gd name="connsiteY11" fmla="*/ 2028287 h 2602570"/>
                <a:gd name="connsiteX12" fmla="*/ 1838113 w 1870813"/>
                <a:gd name="connsiteY12" fmla="*/ 1561193 h 2602570"/>
                <a:gd name="connsiteX13" fmla="*/ 1857274 w 1870813"/>
                <a:gd name="connsiteY13" fmla="*/ 967939 h 2602570"/>
                <a:gd name="connsiteX14" fmla="*/ 1794115 w 1870813"/>
                <a:gd name="connsiteY14" fmla="*/ 532904 h 2602570"/>
                <a:gd name="connsiteX15" fmla="*/ 1092253 w 1870813"/>
                <a:gd name="connsiteY15" fmla="*/ 186396 h 2602570"/>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592824 w 1864273"/>
                <a:gd name="connsiteY15" fmla="*/ 243914 h 2602570"/>
                <a:gd name="connsiteX0" fmla="*/ 615694 w 1878766"/>
                <a:gd name="connsiteY0" fmla="*/ 0 h 2602570"/>
                <a:gd name="connsiteX1" fmla="*/ 281584 w 1878766"/>
                <a:gd name="connsiteY1" fmla="*/ 227877 h 2602570"/>
                <a:gd name="connsiteX2" fmla="*/ 6095 w 1878766"/>
                <a:gd name="connsiteY2" fmla="*/ 618161 h 2602570"/>
                <a:gd name="connsiteX3" fmla="*/ 129184 w 1878766"/>
                <a:gd name="connsiteY3" fmla="*/ 1123227 h 2602570"/>
                <a:gd name="connsiteX4" fmla="*/ 558172 w 1878766"/>
                <a:gd name="connsiteY4" fmla="*/ 1379198 h 2602570"/>
                <a:gd name="connsiteX5" fmla="*/ 777248 w 1878766"/>
                <a:gd name="connsiteY5" fmla="*/ 1703530 h 2602570"/>
                <a:gd name="connsiteX6" fmla="*/ 830002 w 1878766"/>
                <a:gd name="connsiteY6" fmla="*/ 2094777 h 2602570"/>
                <a:gd name="connsiteX7" fmla="*/ 804361 w 1878766"/>
                <a:gd name="connsiteY7" fmla="*/ 2293358 h 2602570"/>
                <a:gd name="connsiteX8" fmla="*/ 884955 w 1878766"/>
                <a:gd name="connsiteY8" fmla="*/ 2427670 h 2602570"/>
                <a:gd name="connsiteX9" fmla="*/ 1117273 w 1878766"/>
                <a:gd name="connsiteY9" fmla="*/ 2602433 h 2602570"/>
                <a:gd name="connsiteX10" fmla="*/ 1336842 w 1878766"/>
                <a:gd name="connsiteY10" fmla="*/ 2448405 h 2602570"/>
                <a:gd name="connsiteX11" fmla="*/ 1639078 w 1878766"/>
                <a:gd name="connsiteY11" fmla="*/ 2028287 h 2602570"/>
                <a:gd name="connsiteX12" fmla="*/ 1838113 w 1878766"/>
                <a:gd name="connsiteY12" fmla="*/ 1561193 h 2602570"/>
                <a:gd name="connsiteX13" fmla="*/ 1857274 w 1878766"/>
                <a:gd name="connsiteY13" fmla="*/ 967939 h 2602570"/>
                <a:gd name="connsiteX14" fmla="*/ 1592824 w 1878766"/>
                <a:gd name="connsiteY14" fmla="*/ 243914 h 2602570"/>
                <a:gd name="connsiteX0" fmla="*/ 615694 w 1867971"/>
                <a:gd name="connsiteY0" fmla="*/ 0 h 2602570"/>
                <a:gd name="connsiteX1" fmla="*/ 281584 w 1867971"/>
                <a:gd name="connsiteY1" fmla="*/ 227877 h 2602570"/>
                <a:gd name="connsiteX2" fmla="*/ 6095 w 1867971"/>
                <a:gd name="connsiteY2" fmla="*/ 618161 h 2602570"/>
                <a:gd name="connsiteX3" fmla="*/ 129184 w 1867971"/>
                <a:gd name="connsiteY3" fmla="*/ 1123227 h 2602570"/>
                <a:gd name="connsiteX4" fmla="*/ 558172 w 1867971"/>
                <a:gd name="connsiteY4" fmla="*/ 1379198 h 2602570"/>
                <a:gd name="connsiteX5" fmla="*/ 777248 w 1867971"/>
                <a:gd name="connsiteY5" fmla="*/ 1703530 h 2602570"/>
                <a:gd name="connsiteX6" fmla="*/ 830002 w 1867971"/>
                <a:gd name="connsiteY6" fmla="*/ 2094777 h 2602570"/>
                <a:gd name="connsiteX7" fmla="*/ 804361 w 1867971"/>
                <a:gd name="connsiteY7" fmla="*/ 2293358 h 2602570"/>
                <a:gd name="connsiteX8" fmla="*/ 884955 w 1867971"/>
                <a:gd name="connsiteY8" fmla="*/ 2427670 h 2602570"/>
                <a:gd name="connsiteX9" fmla="*/ 1117273 w 1867971"/>
                <a:gd name="connsiteY9" fmla="*/ 2602433 h 2602570"/>
                <a:gd name="connsiteX10" fmla="*/ 1336842 w 1867971"/>
                <a:gd name="connsiteY10" fmla="*/ 2448405 h 2602570"/>
                <a:gd name="connsiteX11" fmla="*/ 1639078 w 1867971"/>
                <a:gd name="connsiteY11" fmla="*/ 2028287 h 2602570"/>
                <a:gd name="connsiteX12" fmla="*/ 1838113 w 1867971"/>
                <a:gd name="connsiteY12" fmla="*/ 1561193 h 2602570"/>
                <a:gd name="connsiteX13" fmla="*/ 1857274 w 1867971"/>
                <a:gd name="connsiteY13" fmla="*/ 967939 h 2602570"/>
                <a:gd name="connsiteX14" fmla="*/ 1741431 w 1867971"/>
                <a:gd name="connsiteY14" fmla="*/ 509937 h 2602570"/>
                <a:gd name="connsiteX0" fmla="*/ 1663764 w 1867971"/>
                <a:gd name="connsiteY0" fmla="*/ 191964 h 2377526"/>
                <a:gd name="connsiteX1" fmla="*/ 281584 w 1867971"/>
                <a:gd name="connsiteY1" fmla="*/ 2833 h 2377526"/>
                <a:gd name="connsiteX2" fmla="*/ 6095 w 1867971"/>
                <a:gd name="connsiteY2" fmla="*/ 393117 h 2377526"/>
                <a:gd name="connsiteX3" fmla="*/ 129184 w 1867971"/>
                <a:gd name="connsiteY3" fmla="*/ 898183 h 2377526"/>
                <a:gd name="connsiteX4" fmla="*/ 558172 w 1867971"/>
                <a:gd name="connsiteY4" fmla="*/ 1154154 h 2377526"/>
                <a:gd name="connsiteX5" fmla="*/ 777248 w 1867971"/>
                <a:gd name="connsiteY5" fmla="*/ 1478486 h 2377526"/>
                <a:gd name="connsiteX6" fmla="*/ 830002 w 1867971"/>
                <a:gd name="connsiteY6" fmla="*/ 1869733 h 2377526"/>
                <a:gd name="connsiteX7" fmla="*/ 804361 w 1867971"/>
                <a:gd name="connsiteY7" fmla="*/ 2068314 h 2377526"/>
                <a:gd name="connsiteX8" fmla="*/ 884955 w 1867971"/>
                <a:gd name="connsiteY8" fmla="*/ 2202626 h 2377526"/>
                <a:gd name="connsiteX9" fmla="*/ 1117273 w 1867971"/>
                <a:gd name="connsiteY9" fmla="*/ 2377389 h 2377526"/>
                <a:gd name="connsiteX10" fmla="*/ 1336842 w 1867971"/>
                <a:gd name="connsiteY10" fmla="*/ 2223361 h 2377526"/>
                <a:gd name="connsiteX11" fmla="*/ 1639078 w 1867971"/>
                <a:gd name="connsiteY11" fmla="*/ 1803243 h 2377526"/>
                <a:gd name="connsiteX12" fmla="*/ 1838113 w 1867971"/>
                <a:gd name="connsiteY12" fmla="*/ 1336149 h 2377526"/>
                <a:gd name="connsiteX13" fmla="*/ 1857274 w 1867971"/>
                <a:gd name="connsiteY13" fmla="*/ 742895 h 2377526"/>
                <a:gd name="connsiteX14" fmla="*/ 1741431 w 1867971"/>
                <a:gd name="connsiteY14" fmla="*/ 284893 h 2377526"/>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04361 w 1867971"/>
                <a:gd name="connsiteY8" fmla="*/ 2270188 h 2579400"/>
                <a:gd name="connsiteX9" fmla="*/ 884955 w 1867971"/>
                <a:gd name="connsiteY9" fmla="*/ 2404500 h 2579400"/>
                <a:gd name="connsiteX10" fmla="*/ 1117273 w 1867971"/>
                <a:gd name="connsiteY10" fmla="*/ 2579263 h 2579400"/>
                <a:gd name="connsiteX11" fmla="*/ 1336842 w 1867971"/>
                <a:gd name="connsiteY11" fmla="*/ 2425235 h 2579400"/>
                <a:gd name="connsiteX12" fmla="*/ 1639078 w 1867971"/>
                <a:gd name="connsiteY12" fmla="*/ 2005117 h 2579400"/>
                <a:gd name="connsiteX13" fmla="*/ 1838113 w 1867971"/>
                <a:gd name="connsiteY13" fmla="*/ 1538023 h 2579400"/>
                <a:gd name="connsiteX14" fmla="*/ 1857274 w 1867971"/>
                <a:gd name="connsiteY14" fmla="*/ 944769 h 2579400"/>
                <a:gd name="connsiteX15" fmla="*/ 1741431 w 1867971"/>
                <a:gd name="connsiteY15" fmla="*/ 486767 h 2579400"/>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84955 w 1867971"/>
                <a:gd name="connsiteY8" fmla="*/ 2404500 h 2579400"/>
                <a:gd name="connsiteX9" fmla="*/ 1117273 w 1867971"/>
                <a:gd name="connsiteY9" fmla="*/ 2579263 h 2579400"/>
                <a:gd name="connsiteX10" fmla="*/ 1336842 w 1867971"/>
                <a:gd name="connsiteY10" fmla="*/ 2425235 h 2579400"/>
                <a:gd name="connsiteX11" fmla="*/ 1639078 w 1867971"/>
                <a:gd name="connsiteY11" fmla="*/ 2005117 h 2579400"/>
                <a:gd name="connsiteX12" fmla="*/ 1838113 w 1867971"/>
                <a:gd name="connsiteY12" fmla="*/ 1538023 h 2579400"/>
                <a:gd name="connsiteX13" fmla="*/ 1857274 w 1867971"/>
                <a:gd name="connsiteY13" fmla="*/ 944769 h 2579400"/>
                <a:gd name="connsiteX14" fmla="*/ 1741431 w 1867971"/>
                <a:gd name="connsiteY14" fmla="*/ 486767 h 2579400"/>
                <a:gd name="connsiteX0" fmla="*/ 1663764 w 1867971"/>
                <a:gd name="connsiteY0" fmla="*/ 393838 h 2580141"/>
                <a:gd name="connsiteX1" fmla="*/ 807806 w 1867971"/>
                <a:gd name="connsiteY1" fmla="*/ 0 h 2580141"/>
                <a:gd name="connsiteX2" fmla="*/ 281584 w 1867971"/>
                <a:gd name="connsiteY2" fmla="*/ 204707 h 2580141"/>
                <a:gd name="connsiteX3" fmla="*/ 6095 w 1867971"/>
                <a:gd name="connsiteY3" fmla="*/ 594991 h 2580141"/>
                <a:gd name="connsiteX4" fmla="*/ 129184 w 1867971"/>
                <a:gd name="connsiteY4" fmla="*/ 1100057 h 2580141"/>
                <a:gd name="connsiteX5" fmla="*/ 558172 w 1867971"/>
                <a:gd name="connsiteY5" fmla="*/ 1356028 h 2580141"/>
                <a:gd name="connsiteX6" fmla="*/ 777248 w 1867971"/>
                <a:gd name="connsiteY6" fmla="*/ 1680360 h 2580141"/>
                <a:gd name="connsiteX7" fmla="*/ 830002 w 1867971"/>
                <a:gd name="connsiteY7" fmla="*/ 2071607 h 2580141"/>
                <a:gd name="connsiteX8" fmla="*/ 947526 w 1867971"/>
                <a:gd name="connsiteY8" fmla="*/ 2368551 h 2580141"/>
                <a:gd name="connsiteX9" fmla="*/ 1117273 w 1867971"/>
                <a:gd name="connsiteY9" fmla="*/ 2579263 h 2580141"/>
                <a:gd name="connsiteX10" fmla="*/ 1336842 w 1867971"/>
                <a:gd name="connsiteY10" fmla="*/ 2425235 h 2580141"/>
                <a:gd name="connsiteX11" fmla="*/ 1639078 w 1867971"/>
                <a:gd name="connsiteY11" fmla="*/ 2005117 h 2580141"/>
                <a:gd name="connsiteX12" fmla="*/ 1838113 w 1867971"/>
                <a:gd name="connsiteY12" fmla="*/ 1538023 h 2580141"/>
                <a:gd name="connsiteX13" fmla="*/ 1857274 w 1867971"/>
                <a:gd name="connsiteY13" fmla="*/ 944769 h 2580141"/>
                <a:gd name="connsiteX14" fmla="*/ 1741431 w 1867971"/>
                <a:gd name="connsiteY14" fmla="*/ 486767 h 2580141"/>
                <a:gd name="connsiteX0" fmla="*/ 1663764 w 1867971"/>
                <a:gd name="connsiteY0" fmla="*/ 393838 h 2551764"/>
                <a:gd name="connsiteX1" fmla="*/ 807806 w 1867971"/>
                <a:gd name="connsiteY1" fmla="*/ 0 h 2551764"/>
                <a:gd name="connsiteX2" fmla="*/ 281584 w 1867971"/>
                <a:gd name="connsiteY2" fmla="*/ 204707 h 2551764"/>
                <a:gd name="connsiteX3" fmla="*/ 6095 w 1867971"/>
                <a:gd name="connsiteY3" fmla="*/ 594991 h 2551764"/>
                <a:gd name="connsiteX4" fmla="*/ 129184 w 1867971"/>
                <a:gd name="connsiteY4" fmla="*/ 1100057 h 2551764"/>
                <a:gd name="connsiteX5" fmla="*/ 558172 w 1867971"/>
                <a:gd name="connsiteY5" fmla="*/ 1356028 h 2551764"/>
                <a:gd name="connsiteX6" fmla="*/ 777248 w 1867971"/>
                <a:gd name="connsiteY6" fmla="*/ 1680360 h 2551764"/>
                <a:gd name="connsiteX7" fmla="*/ 830002 w 1867971"/>
                <a:gd name="connsiteY7" fmla="*/ 2071607 h 2551764"/>
                <a:gd name="connsiteX8" fmla="*/ 947526 w 1867971"/>
                <a:gd name="connsiteY8" fmla="*/ 2368551 h 2551764"/>
                <a:gd name="connsiteX9" fmla="*/ 1070344 w 1867971"/>
                <a:gd name="connsiteY9" fmla="*/ 2550504 h 2551764"/>
                <a:gd name="connsiteX10" fmla="*/ 1336842 w 1867971"/>
                <a:gd name="connsiteY10" fmla="*/ 2425235 h 2551764"/>
                <a:gd name="connsiteX11" fmla="*/ 1639078 w 1867971"/>
                <a:gd name="connsiteY11" fmla="*/ 2005117 h 2551764"/>
                <a:gd name="connsiteX12" fmla="*/ 1838113 w 1867971"/>
                <a:gd name="connsiteY12" fmla="*/ 1538023 h 2551764"/>
                <a:gd name="connsiteX13" fmla="*/ 1857274 w 1867971"/>
                <a:gd name="connsiteY13" fmla="*/ 944769 h 2551764"/>
                <a:gd name="connsiteX14" fmla="*/ 1741431 w 1867971"/>
                <a:gd name="connsiteY14" fmla="*/ 486767 h 2551764"/>
                <a:gd name="connsiteX0" fmla="*/ 1663764 w 1867971"/>
                <a:gd name="connsiteY0" fmla="*/ 393838 h 2608694"/>
                <a:gd name="connsiteX1" fmla="*/ 807806 w 1867971"/>
                <a:gd name="connsiteY1" fmla="*/ 0 h 2608694"/>
                <a:gd name="connsiteX2" fmla="*/ 281584 w 1867971"/>
                <a:gd name="connsiteY2" fmla="*/ 204707 h 2608694"/>
                <a:gd name="connsiteX3" fmla="*/ 6095 w 1867971"/>
                <a:gd name="connsiteY3" fmla="*/ 594991 h 2608694"/>
                <a:gd name="connsiteX4" fmla="*/ 129184 w 1867971"/>
                <a:gd name="connsiteY4" fmla="*/ 1100057 h 2608694"/>
                <a:gd name="connsiteX5" fmla="*/ 558172 w 1867971"/>
                <a:gd name="connsiteY5" fmla="*/ 1356028 h 2608694"/>
                <a:gd name="connsiteX6" fmla="*/ 777248 w 1867971"/>
                <a:gd name="connsiteY6" fmla="*/ 1680360 h 2608694"/>
                <a:gd name="connsiteX7" fmla="*/ 830002 w 1867971"/>
                <a:gd name="connsiteY7" fmla="*/ 2071607 h 2608694"/>
                <a:gd name="connsiteX8" fmla="*/ 947526 w 1867971"/>
                <a:gd name="connsiteY8" fmla="*/ 2368551 h 2608694"/>
                <a:gd name="connsiteX9" fmla="*/ 1179844 w 1867971"/>
                <a:gd name="connsiteY9" fmla="*/ 2608023 h 2608694"/>
                <a:gd name="connsiteX10" fmla="*/ 1336842 w 1867971"/>
                <a:gd name="connsiteY10" fmla="*/ 2425235 h 2608694"/>
                <a:gd name="connsiteX11" fmla="*/ 1639078 w 1867971"/>
                <a:gd name="connsiteY11" fmla="*/ 2005117 h 2608694"/>
                <a:gd name="connsiteX12" fmla="*/ 1838113 w 1867971"/>
                <a:gd name="connsiteY12" fmla="*/ 1538023 h 2608694"/>
                <a:gd name="connsiteX13" fmla="*/ 1857274 w 1867971"/>
                <a:gd name="connsiteY13" fmla="*/ 944769 h 2608694"/>
                <a:gd name="connsiteX14" fmla="*/ 1741431 w 1867971"/>
                <a:gd name="connsiteY14" fmla="*/ 486767 h 2608694"/>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30002 w 1867971"/>
                <a:gd name="connsiteY7" fmla="*/ 207160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8475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08216 w 1867971"/>
                <a:gd name="connsiteY7" fmla="*/ 2042848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4528 w 1868735"/>
                <a:gd name="connsiteY0" fmla="*/ 393838 h 2609910"/>
                <a:gd name="connsiteX1" fmla="*/ 808570 w 1868735"/>
                <a:gd name="connsiteY1" fmla="*/ 0 h 2609910"/>
                <a:gd name="connsiteX2" fmla="*/ 282348 w 1868735"/>
                <a:gd name="connsiteY2" fmla="*/ 204707 h 2609910"/>
                <a:gd name="connsiteX3" fmla="*/ 6859 w 1868735"/>
                <a:gd name="connsiteY3" fmla="*/ 594991 h 2609910"/>
                <a:gd name="connsiteX4" fmla="*/ 129948 w 1868735"/>
                <a:gd name="connsiteY4" fmla="*/ 1100057 h 2609910"/>
                <a:gd name="connsiteX5" fmla="*/ 621508 w 1868735"/>
                <a:gd name="connsiteY5" fmla="*/ 1320079 h 2609910"/>
                <a:gd name="connsiteX6" fmla="*/ 879691 w 1868735"/>
                <a:gd name="connsiteY6" fmla="*/ 1637221 h 2609910"/>
                <a:gd name="connsiteX7" fmla="*/ 908980 w 1868735"/>
                <a:gd name="connsiteY7" fmla="*/ 2042848 h 2609910"/>
                <a:gd name="connsiteX8" fmla="*/ 948290 w 1868735"/>
                <a:gd name="connsiteY8" fmla="*/ 2368551 h 2609910"/>
                <a:gd name="connsiteX9" fmla="*/ 1180608 w 1868735"/>
                <a:gd name="connsiteY9" fmla="*/ 2608023 h 2609910"/>
                <a:gd name="connsiteX10" fmla="*/ 1384535 w 1868735"/>
                <a:gd name="connsiteY10" fmla="*/ 2453994 h 2609910"/>
                <a:gd name="connsiteX11" fmla="*/ 1639842 w 1868735"/>
                <a:gd name="connsiteY11" fmla="*/ 2005117 h 2609910"/>
                <a:gd name="connsiteX12" fmla="*/ 1838877 w 1868735"/>
                <a:gd name="connsiteY12" fmla="*/ 1538023 h 2609910"/>
                <a:gd name="connsiteX13" fmla="*/ 1858038 w 1868735"/>
                <a:gd name="connsiteY13" fmla="*/ 944769 h 2609910"/>
                <a:gd name="connsiteX14" fmla="*/ 1742195 w 1868735"/>
                <a:gd name="connsiteY14" fmla="*/ 486767 h 2609910"/>
                <a:gd name="connsiteX0" fmla="*/ 1665207 w 1869414"/>
                <a:gd name="connsiteY0" fmla="*/ 393838 h 2609910"/>
                <a:gd name="connsiteX1" fmla="*/ 809249 w 1869414"/>
                <a:gd name="connsiteY1" fmla="*/ 0 h 2609910"/>
                <a:gd name="connsiteX2" fmla="*/ 283027 w 1869414"/>
                <a:gd name="connsiteY2" fmla="*/ 204707 h 2609910"/>
                <a:gd name="connsiteX3" fmla="*/ 7538 w 1869414"/>
                <a:gd name="connsiteY3" fmla="*/ 594991 h 2609910"/>
                <a:gd name="connsiteX4" fmla="*/ 130627 w 1869414"/>
                <a:gd name="connsiteY4" fmla="*/ 1100057 h 2609910"/>
                <a:gd name="connsiteX5" fmla="*/ 669116 w 1869414"/>
                <a:gd name="connsiteY5" fmla="*/ 1312890 h 2609910"/>
                <a:gd name="connsiteX6" fmla="*/ 880370 w 1869414"/>
                <a:gd name="connsiteY6" fmla="*/ 1637221 h 2609910"/>
                <a:gd name="connsiteX7" fmla="*/ 909659 w 1869414"/>
                <a:gd name="connsiteY7" fmla="*/ 2042848 h 2609910"/>
                <a:gd name="connsiteX8" fmla="*/ 948969 w 1869414"/>
                <a:gd name="connsiteY8" fmla="*/ 2368551 h 2609910"/>
                <a:gd name="connsiteX9" fmla="*/ 1181287 w 1869414"/>
                <a:gd name="connsiteY9" fmla="*/ 2608023 h 2609910"/>
                <a:gd name="connsiteX10" fmla="*/ 1385214 w 1869414"/>
                <a:gd name="connsiteY10" fmla="*/ 2453994 h 2609910"/>
                <a:gd name="connsiteX11" fmla="*/ 1640521 w 1869414"/>
                <a:gd name="connsiteY11" fmla="*/ 2005117 h 2609910"/>
                <a:gd name="connsiteX12" fmla="*/ 1839556 w 1869414"/>
                <a:gd name="connsiteY12" fmla="*/ 1538023 h 2609910"/>
                <a:gd name="connsiteX13" fmla="*/ 1858717 w 1869414"/>
                <a:gd name="connsiteY13" fmla="*/ 944769 h 2609910"/>
                <a:gd name="connsiteX14" fmla="*/ 1742874 w 1869414"/>
                <a:gd name="connsiteY14" fmla="*/ 486767 h 2609910"/>
                <a:gd name="connsiteX0" fmla="*/ 1665208 w 1869415"/>
                <a:gd name="connsiteY0" fmla="*/ 393838 h 2609910"/>
                <a:gd name="connsiteX1" fmla="*/ 809250 w 1869415"/>
                <a:gd name="connsiteY1" fmla="*/ 0 h 2609910"/>
                <a:gd name="connsiteX2" fmla="*/ 283028 w 1869415"/>
                <a:gd name="connsiteY2" fmla="*/ 204707 h 2609910"/>
                <a:gd name="connsiteX3" fmla="*/ 7539 w 1869415"/>
                <a:gd name="connsiteY3" fmla="*/ 594991 h 2609910"/>
                <a:gd name="connsiteX4" fmla="*/ 130628 w 1869415"/>
                <a:gd name="connsiteY4" fmla="*/ 1100057 h 2609910"/>
                <a:gd name="connsiteX5" fmla="*/ 669117 w 1869415"/>
                <a:gd name="connsiteY5" fmla="*/ 1312890 h 2609910"/>
                <a:gd name="connsiteX6" fmla="*/ 872549 w 1869415"/>
                <a:gd name="connsiteY6" fmla="*/ 1680360 h 2609910"/>
                <a:gd name="connsiteX7" fmla="*/ 909660 w 1869415"/>
                <a:gd name="connsiteY7" fmla="*/ 2042848 h 2609910"/>
                <a:gd name="connsiteX8" fmla="*/ 948970 w 1869415"/>
                <a:gd name="connsiteY8" fmla="*/ 2368551 h 2609910"/>
                <a:gd name="connsiteX9" fmla="*/ 1181288 w 1869415"/>
                <a:gd name="connsiteY9" fmla="*/ 2608023 h 2609910"/>
                <a:gd name="connsiteX10" fmla="*/ 1385215 w 1869415"/>
                <a:gd name="connsiteY10" fmla="*/ 2453994 h 2609910"/>
                <a:gd name="connsiteX11" fmla="*/ 1640522 w 1869415"/>
                <a:gd name="connsiteY11" fmla="*/ 2005117 h 2609910"/>
                <a:gd name="connsiteX12" fmla="*/ 1839557 w 1869415"/>
                <a:gd name="connsiteY12" fmla="*/ 1538023 h 2609910"/>
                <a:gd name="connsiteX13" fmla="*/ 1858718 w 1869415"/>
                <a:gd name="connsiteY13" fmla="*/ 944769 h 2609910"/>
                <a:gd name="connsiteX14" fmla="*/ 1742875 w 186941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3505" h="2609910">
                  <a:moveTo>
                    <a:pt x="1659298" y="393838"/>
                  </a:moveTo>
                  <a:cubicBezTo>
                    <a:pt x="1349781" y="189195"/>
                    <a:pt x="1033703" y="31522"/>
                    <a:pt x="803340" y="0"/>
                  </a:cubicBezTo>
                  <a:cubicBezTo>
                    <a:pt x="557334" y="25996"/>
                    <a:pt x="410737" y="105542"/>
                    <a:pt x="277118" y="204707"/>
                  </a:cubicBezTo>
                  <a:cubicBezTo>
                    <a:pt x="143499" y="303872"/>
                    <a:pt x="16601" y="450559"/>
                    <a:pt x="1629" y="594991"/>
                  </a:cubicBezTo>
                  <a:cubicBezTo>
                    <a:pt x="-13343" y="739423"/>
                    <a:pt x="77026" y="951648"/>
                    <a:pt x="187289" y="1071298"/>
                  </a:cubicBezTo>
                  <a:cubicBezTo>
                    <a:pt x="297552" y="1190948"/>
                    <a:pt x="549982" y="1211380"/>
                    <a:pt x="663207" y="1312890"/>
                  </a:cubicBezTo>
                  <a:cubicBezTo>
                    <a:pt x="776432" y="1414400"/>
                    <a:pt x="826549" y="1558700"/>
                    <a:pt x="866639" y="1680360"/>
                  </a:cubicBezTo>
                  <a:cubicBezTo>
                    <a:pt x="906729" y="1802020"/>
                    <a:pt x="891013" y="1928150"/>
                    <a:pt x="903750" y="2042848"/>
                  </a:cubicBezTo>
                  <a:cubicBezTo>
                    <a:pt x="916487" y="2157546"/>
                    <a:pt x="897789" y="2274355"/>
                    <a:pt x="943060" y="2368551"/>
                  </a:cubicBezTo>
                  <a:cubicBezTo>
                    <a:pt x="988331" y="2462747"/>
                    <a:pt x="1102671" y="2593783"/>
                    <a:pt x="1175378" y="2608023"/>
                  </a:cubicBezTo>
                  <a:cubicBezTo>
                    <a:pt x="1248085" y="2622263"/>
                    <a:pt x="1302766" y="2554478"/>
                    <a:pt x="1379305" y="2453994"/>
                  </a:cubicBezTo>
                  <a:cubicBezTo>
                    <a:pt x="1455844" y="2353510"/>
                    <a:pt x="1558888" y="2157779"/>
                    <a:pt x="1634612" y="2005117"/>
                  </a:cubicBezTo>
                  <a:cubicBezTo>
                    <a:pt x="1710336" y="1852455"/>
                    <a:pt x="1797281" y="1714748"/>
                    <a:pt x="1833647" y="1538023"/>
                  </a:cubicBezTo>
                  <a:cubicBezTo>
                    <a:pt x="1870013" y="1361298"/>
                    <a:pt x="1868922" y="1119978"/>
                    <a:pt x="1852808" y="944769"/>
                  </a:cubicBezTo>
                  <a:cubicBezTo>
                    <a:pt x="1836694" y="769560"/>
                    <a:pt x="1792059" y="637606"/>
                    <a:pt x="1736965" y="486767"/>
                  </a:cubicBezTo>
                </a:path>
              </a:pathLst>
            </a:custGeom>
            <a:noFill/>
            <a:ln w="50800" cap="rnd">
              <a:solidFill>
                <a:schemeClr val="accent2">
                  <a:lumMod val="75000"/>
                </a:schemeClr>
              </a:solidFill>
              <a:prstDash val="sysDot"/>
              <a:tailEnd type="none"/>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フリーフォーム 144"/>
            <p:cNvSpPr/>
            <p:nvPr/>
          </p:nvSpPr>
          <p:spPr>
            <a:xfrm>
              <a:off x="3529658" y="4221379"/>
              <a:ext cx="1861562" cy="1816696"/>
            </a:xfrm>
            <a:custGeom>
              <a:avLst/>
              <a:gdLst>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33500 w 3762375"/>
                <a:gd name="connsiteY10" fmla="*/ 2914650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 name="connsiteX0" fmla="*/ 3762375 w 3762375"/>
                <a:gd name="connsiteY0" fmla="*/ 0 h 3390900"/>
                <a:gd name="connsiteX1" fmla="*/ 3609975 w 3762375"/>
                <a:gd name="connsiteY1" fmla="*/ 333375 h 3390900"/>
                <a:gd name="connsiteX2" fmla="*/ 3476625 w 3762375"/>
                <a:gd name="connsiteY2" fmla="*/ 647700 h 3390900"/>
                <a:gd name="connsiteX3" fmla="*/ 3371850 w 3762375"/>
                <a:gd name="connsiteY3" fmla="*/ 819150 h 3390900"/>
                <a:gd name="connsiteX4" fmla="*/ 3133725 w 3762375"/>
                <a:gd name="connsiteY4" fmla="*/ 1028700 h 3390900"/>
                <a:gd name="connsiteX5" fmla="*/ 2933700 w 3762375"/>
                <a:gd name="connsiteY5" fmla="*/ 1371600 h 3390900"/>
                <a:gd name="connsiteX6" fmla="*/ 2743200 w 3762375"/>
                <a:gd name="connsiteY6" fmla="*/ 1609725 h 3390900"/>
                <a:gd name="connsiteX7" fmla="*/ 2333625 w 3762375"/>
                <a:gd name="connsiteY7" fmla="*/ 2009775 h 3390900"/>
                <a:gd name="connsiteX8" fmla="*/ 1924050 w 3762375"/>
                <a:gd name="connsiteY8" fmla="*/ 2352675 h 3390900"/>
                <a:gd name="connsiteX9" fmla="*/ 1609725 w 3762375"/>
                <a:gd name="connsiteY9" fmla="*/ 2657475 h 3390900"/>
                <a:gd name="connsiteX10" fmla="*/ 1320546 w 3762375"/>
                <a:gd name="connsiteY10" fmla="*/ 2902686 h 3390900"/>
                <a:gd name="connsiteX11" fmla="*/ 866775 w 3762375"/>
                <a:gd name="connsiteY11" fmla="*/ 3143250 h 3390900"/>
                <a:gd name="connsiteX12" fmla="*/ 438150 w 3762375"/>
                <a:gd name="connsiteY12" fmla="*/ 3276600 h 3390900"/>
                <a:gd name="connsiteX13" fmla="*/ 238125 w 3762375"/>
                <a:gd name="connsiteY13" fmla="*/ 3295650 h 3390900"/>
                <a:gd name="connsiteX14" fmla="*/ 0 w 3762375"/>
                <a:gd name="connsiteY14" fmla="*/ 3390900 h 339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62375" h="3390900">
                  <a:moveTo>
                    <a:pt x="3762375" y="0"/>
                  </a:moveTo>
                  <a:lnTo>
                    <a:pt x="3609975" y="333375"/>
                  </a:lnTo>
                  <a:lnTo>
                    <a:pt x="3476625" y="647700"/>
                  </a:lnTo>
                  <a:lnTo>
                    <a:pt x="3371850" y="819150"/>
                  </a:lnTo>
                  <a:lnTo>
                    <a:pt x="3133725" y="1028700"/>
                  </a:lnTo>
                  <a:lnTo>
                    <a:pt x="2933700" y="1371600"/>
                  </a:lnTo>
                  <a:lnTo>
                    <a:pt x="2743200" y="1609725"/>
                  </a:lnTo>
                  <a:lnTo>
                    <a:pt x="2333625" y="2009775"/>
                  </a:lnTo>
                  <a:lnTo>
                    <a:pt x="1924050" y="2352675"/>
                  </a:lnTo>
                  <a:lnTo>
                    <a:pt x="1609725" y="2657475"/>
                  </a:lnTo>
                  <a:lnTo>
                    <a:pt x="1320546" y="2902686"/>
                  </a:lnTo>
                  <a:lnTo>
                    <a:pt x="866775" y="3143250"/>
                  </a:lnTo>
                  <a:lnTo>
                    <a:pt x="438150" y="3276600"/>
                  </a:lnTo>
                  <a:lnTo>
                    <a:pt x="238125" y="3295650"/>
                  </a:lnTo>
                  <a:lnTo>
                    <a:pt x="0" y="3390900"/>
                  </a:ln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1" name="正方形/長方形 90">
            <a:extLst>
              <a:ext uri="{FF2B5EF4-FFF2-40B4-BE49-F238E27FC236}">
                <a16:creationId xmlns:a16="http://schemas.microsoft.com/office/drawing/2014/main" id="{767EB468-0C69-480C-BC3B-E922A7005BD5}"/>
              </a:ext>
            </a:extLst>
          </p:cNvPr>
          <p:cNvSpPr/>
          <p:nvPr/>
        </p:nvSpPr>
        <p:spPr>
          <a:xfrm>
            <a:off x="300977" y="442894"/>
            <a:ext cx="3060000" cy="232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latin typeface="Meiryo UI" panose="020B0604030504040204" pitchFamily="50" charset="-128"/>
                <a:ea typeface="Meiryo UI" panose="020B0604030504040204" pitchFamily="50" charset="-128"/>
              </a:rPr>
              <a:t>広域サイクル連携のイメージ</a:t>
            </a:r>
            <a:endParaRPr kumimoji="1" lang="en-US" altLang="ja-JP" sz="1200" dirty="0">
              <a:solidFill>
                <a:schemeClr val="bg1"/>
              </a:solidFill>
              <a:latin typeface="Meiryo UI" panose="020B0604030504040204" pitchFamily="50" charset="-128"/>
              <a:ea typeface="Meiryo UI" panose="020B0604030504040204" pitchFamily="50" charset="-128"/>
            </a:endParaRPr>
          </a:p>
        </p:txBody>
      </p:sp>
      <p:sp>
        <p:nvSpPr>
          <p:cNvPr id="89" name="正方形/長方形 88"/>
          <p:cNvSpPr/>
          <p:nvPr/>
        </p:nvSpPr>
        <p:spPr>
          <a:xfrm>
            <a:off x="6559333" y="597513"/>
            <a:ext cx="501982" cy="246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嵐山</a:t>
            </a:r>
            <a:endParaRPr kumimoji="1" lang="en-US" altLang="ja-JP" sz="1000" dirty="0">
              <a:latin typeface="Meiryo UI" panose="020B0604030504040204" pitchFamily="50" charset="-128"/>
              <a:ea typeface="Meiryo UI" panose="020B0604030504040204" pitchFamily="50" charset="-128"/>
            </a:endParaRPr>
          </a:p>
        </p:txBody>
      </p:sp>
      <p:sp>
        <p:nvSpPr>
          <p:cNvPr id="90" name="正方形/長方形 89"/>
          <p:cNvSpPr/>
          <p:nvPr/>
        </p:nvSpPr>
        <p:spPr>
          <a:xfrm rot="17549096">
            <a:off x="7967168" y="779355"/>
            <a:ext cx="1001512" cy="400110"/>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サイクルルート</a:t>
            </a:r>
            <a:endParaRPr kumimoji="1" lang="en-US" altLang="ja-JP" sz="1000" b="1" dirty="0">
              <a:latin typeface="Meiryo UI" panose="020B0604030504040204" pitchFamily="50" charset="-128"/>
              <a:ea typeface="Meiryo UI" panose="020B0604030504040204" pitchFamily="50" charset="-128"/>
            </a:endParaRPr>
          </a:p>
          <a:p>
            <a:r>
              <a:rPr kumimoji="1" lang="ja-JP" altLang="en-US" sz="1000" b="1" dirty="0">
                <a:latin typeface="Meiryo UI" panose="020B0604030504040204" pitchFamily="50" charset="-128"/>
                <a:ea typeface="Meiryo UI" panose="020B0604030504040204" pitchFamily="50" charset="-128"/>
              </a:rPr>
              <a:t>（ビワイチ）</a:t>
            </a:r>
            <a:endParaRPr kumimoji="1" lang="en-US" altLang="ja-JP" sz="1000"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6729498" y="5935172"/>
            <a:ext cx="2933536" cy="520877"/>
            <a:chOff x="6558894" y="6255843"/>
            <a:chExt cx="2933536" cy="520877"/>
          </a:xfrm>
        </p:grpSpPr>
        <p:sp>
          <p:nvSpPr>
            <p:cNvPr id="80" name="正方形/長方形 79"/>
            <p:cNvSpPr/>
            <p:nvPr/>
          </p:nvSpPr>
          <p:spPr>
            <a:xfrm>
              <a:off x="6558894" y="6255843"/>
              <a:ext cx="2933536" cy="52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indent="812800"/>
              <a:r>
                <a:rPr kumimoji="1" lang="ja-JP" altLang="en-US" sz="1000" dirty="0">
                  <a:solidFill>
                    <a:schemeClr val="tx1"/>
                  </a:solidFill>
                  <a:latin typeface="Meiryo UI" panose="020B0604030504040204" pitchFamily="50" charset="-128"/>
                  <a:ea typeface="Meiryo UI" panose="020B0604030504040204" pitchFamily="50" charset="-128"/>
                </a:rPr>
                <a:t>：サイクルルート（破線は未設定）</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cxnSp>
          <p:nvCxnSpPr>
            <p:cNvPr id="83" name="直線矢印コネクタ 82"/>
            <p:cNvCxnSpPr>
              <a:cxnSpLocks/>
            </p:cNvCxnSpPr>
            <p:nvPr/>
          </p:nvCxnSpPr>
          <p:spPr>
            <a:xfrm flipH="1">
              <a:off x="6637380" y="6414158"/>
              <a:ext cx="684000" cy="0"/>
            </a:xfrm>
            <a:prstGeom prst="straightConnector1">
              <a:avLst/>
            </a:prstGeom>
            <a:ln w="63500" cmpd="dbl">
              <a:solidFill>
                <a:schemeClr val="accent2">
                  <a:lumMod val="75000"/>
                </a:schemeClr>
              </a:solidFill>
              <a:prstDash val="solid"/>
              <a:headEnd type="triangle" w="med" len="sm"/>
              <a:tailEnd type="triangle" w="med" len="sm"/>
            </a:ln>
            <a:effectLst>
              <a:glow rad="38100">
                <a:schemeClr val="accent4">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a:cxnSpLocks/>
            </p:cNvCxnSpPr>
            <p:nvPr/>
          </p:nvCxnSpPr>
          <p:spPr>
            <a:xfrm flipH="1">
              <a:off x="6632292" y="6629111"/>
              <a:ext cx="684000" cy="0"/>
            </a:xfrm>
            <a:prstGeom prst="straightConnector1">
              <a:avLst/>
            </a:prstGeom>
            <a:ln w="63500" cap="rnd">
              <a:solidFill>
                <a:schemeClr val="accent2">
                  <a:lumMod val="75000"/>
                </a:schemeClr>
              </a:solidFill>
              <a:prstDash val="sysDot"/>
              <a:bevel/>
              <a:headEnd type="triangle" w="med" len="sm"/>
              <a:tailEnd type="triangle" w="med" len="sm"/>
            </a:ln>
            <a:effectLst>
              <a:glow rad="38100">
                <a:schemeClr val="accent4">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2" name="フリーフォーム 1"/>
          <p:cNvSpPr/>
          <p:nvPr/>
        </p:nvSpPr>
        <p:spPr>
          <a:xfrm>
            <a:off x="4881086" y="5085874"/>
            <a:ext cx="119063" cy="209550"/>
          </a:xfrm>
          <a:custGeom>
            <a:avLst/>
            <a:gdLst>
              <a:gd name="connsiteX0" fmla="*/ 0 w 166688"/>
              <a:gd name="connsiteY0" fmla="*/ 0 h 280988"/>
              <a:gd name="connsiteX1" fmla="*/ 47625 w 166688"/>
              <a:gd name="connsiteY1" fmla="*/ 71438 h 280988"/>
              <a:gd name="connsiteX2" fmla="*/ 78582 w 166688"/>
              <a:gd name="connsiteY2" fmla="*/ 107157 h 280988"/>
              <a:gd name="connsiteX3" fmla="*/ 88107 w 166688"/>
              <a:gd name="connsiteY3" fmla="*/ 140494 h 280988"/>
              <a:gd name="connsiteX4" fmla="*/ 109538 w 166688"/>
              <a:gd name="connsiteY4" fmla="*/ 157163 h 280988"/>
              <a:gd name="connsiteX5" fmla="*/ 140494 w 166688"/>
              <a:gd name="connsiteY5" fmla="*/ 195263 h 280988"/>
              <a:gd name="connsiteX6" fmla="*/ 159544 w 166688"/>
              <a:gd name="connsiteY6" fmla="*/ 247650 h 280988"/>
              <a:gd name="connsiteX7" fmla="*/ 166688 w 166688"/>
              <a:gd name="connsiteY7" fmla="*/ 280988 h 280988"/>
              <a:gd name="connsiteX0" fmla="*/ 0 w 119063"/>
              <a:gd name="connsiteY0" fmla="*/ 0 h 209550"/>
              <a:gd name="connsiteX1" fmla="*/ 30957 w 119063"/>
              <a:gd name="connsiteY1" fmla="*/ 35719 h 209550"/>
              <a:gd name="connsiteX2" fmla="*/ 40482 w 119063"/>
              <a:gd name="connsiteY2" fmla="*/ 69056 h 209550"/>
              <a:gd name="connsiteX3" fmla="*/ 61913 w 119063"/>
              <a:gd name="connsiteY3" fmla="*/ 85725 h 209550"/>
              <a:gd name="connsiteX4" fmla="*/ 92869 w 119063"/>
              <a:gd name="connsiteY4" fmla="*/ 123825 h 209550"/>
              <a:gd name="connsiteX5" fmla="*/ 111919 w 119063"/>
              <a:gd name="connsiteY5" fmla="*/ 176212 h 209550"/>
              <a:gd name="connsiteX6" fmla="*/ 119063 w 119063"/>
              <a:gd name="connsiteY6"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063" h="209550">
                <a:moveTo>
                  <a:pt x="0" y="0"/>
                </a:moveTo>
                <a:lnTo>
                  <a:pt x="30957" y="35719"/>
                </a:lnTo>
                <a:lnTo>
                  <a:pt x="40482" y="69056"/>
                </a:lnTo>
                <a:lnTo>
                  <a:pt x="61913" y="85725"/>
                </a:lnTo>
                <a:lnTo>
                  <a:pt x="92869" y="123825"/>
                </a:lnTo>
                <a:lnTo>
                  <a:pt x="111919" y="176212"/>
                </a:lnTo>
                <a:lnTo>
                  <a:pt x="119063" y="209550"/>
                </a:lnTo>
              </a:path>
            </a:pathLst>
          </a:custGeom>
          <a:ln w="25400">
            <a:solidFill>
              <a:schemeClr val="accent1">
                <a:lumMod val="75000"/>
              </a:schemeClr>
            </a:solidFill>
          </a:ln>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41" name="正方形/長方形 40"/>
          <p:cNvSpPr/>
          <p:nvPr/>
        </p:nvSpPr>
        <p:spPr>
          <a:xfrm>
            <a:off x="4934699" y="5160621"/>
            <a:ext cx="623020" cy="2154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kumimoji="1" lang="ja-JP" altLang="en-US" sz="800" dirty="0">
                <a:latin typeface="Meiryo UI" panose="020B0604030504040204" pitchFamily="50" charset="-128"/>
                <a:ea typeface="Meiryo UI" panose="020B0604030504040204" pitchFamily="50" charset="-128"/>
              </a:rPr>
              <a:t>水間鉄道</a:t>
            </a:r>
            <a:endParaRPr kumimoji="1" lang="en-US" altLang="ja-JP" sz="800" dirty="0">
              <a:latin typeface="Meiryo UI" panose="020B0604030504040204" pitchFamily="50" charset="-128"/>
              <a:ea typeface="Meiryo UI" panose="020B0604030504040204" pitchFamily="50" charset="-128"/>
            </a:endParaRPr>
          </a:p>
        </p:txBody>
      </p:sp>
      <p:sp>
        <p:nvSpPr>
          <p:cNvPr id="42" name="正方形/長方形 41">
            <a:extLst>
              <a:ext uri="{FF2B5EF4-FFF2-40B4-BE49-F238E27FC236}">
                <a16:creationId xmlns:a16="http://schemas.microsoft.com/office/drawing/2014/main" id="{59000650-4DFC-4B8A-A054-8E8934DF5F4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0"/>
              </a:spcAft>
            </a:pP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５</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重点的な取組み</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楕円 3"/>
          <p:cNvSpPr/>
          <p:nvPr/>
        </p:nvSpPr>
        <p:spPr>
          <a:xfrm>
            <a:off x="5970518" y="4918792"/>
            <a:ext cx="108000" cy="10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000952" y="4897609"/>
            <a:ext cx="1110089"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道の駅</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奥河内</a:t>
            </a:r>
            <a:r>
              <a:rPr kumimoji="1" lang="ja-JP" altLang="en-US" sz="800" dirty="0" err="1">
                <a:latin typeface="Meiryo UI" panose="020B0604030504040204" pitchFamily="50" charset="-128"/>
                <a:ea typeface="Meiryo UI" panose="020B0604030504040204" pitchFamily="50" charset="-128"/>
              </a:rPr>
              <a:t>くろ</a:t>
            </a:r>
            <a:r>
              <a:rPr kumimoji="1" lang="ja-JP" altLang="en-US" sz="800" dirty="0">
                <a:latin typeface="Meiryo UI" panose="020B0604030504040204" pitchFamily="50" charset="-128"/>
                <a:ea typeface="Meiryo UI" panose="020B0604030504040204" pitchFamily="50" charset="-128"/>
              </a:rPr>
              <a:t>まろの郷</a:t>
            </a:r>
          </a:p>
        </p:txBody>
      </p:sp>
      <p:sp>
        <p:nvSpPr>
          <p:cNvPr id="45" name="楕円 44"/>
          <p:cNvSpPr/>
          <p:nvPr/>
        </p:nvSpPr>
        <p:spPr>
          <a:xfrm>
            <a:off x="5613727" y="3928269"/>
            <a:ext cx="108000" cy="108000"/>
          </a:xfrm>
          <a:prstGeom prst="ellipse">
            <a:avLst/>
          </a:prstGeom>
          <a:solidFill>
            <a:schemeClr val="bg1"/>
          </a:solidFill>
          <a:ln w="19050">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5605060" y="3957157"/>
            <a:ext cx="973847"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にぎわい拠点整備（予定）</a:t>
            </a:r>
          </a:p>
        </p:txBody>
      </p:sp>
      <p:sp>
        <p:nvSpPr>
          <p:cNvPr id="47" name="楕円 46"/>
          <p:cNvSpPr/>
          <p:nvPr/>
        </p:nvSpPr>
        <p:spPr>
          <a:xfrm>
            <a:off x="5605060" y="4182393"/>
            <a:ext cx="108000" cy="10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5597825" y="4234215"/>
            <a:ext cx="904549"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自転車博物館</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サイクルセンター</a:t>
            </a:r>
          </a:p>
        </p:txBody>
      </p:sp>
      <p:sp>
        <p:nvSpPr>
          <p:cNvPr id="49" name="楕円 48"/>
          <p:cNvSpPr/>
          <p:nvPr/>
        </p:nvSpPr>
        <p:spPr>
          <a:xfrm>
            <a:off x="3504755" y="5842390"/>
            <a:ext cx="108000" cy="10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3315530" y="5476533"/>
            <a:ext cx="1034789"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深日港観光案内所</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err="1">
                <a:latin typeface="Meiryo UI" panose="020B0604030504040204" pitchFamily="50" charset="-128"/>
                <a:ea typeface="Meiryo UI" panose="020B0604030504040204" pitchFamily="50" charset="-128"/>
              </a:rPr>
              <a:t>さんぽるた</a:t>
            </a:r>
            <a:endParaRPr kumimoji="1" lang="ja-JP" altLang="en-US" sz="800" dirty="0">
              <a:latin typeface="Meiryo UI" panose="020B0604030504040204" pitchFamily="50" charset="-128"/>
              <a:ea typeface="Meiryo UI" panose="020B0604030504040204" pitchFamily="50" charset="-128"/>
            </a:endParaRPr>
          </a:p>
        </p:txBody>
      </p:sp>
      <p:sp>
        <p:nvSpPr>
          <p:cNvPr id="51" name="正方形/長方形 50"/>
          <p:cNvSpPr/>
          <p:nvPr/>
        </p:nvSpPr>
        <p:spPr>
          <a:xfrm rot="17366000">
            <a:off x="5840071" y="4219810"/>
            <a:ext cx="1392857" cy="246221"/>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南河内サイクルライン</a:t>
            </a:r>
            <a:endParaRPr kumimoji="1" lang="en-US" altLang="ja-JP" sz="1000" b="1" dirty="0">
              <a:latin typeface="Meiryo UI" panose="020B0604030504040204" pitchFamily="50" charset="-128"/>
              <a:ea typeface="Meiryo UI" panose="020B0604030504040204" pitchFamily="50" charset="-128"/>
            </a:endParaRPr>
          </a:p>
        </p:txBody>
      </p:sp>
      <p:sp>
        <p:nvSpPr>
          <p:cNvPr id="8" name="フリーフォーム 7"/>
          <p:cNvSpPr/>
          <p:nvPr/>
        </p:nvSpPr>
        <p:spPr>
          <a:xfrm>
            <a:off x="6143568" y="1966794"/>
            <a:ext cx="881363" cy="1043649"/>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1363" h="1043649">
                <a:moveTo>
                  <a:pt x="4820" y="771644"/>
                </a:moveTo>
                <a:cubicBezTo>
                  <a:pt x="27839" y="728781"/>
                  <a:pt x="145313" y="644644"/>
                  <a:pt x="190557" y="590669"/>
                </a:cubicBezTo>
                <a:cubicBezTo>
                  <a:pt x="235801" y="536694"/>
                  <a:pt x="243738" y="493038"/>
                  <a:pt x="276282" y="447794"/>
                </a:cubicBezTo>
                <a:cubicBezTo>
                  <a:pt x="308826" y="402550"/>
                  <a:pt x="351689" y="361275"/>
                  <a:pt x="385820" y="319206"/>
                </a:cubicBezTo>
                <a:cubicBezTo>
                  <a:pt x="419951" y="277137"/>
                  <a:pt x="455670" y="233481"/>
                  <a:pt x="481070" y="195381"/>
                </a:cubicBezTo>
                <a:cubicBezTo>
                  <a:pt x="506470" y="157281"/>
                  <a:pt x="518376" y="123150"/>
                  <a:pt x="538220" y="90606"/>
                </a:cubicBezTo>
                <a:cubicBezTo>
                  <a:pt x="558064" y="58062"/>
                  <a:pt x="569176" y="-3056"/>
                  <a:pt x="600132" y="119"/>
                </a:cubicBezTo>
                <a:cubicBezTo>
                  <a:pt x="631088" y="3294"/>
                  <a:pt x="694588" y="81081"/>
                  <a:pt x="723957" y="109656"/>
                </a:cubicBezTo>
                <a:cubicBezTo>
                  <a:pt x="753326" y="138231"/>
                  <a:pt x="757295" y="154900"/>
                  <a:pt x="776345" y="171569"/>
                </a:cubicBezTo>
                <a:cubicBezTo>
                  <a:pt x="795395" y="188238"/>
                  <a:pt x="820795" y="194588"/>
                  <a:pt x="838257" y="209669"/>
                </a:cubicBezTo>
                <a:cubicBezTo>
                  <a:pt x="855719" y="224750"/>
                  <a:pt x="884295" y="233481"/>
                  <a:pt x="881120" y="262056"/>
                </a:cubicBezTo>
                <a:cubicBezTo>
                  <a:pt x="877945" y="290631"/>
                  <a:pt x="848576" y="343813"/>
                  <a:pt x="819207" y="381119"/>
                </a:cubicBezTo>
                <a:cubicBezTo>
                  <a:pt x="789838" y="418425"/>
                  <a:pt x="739832" y="459700"/>
                  <a:pt x="704907" y="485894"/>
                </a:cubicBezTo>
                <a:cubicBezTo>
                  <a:pt x="669982" y="512088"/>
                  <a:pt x="645376" y="508912"/>
                  <a:pt x="609657" y="538281"/>
                </a:cubicBezTo>
                <a:cubicBezTo>
                  <a:pt x="573938" y="567650"/>
                  <a:pt x="527901" y="626387"/>
                  <a:pt x="490595" y="662106"/>
                </a:cubicBezTo>
                <a:cubicBezTo>
                  <a:pt x="453289" y="697825"/>
                  <a:pt x="423126" y="722431"/>
                  <a:pt x="385820" y="752594"/>
                </a:cubicBezTo>
                <a:cubicBezTo>
                  <a:pt x="348514" y="782757"/>
                  <a:pt x="298507" y="816887"/>
                  <a:pt x="266757" y="843081"/>
                </a:cubicBezTo>
                <a:cubicBezTo>
                  <a:pt x="235007" y="869275"/>
                  <a:pt x="220720" y="876419"/>
                  <a:pt x="195320" y="909756"/>
                </a:cubicBezTo>
                <a:cubicBezTo>
                  <a:pt x="169920" y="943093"/>
                  <a:pt x="138169" y="1035962"/>
                  <a:pt x="114357" y="1043106"/>
                </a:cubicBezTo>
                <a:cubicBezTo>
                  <a:pt x="90545" y="1050250"/>
                  <a:pt x="62764" y="985163"/>
                  <a:pt x="52445" y="952619"/>
                </a:cubicBezTo>
                <a:cubicBezTo>
                  <a:pt x="42126" y="920075"/>
                  <a:pt x="56414" y="879594"/>
                  <a:pt x="52445" y="847844"/>
                </a:cubicBezTo>
                <a:cubicBezTo>
                  <a:pt x="48476" y="816094"/>
                  <a:pt x="-18199" y="814507"/>
                  <a:pt x="4820" y="771644"/>
                </a:cubicBezTo>
                <a:close/>
              </a:path>
            </a:pathLst>
          </a:custGeom>
          <a:noFill/>
          <a:ln w="63500" cmpd="dbl">
            <a:solidFill>
              <a:schemeClr val="accent2">
                <a:lumMod val="75000"/>
              </a:schemeClr>
            </a:solidFill>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6759537" y="1015168"/>
            <a:ext cx="1094358" cy="912337"/>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24720 w 3624720"/>
              <a:gd name="connsiteY0" fmla="*/ 7840 h 3469090"/>
              <a:gd name="connsiteX1" fmla="*/ 3490615 w 3624720"/>
              <a:gd name="connsiteY1" fmla="*/ 27917 h 3469090"/>
              <a:gd name="connsiteX2" fmla="*/ 2871994 w 3624720"/>
              <a:gd name="connsiteY2" fmla="*/ 329176 h 3469090"/>
              <a:gd name="connsiteX3" fmla="*/ 2588905 w 3624720"/>
              <a:gd name="connsiteY3" fmla="*/ 524845 h 3469090"/>
              <a:gd name="connsiteX4" fmla="*/ 2440508 w 3624720"/>
              <a:gd name="connsiteY4" fmla="*/ 880306 h 3469090"/>
              <a:gd name="connsiteX5" fmla="*/ 2263832 w 3624720"/>
              <a:gd name="connsiteY5" fmla="*/ 1203022 h 3469090"/>
              <a:gd name="connsiteX6" fmla="*/ 2120029 w 3624720"/>
              <a:gd name="connsiteY6" fmla="*/ 1440297 h 3469090"/>
              <a:gd name="connsiteX7" fmla="*/ 1957176 w 3624720"/>
              <a:gd name="connsiteY7" fmla="*/ 1779228 h 3469090"/>
              <a:gd name="connsiteX8" fmla="*/ 1769289 w 3624720"/>
              <a:gd name="connsiteY8" fmla="*/ 2052336 h 3469090"/>
              <a:gd name="connsiteX9" fmla="*/ 1544061 w 3624720"/>
              <a:gd name="connsiteY9" fmla="*/ 2343926 h 3469090"/>
              <a:gd name="connsiteX10" fmla="*/ 1274748 w 3624720"/>
              <a:gd name="connsiteY10" fmla="*/ 2617034 h 3469090"/>
              <a:gd name="connsiteX11" fmla="*/ 983771 w 3624720"/>
              <a:gd name="connsiteY11" fmla="*/ 2843366 h 3469090"/>
              <a:gd name="connsiteX12" fmla="*/ 678971 w 3624720"/>
              <a:gd name="connsiteY12" fmla="*/ 3002116 h 3469090"/>
              <a:gd name="connsiteX13" fmla="*/ 374171 w 3624720"/>
              <a:gd name="connsiteY13" fmla="*/ 3152276 h 3469090"/>
              <a:gd name="connsiteX14" fmla="*/ 137061 w 3624720"/>
              <a:gd name="connsiteY14" fmla="*/ 3306325 h 3469090"/>
              <a:gd name="connsiteX15" fmla="*/ 0 w 3624720"/>
              <a:gd name="connsiteY15" fmla="*/ 3469090 h 3469090"/>
              <a:gd name="connsiteX0" fmla="*/ 3487659 w 3487659"/>
              <a:gd name="connsiteY0" fmla="*/ 7840 h 3306325"/>
              <a:gd name="connsiteX1" fmla="*/ 3353554 w 3487659"/>
              <a:gd name="connsiteY1" fmla="*/ 27917 h 3306325"/>
              <a:gd name="connsiteX2" fmla="*/ 2734933 w 3487659"/>
              <a:gd name="connsiteY2" fmla="*/ 329176 h 3306325"/>
              <a:gd name="connsiteX3" fmla="*/ 2451844 w 3487659"/>
              <a:gd name="connsiteY3" fmla="*/ 524845 h 3306325"/>
              <a:gd name="connsiteX4" fmla="*/ 2303447 w 3487659"/>
              <a:gd name="connsiteY4" fmla="*/ 880306 h 3306325"/>
              <a:gd name="connsiteX5" fmla="*/ 2126771 w 3487659"/>
              <a:gd name="connsiteY5" fmla="*/ 1203022 h 3306325"/>
              <a:gd name="connsiteX6" fmla="*/ 1982968 w 3487659"/>
              <a:gd name="connsiteY6" fmla="*/ 1440297 h 3306325"/>
              <a:gd name="connsiteX7" fmla="*/ 1820115 w 3487659"/>
              <a:gd name="connsiteY7" fmla="*/ 1779228 h 3306325"/>
              <a:gd name="connsiteX8" fmla="*/ 1632228 w 3487659"/>
              <a:gd name="connsiteY8" fmla="*/ 2052336 h 3306325"/>
              <a:gd name="connsiteX9" fmla="*/ 1407000 w 3487659"/>
              <a:gd name="connsiteY9" fmla="*/ 2343926 h 3306325"/>
              <a:gd name="connsiteX10" fmla="*/ 1137687 w 3487659"/>
              <a:gd name="connsiteY10" fmla="*/ 2617034 h 3306325"/>
              <a:gd name="connsiteX11" fmla="*/ 846710 w 3487659"/>
              <a:gd name="connsiteY11" fmla="*/ 2843366 h 3306325"/>
              <a:gd name="connsiteX12" fmla="*/ 541910 w 3487659"/>
              <a:gd name="connsiteY12" fmla="*/ 3002116 h 3306325"/>
              <a:gd name="connsiteX13" fmla="*/ 237110 w 3487659"/>
              <a:gd name="connsiteY13" fmla="*/ 3152276 h 3306325"/>
              <a:gd name="connsiteX14" fmla="*/ 0 w 3487659"/>
              <a:gd name="connsiteY14" fmla="*/ 3306325 h 3306325"/>
              <a:gd name="connsiteX0" fmla="*/ 3250549 w 3250549"/>
              <a:gd name="connsiteY0" fmla="*/ 7840 h 3152276"/>
              <a:gd name="connsiteX1" fmla="*/ 3116444 w 3250549"/>
              <a:gd name="connsiteY1" fmla="*/ 27917 h 3152276"/>
              <a:gd name="connsiteX2" fmla="*/ 2497823 w 3250549"/>
              <a:gd name="connsiteY2" fmla="*/ 329176 h 3152276"/>
              <a:gd name="connsiteX3" fmla="*/ 2214734 w 3250549"/>
              <a:gd name="connsiteY3" fmla="*/ 524845 h 3152276"/>
              <a:gd name="connsiteX4" fmla="*/ 2066337 w 3250549"/>
              <a:gd name="connsiteY4" fmla="*/ 880306 h 3152276"/>
              <a:gd name="connsiteX5" fmla="*/ 1889661 w 3250549"/>
              <a:gd name="connsiteY5" fmla="*/ 1203022 h 3152276"/>
              <a:gd name="connsiteX6" fmla="*/ 1745858 w 3250549"/>
              <a:gd name="connsiteY6" fmla="*/ 1440297 h 3152276"/>
              <a:gd name="connsiteX7" fmla="*/ 1583005 w 3250549"/>
              <a:gd name="connsiteY7" fmla="*/ 1779228 h 3152276"/>
              <a:gd name="connsiteX8" fmla="*/ 1395118 w 3250549"/>
              <a:gd name="connsiteY8" fmla="*/ 2052336 h 3152276"/>
              <a:gd name="connsiteX9" fmla="*/ 1169890 w 3250549"/>
              <a:gd name="connsiteY9" fmla="*/ 2343926 h 3152276"/>
              <a:gd name="connsiteX10" fmla="*/ 900577 w 3250549"/>
              <a:gd name="connsiteY10" fmla="*/ 2617034 h 3152276"/>
              <a:gd name="connsiteX11" fmla="*/ 609600 w 3250549"/>
              <a:gd name="connsiteY11" fmla="*/ 2843366 h 3152276"/>
              <a:gd name="connsiteX12" fmla="*/ 304800 w 3250549"/>
              <a:gd name="connsiteY12" fmla="*/ 3002116 h 3152276"/>
              <a:gd name="connsiteX13" fmla="*/ 0 w 3250549"/>
              <a:gd name="connsiteY13" fmla="*/ 3152276 h 3152276"/>
              <a:gd name="connsiteX0" fmla="*/ 2945749 w 2945749"/>
              <a:gd name="connsiteY0" fmla="*/ 7840 h 3002116"/>
              <a:gd name="connsiteX1" fmla="*/ 2811644 w 2945749"/>
              <a:gd name="connsiteY1" fmla="*/ 27917 h 3002116"/>
              <a:gd name="connsiteX2" fmla="*/ 2193023 w 2945749"/>
              <a:gd name="connsiteY2" fmla="*/ 329176 h 3002116"/>
              <a:gd name="connsiteX3" fmla="*/ 1909934 w 2945749"/>
              <a:gd name="connsiteY3" fmla="*/ 524845 h 3002116"/>
              <a:gd name="connsiteX4" fmla="*/ 1761537 w 2945749"/>
              <a:gd name="connsiteY4" fmla="*/ 880306 h 3002116"/>
              <a:gd name="connsiteX5" fmla="*/ 1584861 w 2945749"/>
              <a:gd name="connsiteY5" fmla="*/ 1203022 h 3002116"/>
              <a:gd name="connsiteX6" fmla="*/ 1441058 w 2945749"/>
              <a:gd name="connsiteY6" fmla="*/ 1440297 h 3002116"/>
              <a:gd name="connsiteX7" fmla="*/ 1278205 w 2945749"/>
              <a:gd name="connsiteY7" fmla="*/ 1779228 h 3002116"/>
              <a:gd name="connsiteX8" fmla="*/ 1090318 w 2945749"/>
              <a:gd name="connsiteY8" fmla="*/ 2052336 h 3002116"/>
              <a:gd name="connsiteX9" fmla="*/ 865090 w 2945749"/>
              <a:gd name="connsiteY9" fmla="*/ 2343926 h 3002116"/>
              <a:gd name="connsiteX10" fmla="*/ 595777 w 2945749"/>
              <a:gd name="connsiteY10" fmla="*/ 2617034 h 3002116"/>
              <a:gd name="connsiteX11" fmla="*/ 304800 w 2945749"/>
              <a:gd name="connsiteY11" fmla="*/ 2843366 h 3002116"/>
              <a:gd name="connsiteX12" fmla="*/ 0 w 2945749"/>
              <a:gd name="connsiteY12" fmla="*/ 3002116 h 3002116"/>
              <a:gd name="connsiteX0" fmla="*/ 2640949 w 2640949"/>
              <a:gd name="connsiteY0" fmla="*/ 7840 h 2843366"/>
              <a:gd name="connsiteX1" fmla="*/ 2506844 w 2640949"/>
              <a:gd name="connsiteY1" fmla="*/ 27917 h 2843366"/>
              <a:gd name="connsiteX2" fmla="*/ 1888223 w 2640949"/>
              <a:gd name="connsiteY2" fmla="*/ 329176 h 2843366"/>
              <a:gd name="connsiteX3" fmla="*/ 1605134 w 2640949"/>
              <a:gd name="connsiteY3" fmla="*/ 524845 h 2843366"/>
              <a:gd name="connsiteX4" fmla="*/ 1456737 w 2640949"/>
              <a:gd name="connsiteY4" fmla="*/ 880306 h 2843366"/>
              <a:gd name="connsiteX5" fmla="*/ 1280061 w 2640949"/>
              <a:gd name="connsiteY5" fmla="*/ 1203022 h 2843366"/>
              <a:gd name="connsiteX6" fmla="*/ 1136258 w 2640949"/>
              <a:gd name="connsiteY6" fmla="*/ 1440297 h 2843366"/>
              <a:gd name="connsiteX7" fmla="*/ 973405 w 2640949"/>
              <a:gd name="connsiteY7" fmla="*/ 1779228 h 2843366"/>
              <a:gd name="connsiteX8" fmla="*/ 785518 w 2640949"/>
              <a:gd name="connsiteY8" fmla="*/ 2052336 h 2843366"/>
              <a:gd name="connsiteX9" fmla="*/ 560290 w 2640949"/>
              <a:gd name="connsiteY9" fmla="*/ 2343926 h 2843366"/>
              <a:gd name="connsiteX10" fmla="*/ 290977 w 2640949"/>
              <a:gd name="connsiteY10" fmla="*/ 2617034 h 2843366"/>
              <a:gd name="connsiteX11" fmla="*/ 0 w 2640949"/>
              <a:gd name="connsiteY11" fmla="*/ 2843366 h 2843366"/>
              <a:gd name="connsiteX0" fmla="*/ 2349971 w 2349971"/>
              <a:gd name="connsiteY0" fmla="*/ 7840 h 2617034"/>
              <a:gd name="connsiteX1" fmla="*/ 2215866 w 2349971"/>
              <a:gd name="connsiteY1" fmla="*/ 27917 h 2617034"/>
              <a:gd name="connsiteX2" fmla="*/ 1597245 w 2349971"/>
              <a:gd name="connsiteY2" fmla="*/ 329176 h 2617034"/>
              <a:gd name="connsiteX3" fmla="*/ 1314156 w 2349971"/>
              <a:gd name="connsiteY3" fmla="*/ 524845 h 2617034"/>
              <a:gd name="connsiteX4" fmla="*/ 1165759 w 2349971"/>
              <a:gd name="connsiteY4" fmla="*/ 880306 h 2617034"/>
              <a:gd name="connsiteX5" fmla="*/ 989083 w 2349971"/>
              <a:gd name="connsiteY5" fmla="*/ 1203022 h 2617034"/>
              <a:gd name="connsiteX6" fmla="*/ 845280 w 2349971"/>
              <a:gd name="connsiteY6" fmla="*/ 1440297 h 2617034"/>
              <a:gd name="connsiteX7" fmla="*/ 682427 w 2349971"/>
              <a:gd name="connsiteY7" fmla="*/ 1779228 h 2617034"/>
              <a:gd name="connsiteX8" fmla="*/ 494540 w 2349971"/>
              <a:gd name="connsiteY8" fmla="*/ 2052336 h 2617034"/>
              <a:gd name="connsiteX9" fmla="*/ 269312 w 2349971"/>
              <a:gd name="connsiteY9" fmla="*/ 2343926 h 2617034"/>
              <a:gd name="connsiteX10" fmla="*/ -1 w 2349971"/>
              <a:gd name="connsiteY10" fmla="*/ 2617034 h 2617034"/>
              <a:gd name="connsiteX0" fmla="*/ 2080659 w 2080659"/>
              <a:gd name="connsiteY0" fmla="*/ 7840 h 2343926"/>
              <a:gd name="connsiteX1" fmla="*/ 1946554 w 2080659"/>
              <a:gd name="connsiteY1" fmla="*/ 27917 h 2343926"/>
              <a:gd name="connsiteX2" fmla="*/ 1327933 w 2080659"/>
              <a:gd name="connsiteY2" fmla="*/ 329176 h 2343926"/>
              <a:gd name="connsiteX3" fmla="*/ 1044844 w 2080659"/>
              <a:gd name="connsiteY3" fmla="*/ 524845 h 2343926"/>
              <a:gd name="connsiteX4" fmla="*/ 896447 w 2080659"/>
              <a:gd name="connsiteY4" fmla="*/ 880306 h 2343926"/>
              <a:gd name="connsiteX5" fmla="*/ 719771 w 2080659"/>
              <a:gd name="connsiteY5" fmla="*/ 1203022 h 2343926"/>
              <a:gd name="connsiteX6" fmla="*/ 575968 w 2080659"/>
              <a:gd name="connsiteY6" fmla="*/ 1440297 h 2343926"/>
              <a:gd name="connsiteX7" fmla="*/ 413115 w 2080659"/>
              <a:gd name="connsiteY7" fmla="*/ 1779228 h 2343926"/>
              <a:gd name="connsiteX8" fmla="*/ 225228 w 2080659"/>
              <a:gd name="connsiteY8" fmla="*/ 2052336 h 2343926"/>
              <a:gd name="connsiteX9" fmla="*/ 0 w 2080659"/>
              <a:gd name="connsiteY9" fmla="*/ 2343926 h 2343926"/>
              <a:gd name="connsiteX0" fmla="*/ 1855431 w 1855431"/>
              <a:gd name="connsiteY0" fmla="*/ 7840 h 2052337"/>
              <a:gd name="connsiteX1" fmla="*/ 1721326 w 1855431"/>
              <a:gd name="connsiteY1" fmla="*/ 27917 h 2052337"/>
              <a:gd name="connsiteX2" fmla="*/ 1102705 w 1855431"/>
              <a:gd name="connsiteY2" fmla="*/ 329176 h 2052337"/>
              <a:gd name="connsiteX3" fmla="*/ 819616 w 1855431"/>
              <a:gd name="connsiteY3" fmla="*/ 524845 h 2052337"/>
              <a:gd name="connsiteX4" fmla="*/ 671219 w 1855431"/>
              <a:gd name="connsiteY4" fmla="*/ 880306 h 2052337"/>
              <a:gd name="connsiteX5" fmla="*/ 494543 w 1855431"/>
              <a:gd name="connsiteY5" fmla="*/ 1203022 h 2052337"/>
              <a:gd name="connsiteX6" fmla="*/ 350740 w 1855431"/>
              <a:gd name="connsiteY6" fmla="*/ 1440297 h 2052337"/>
              <a:gd name="connsiteX7" fmla="*/ 187887 w 1855431"/>
              <a:gd name="connsiteY7" fmla="*/ 1779228 h 2052337"/>
              <a:gd name="connsiteX8" fmla="*/ 0 w 1855431"/>
              <a:gd name="connsiteY8" fmla="*/ 2052336 h 2052337"/>
              <a:gd name="connsiteX0" fmla="*/ 1667544 w 1667544"/>
              <a:gd name="connsiteY0" fmla="*/ 7840 h 1779228"/>
              <a:gd name="connsiteX1" fmla="*/ 1533439 w 1667544"/>
              <a:gd name="connsiteY1" fmla="*/ 27917 h 1779228"/>
              <a:gd name="connsiteX2" fmla="*/ 914818 w 1667544"/>
              <a:gd name="connsiteY2" fmla="*/ 329176 h 1779228"/>
              <a:gd name="connsiteX3" fmla="*/ 631729 w 1667544"/>
              <a:gd name="connsiteY3" fmla="*/ 524845 h 1779228"/>
              <a:gd name="connsiteX4" fmla="*/ 483332 w 1667544"/>
              <a:gd name="connsiteY4" fmla="*/ 880306 h 1779228"/>
              <a:gd name="connsiteX5" fmla="*/ 306656 w 1667544"/>
              <a:gd name="connsiteY5" fmla="*/ 1203022 h 1779228"/>
              <a:gd name="connsiteX6" fmla="*/ 162853 w 1667544"/>
              <a:gd name="connsiteY6" fmla="*/ 1440297 h 1779228"/>
              <a:gd name="connsiteX7" fmla="*/ 0 w 1667544"/>
              <a:gd name="connsiteY7" fmla="*/ 1779228 h 1779228"/>
              <a:gd name="connsiteX0" fmla="*/ 1504691 w 1504691"/>
              <a:gd name="connsiteY0" fmla="*/ 7840 h 1440297"/>
              <a:gd name="connsiteX1" fmla="*/ 1370586 w 1504691"/>
              <a:gd name="connsiteY1" fmla="*/ 27917 h 1440297"/>
              <a:gd name="connsiteX2" fmla="*/ 751965 w 1504691"/>
              <a:gd name="connsiteY2" fmla="*/ 329176 h 1440297"/>
              <a:gd name="connsiteX3" fmla="*/ 468876 w 1504691"/>
              <a:gd name="connsiteY3" fmla="*/ 524845 h 1440297"/>
              <a:gd name="connsiteX4" fmla="*/ 320479 w 1504691"/>
              <a:gd name="connsiteY4" fmla="*/ 880306 h 1440297"/>
              <a:gd name="connsiteX5" fmla="*/ 143803 w 1504691"/>
              <a:gd name="connsiteY5" fmla="*/ 1203022 h 1440297"/>
              <a:gd name="connsiteX6" fmla="*/ 0 w 1504691"/>
              <a:gd name="connsiteY6" fmla="*/ 1440297 h 1440297"/>
              <a:gd name="connsiteX0" fmla="*/ 1360888 w 1360888"/>
              <a:gd name="connsiteY0" fmla="*/ 7840 h 1203022"/>
              <a:gd name="connsiteX1" fmla="*/ 1226783 w 1360888"/>
              <a:gd name="connsiteY1" fmla="*/ 27917 h 1203022"/>
              <a:gd name="connsiteX2" fmla="*/ 608162 w 1360888"/>
              <a:gd name="connsiteY2" fmla="*/ 329176 h 1203022"/>
              <a:gd name="connsiteX3" fmla="*/ 325073 w 1360888"/>
              <a:gd name="connsiteY3" fmla="*/ 524845 h 1203022"/>
              <a:gd name="connsiteX4" fmla="*/ 176676 w 1360888"/>
              <a:gd name="connsiteY4" fmla="*/ 880306 h 1203022"/>
              <a:gd name="connsiteX5" fmla="*/ 0 w 1360888"/>
              <a:gd name="connsiteY5" fmla="*/ 1203022 h 1203022"/>
              <a:gd name="connsiteX0" fmla="*/ 1416362 w 1416362"/>
              <a:gd name="connsiteY0" fmla="*/ 7840 h 1327783"/>
              <a:gd name="connsiteX1" fmla="*/ 1282257 w 1416362"/>
              <a:gd name="connsiteY1" fmla="*/ 27917 h 1327783"/>
              <a:gd name="connsiteX2" fmla="*/ 663636 w 1416362"/>
              <a:gd name="connsiteY2" fmla="*/ 329176 h 1327783"/>
              <a:gd name="connsiteX3" fmla="*/ 380547 w 1416362"/>
              <a:gd name="connsiteY3" fmla="*/ 524845 h 1327783"/>
              <a:gd name="connsiteX4" fmla="*/ 232150 w 1416362"/>
              <a:gd name="connsiteY4" fmla="*/ 880306 h 1327783"/>
              <a:gd name="connsiteX5" fmla="*/ 0 w 1416362"/>
              <a:gd name="connsiteY5" fmla="*/ 1327783 h 132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6362" h="1327783">
                <a:moveTo>
                  <a:pt x="1416362" y="7840"/>
                </a:moveTo>
                <a:cubicBezTo>
                  <a:pt x="1402230" y="15807"/>
                  <a:pt x="1407711" y="-25639"/>
                  <a:pt x="1282257" y="27917"/>
                </a:cubicBezTo>
                <a:cubicBezTo>
                  <a:pt x="1156803" y="81473"/>
                  <a:pt x="822139" y="250975"/>
                  <a:pt x="663636" y="329176"/>
                </a:cubicBezTo>
                <a:lnTo>
                  <a:pt x="380547" y="524845"/>
                </a:lnTo>
                <a:lnTo>
                  <a:pt x="232150" y="880306"/>
                </a:lnTo>
                <a:lnTo>
                  <a:pt x="0" y="1327783"/>
                </a:ln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p:cNvSpPr>
            <a:spLocks noChangeAspect="1"/>
          </p:cNvSpPr>
          <p:nvPr/>
        </p:nvSpPr>
        <p:spPr>
          <a:xfrm>
            <a:off x="3202613" y="6225403"/>
            <a:ext cx="549746" cy="656834"/>
          </a:xfrm>
          <a:custGeom>
            <a:avLst/>
            <a:gdLst>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00932"/>
              <a:gd name="connsiteY0" fmla="*/ 0 h 1566407"/>
              <a:gd name="connsiteX1" fmla="*/ 63610 w 500932"/>
              <a:gd name="connsiteY1" fmla="*/ 111318 h 1566407"/>
              <a:gd name="connsiteX2" fmla="*/ 190831 w 500932"/>
              <a:gd name="connsiteY2" fmla="*/ 166977 h 1566407"/>
              <a:gd name="connsiteX3" fmla="*/ 278296 w 500932"/>
              <a:gd name="connsiteY3" fmla="*/ 206734 h 1566407"/>
              <a:gd name="connsiteX4" fmla="*/ 286247 w 500932"/>
              <a:gd name="connsiteY4" fmla="*/ 310101 h 1566407"/>
              <a:gd name="connsiteX5" fmla="*/ 365760 w 500932"/>
              <a:gd name="connsiteY5" fmla="*/ 397565 h 1566407"/>
              <a:gd name="connsiteX6" fmla="*/ 437322 w 500932"/>
              <a:gd name="connsiteY6" fmla="*/ 477078 h 1566407"/>
              <a:gd name="connsiteX7" fmla="*/ 500932 w 500932"/>
              <a:gd name="connsiteY7" fmla="*/ 540689 h 1566407"/>
              <a:gd name="connsiteX8" fmla="*/ 492981 w 500932"/>
              <a:gd name="connsiteY8" fmla="*/ 667910 h 1566407"/>
              <a:gd name="connsiteX9" fmla="*/ 413468 w 500932"/>
              <a:gd name="connsiteY9" fmla="*/ 707666 h 1566407"/>
              <a:gd name="connsiteX10" fmla="*/ 262393 w 500932"/>
              <a:gd name="connsiteY10" fmla="*/ 715617 h 1566407"/>
              <a:gd name="connsiteX11" fmla="*/ 190831 w 500932"/>
              <a:gd name="connsiteY11" fmla="*/ 731520 h 1566407"/>
              <a:gd name="connsiteX12" fmla="*/ 230588 w 500932"/>
              <a:gd name="connsiteY12" fmla="*/ 787179 h 1566407"/>
              <a:gd name="connsiteX13" fmla="*/ 174929 w 500932"/>
              <a:gd name="connsiteY13" fmla="*/ 874644 h 1566407"/>
              <a:gd name="connsiteX14" fmla="*/ 159026 w 500932"/>
              <a:gd name="connsiteY14" fmla="*/ 930303 h 1566407"/>
              <a:gd name="connsiteX15" fmla="*/ 222636 w 500932"/>
              <a:gd name="connsiteY15" fmla="*/ 985962 h 1566407"/>
              <a:gd name="connsiteX16" fmla="*/ 365760 w 500932"/>
              <a:gd name="connsiteY16" fmla="*/ 1105231 h 1566407"/>
              <a:gd name="connsiteX17" fmla="*/ 389614 w 500932"/>
              <a:gd name="connsiteY17" fmla="*/ 1240404 h 1566407"/>
              <a:gd name="connsiteX18" fmla="*/ 333955 w 500932"/>
              <a:gd name="connsiteY18" fmla="*/ 1359673 h 1566407"/>
              <a:gd name="connsiteX19" fmla="*/ 230588 w 500932"/>
              <a:gd name="connsiteY19" fmla="*/ 1407381 h 1566407"/>
              <a:gd name="connsiteX20" fmla="*/ 135172 w 500932"/>
              <a:gd name="connsiteY20" fmla="*/ 1439186 h 1566407"/>
              <a:gd name="connsiteX21" fmla="*/ 71562 w 500932"/>
              <a:gd name="connsiteY21" fmla="*/ 1510748 h 1566407"/>
              <a:gd name="connsiteX22" fmla="*/ 79513 w 500932"/>
              <a:gd name="connsiteY22" fmla="*/ 1566407 h 1566407"/>
              <a:gd name="connsiteX0" fmla="*/ 0 w 511589"/>
              <a:gd name="connsiteY0" fmla="*/ 0 h 1566407"/>
              <a:gd name="connsiteX1" fmla="*/ 63610 w 511589"/>
              <a:gd name="connsiteY1" fmla="*/ 111318 h 1566407"/>
              <a:gd name="connsiteX2" fmla="*/ 190831 w 511589"/>
              <a:gd name="connsiteY2" fmla="*/ 166977 h 1566407"/>
              <a:gd name="connsiteX3" fmla="*/ 278296 w 511589"/>
              <a:gd name="connsiteY3" fmla="*/ 206734 h 1566407"/>
              <a:gd name="connsiteX4" fmla="*/ 286247 w 511589"/>
              <a:gd name="connsiteY4" fmla="*/ 310101 h 1566407"/>
              <a:gd name="connsiteX5" fmla="*/ 365760 w 511589"/>
              <a:gd name="connsiteY5" fmla="*/ 397565 h 1566407"/>
              <a:gd name="connsiteX6" fmla="*/ 437322 w 511589"/>
              <a:gd name="connsiteY6" fmla="*/ 477078 h 1566407"/>
              <a:gd name="connsiteX7" fmla="*/ 500932 w 511589"/>
              <a:gd name="connsiteY7" fmla="*/ 540689 h 1566407"/>
              <a:gd name="connsiteX8" fmla="*/ 492981 w 511589"/>
              <a:gd name="connsiteY8" fmla="*/ 667910 h 1566407"/>
              <a:gd name="connsiteX9" fmla="*/ 413468 w 511589"/>
              <a:gd name="connsiteY9" fmla="*/ 707666 h 1566407"/>
              <a:gd name="connsiteX10" fmla="*/ 262393 w 511589"/>
              <a:gd name="connsiteY10" fmla="*/ 715617 h 1566407"/>
              <a:gd name="connsiteX11" fmla="*/ 190831 w 511589"/>
              <a:gd name="connsiteY11" fmla="*/ 731520 h 1566407"/>
              <a:gd name="connsiteX12" fmla="*/ 230588 w 511589"/>
              <a:gd name="connsiteY12" fmla="*/ 787179 h 1566407"/>
              <a:gd name="connsiteX13" fmla="*/ 174929 w 511589"/>
              <a:gd name="connsiteY13" fmla="*/ 874644 h 1566407"/>
              <a:gd name="connsiteX14" fmla="*/ 159026 w 511589"/>
              <a:gd name="connsiteY14" fmla="*/ 930303 h 1566407"/>
              <a:gd name="connsiteX15" fmla="*/ 222636 w 511589"/>
              <a:gd name="connsiteY15" fmla="*/ 985962 h 1566407"/>
              <a:gd name="connsiteX16" fmla="*/ 365760 w 511589"/>
              <a:gd name="connsiteY16" fmla="*/ 1105231 h 1566407"/>
              <a:gd name="connsiteX17" fmla="*/ 389614 w 511589"/>
              <a:gd name="connsiteY17" fmla="*/ 1240404 h 1566407"/>
              <a:gd name="connsiteX18" fmla="*/ 333955 w 511589"/>
              <a:gd name="connsiteY18" fmla="*/ 1359673 h 1566407"/>
              <a:gd name="connsiteX19" fmla="*/ 230588 w 511589"/>
              <a:gd name="connsiteY19" fmla="*/ 1407381 h 1566407"/>
              <a:gd name="connsiteX20" fmla="*/ 135172 w 511589"/>
              <a:gd name="connsiteY20" fmla="*/ 1439186 h 1566407"/>
              <a:gd name="connsiteX21" fmla="*/ 71562 w 511589"/>
              <a:gd name="connsiteY21" fmla="*/ 1510748 h 1566407"/>
              <a:gd name="connsiteX22" fmla="*/ 79513 w 511589"/>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230588 w 510378"/>
              <a:gd name="connsiteY12" fmla="*/ 787179 h 1566407"/>
              <a:gd name="connsiteX13" fmla="*/ 174929 w 510378"/>
              <a:gd name="connsiteY13" fmla="*/ 874644 h 1566407"/>
              <a:gd name="connsiteX14" fmla="*/ 159026 w 510378"/>
              <a:gd name="connsiteY14" fmla="*/ 930303 h 1566407"/>
              <a:gd name="connsiteX15" fmla="*/ 222636 w 510378"/>
              <a:gd name="connsiteY15" fmla="*/ 985962 h 1566407"/>
              <a:gd name="connsiteX16" fmla="*/ 365760 w 510378"/>
              <a:gd name="connsiteY16" fmla="*/ 1105231 h 1566407"/>
              <a:gd name="connsiteX17" fmla="*/ 389614 w 510378"/>
              <a:gd name="connsiteY17" fmla="*/ 1240404 h 1566407"/>
              <a:gd name="connsiteX18" fmla="*/ 333955 w 510378"/>
              <a:gd name="connsiteY18" fmla="*/ 1359673 h 1566407"/>
              <a:gd name="connsiteX19" fmla="*/ 230588 w 510378"/>
              <a:gd name="connsiteY19" fmla="*/ 1407381 h 1566407"/>
              <a:gd name="connsiteX20" fmla="*/ 135172 w 510378"/>
              <a:gd name="connsiteY20" fmla="*/ 1439186 h 1566407"/>
              <a:gd name="connsiteX21" fmla="*/ 71562 w 510378"/>
              <a:gd name="connsiteY21" fmla="*/ 1510748 h 1566407"/>
              <a:gd name="connsiteX22" fmla="*/ 79513 w 510378"/>
              <a:gd name="connsiteY22"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0831 w 510378"/>
              <a:gd name="connsiteY11" fmla="*/ 731520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159026 w 510378"/>
              <a:gd name="connsiteY13" fmla="*/ 930303 h 1566407"/>
              <a:gd name="connsiteX14" fmla="*/ 222636 w 510378"/>
              <a:gd name="connsiteY14" fmla="*/ 985962 h 1566407"/>
              <a:gd name="connsiteX15" fmla="*/ 365760 w 510378"/>
              <a:gd name="connsiteY15" fmla="*/ 1105231 h 1566407"/>
              <a:gd name="connsiteX16" fmla="*/ 389614 w 510378"/>
              <a:gd name="connsiteY16" fmla="*/ 1240404 h 1566407"/>
              <a:gd name="connsiteX17" fmla="*/ 333955 w 510378"/>
              <a:gd name="connsiteY17" fmla="*/ 1359673 h 1566407"/>
              <a:gd name="connsiteX18" fmla="*/ 230588 w 510378"/>
              <a:gd name="connsiteY18" fmla="*/ 1407381 h 1566407"/>
              <a:gd name="connsiteX19" fmla="*/ 135172 w 510378"/>
              <a:gd name="connsiteY19" fmla="*/ 1439186 h 1566407"/>
              <a:gd name="connsiteX20" fmla="*/ 71562 w 510378"/>
              <a:gd name="connsiteY20" fmla="*/ 1510748 h 1566407"/>
              <a:gd name="connsiteX21" fmla="*/ 79513 w 510378"/>
              <a:gd name="connsiteY21"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74929 w 510378"/>
              <a:gd name="connsiteY12" fmla="*/ 874644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413468 w 510378"/>
              <a:gd name="connsiteY9" fmla="*/ 707666 h 1566407"/>
              <a:gd name="connsiteX10" fmla="*/ 262393 w 510378"/>
              <a:gd name="connsiteY10" fmla="*/ 715617 h 1566407"/>
              <a:gd name="connsiteX11" fmla="*/ 198451 w 510378"/>
              <a:gd name="connsiteY11" fmla="*/ 761194 h 1566407"/>
              <a:gd name="connsiteX12" fmla="*/ 159689 w 510378"/>
              <a:gd name="connsiteY12" fmla="*/ 882063 h 1566407"/>
              <a:gd name="connsiteX13" fmla="*/ 222636 w 510378"/>
              <a:gd name="connsiteY13" fmla="*/ 985962 h 1566407"/>
              <a:gd name="connsiteX14" fmla="*/ 365760 w 510378"/>
              <a:gd name="connsiteY14" fmla="*/ 1105231 h 1566407"/>
              <a:gd name="connsiteX15" fmla="*/ 389614 w 510378"/>
              <a:gd name="connsiteY15" fmla="*/ 1240404 h 1566407"/>
              <a:gd name="connsiteX16" fmla="*/ 333955 w 510378"/>
              <a:gd name="connsiteY16" fmla="*/ 1359673 h 1566407"/>
              <a:gd name="connsiteX17" fmla="*/ 230588 w 510378"/>
              <a:gd name="connsiteY17" fmla="*/ 1407381 h 1566407"/>
              <a:gd name="connsiteX18" fmla="*/ 135172 w 510378"/>
              <a:gd name="connsiteY18" fmla="*/ 1439186 h 1566407"/>
              <a:gd name="connsiteX19" fmla="*/ 71562 w 510378"/>
              <a:gd name="connsiteY19" fmla="*/ 1510748 h 1566407"/>
              <a:gd name="connsiteX20" fmla="*/ 79513 w 510378"/>
              <a:gd name="connsiteY20"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62393 w 510378"/>
              <a:gd name="connsiteY9" fmla="*/ 715617 h 1566407"/>
              <a:gd name="connsiteX10" fmla="*/ 198451 w 510378"/>
              <a:gd name="connsiteY10" fmla="*/ 761194 h 1566407"/>
              <a:gd name="connsiteX11" fmla="*/ 159689 w 510378"/>
              <a:gd name="connsiteY11" fmla="*/ 882063 h 1566407"/>
              <a:gd name="connsiteX12" fmla="*/ 222636 w 510378"/>
              <a:gd name="connsiteY12" fmla="*/ 985962 h 1566407"/>
              <a:gd name="connsiteX13" fmla="*/ 365760 w 510378"/>
              <a:gd name="connsiteY13" fmla="*/ 1105231 h 1566407"/>
              <a:gd name="connsiteX14" fmla="*/ 389614 w 510378"/>
              <a:gd name="connsiteY14" fmla="*/ 1240404 h 1566407"/>
              <a:gd name="connsiteX15" fmla="*/ 333955 w 510378"/>
              <a:gd name="connsiteY15" fmla="*/ 1359673 h 1566407"/>
              <a:gd name="connsiteX16" fmla="*/ 230588 w 510378"/>
              <a:gd name="connsiteY16" fmla="*/ 1407381 h 1566407"/>
              <a:gd name="connsiteX17" fmla="*/ 135172 w 510378"/>
              <a:gd name="connsiteY17" fmla="*/ 1439186 h 1566407"/>
              <a:gd name="connsiteX18" fmla="*/ 71562 w 510378"/>
              <a:gd name="connsiteY18" fmla="*/ 1510748 h 1566407"/>
              <a:gd name="connsiteX19" fmla="*/ 79513 w 510378"/>
              <a:gd name="connsiteY19"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98451 w 510378"/>
              <a:gd name="connsiteY9" fmla="*/ 761194 h 1566407"/>
              <a:gd name="connsiteX10" fmla="*/ 159689 w 510378"/>
              <a:gd name="connsiteY10" fmla="*/ 882063 h 1566407"/>
              <a:gd name="connsiteX11" fmla="*/ 222636 w 510378"/>
              <a:gd name="connsiteY11" fmla="*/ 985962 h 1566407"/>
              <a:gd name="connsiteX12" fmla="*/ 365760 w 510378"/>
              <a:gd name="connsiteY12" fmla="*/ 1105231 h 1566407"/>
              <a:gd name="connsiteX13" fmla="*/ 389614 w 510378"/>
              <a:gd name="connsiteY13" fmla="*/ 1240404 h 1566407"/>
              <a:gd name="connsiteX14" fmla="*/ 333955 w 510378"/>
              <a:gd name="connsiteY14" fmla="*/ 1359673 h 1566407"/>
              <a:gd name="connsiteX15" fmla="*/ 230588 w 510378"/>
              <a:gd name="connsiteY15" fmla="*/ 1407381 h 1566407"/>
              <a:gd name="connsiteX16" fmla="*/ 135172 w 510378"/>
              <a:gd name="connsiteY16" fmla="*/ 1439186 h 1566407"/>
              <a:gd name="connsiteX17" fmla="*/ 71562 w 510378"/>
              <a:gd name="connsiteY17" fmla="*/ 1510748 h 1566407"/>
              <a:gd name="connsiteX18" fmla="*/ 79513 w 510378"/>
              <a:gd name="connsiteY18"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159689 w 510378"/>
              <a:gd name="connsiteY9" fmla="*/ 882063 h 1566407"/>
              <a:gd name="connsiteX10" fmla="*/ 222636 w 510378"/>
              <a:gd name="connsiteY10" fmla="*/ 985962 h 1566407"/>
              <a:gd name="connsiteX11" fmla="*/ 365760 w 510378"/>
              <a:gd name="connsiteY11" fmla="*/ 1105231 h 1566407"/>
              <a:gd name="connsiteX12" fmla="*/ 389614 w 510378"/>
              <a:gd name="connsiteY12" fmla="*/ 1240404 h 1566407"/>
              <a:gd name="connsiteX13" fmla="*/ 333955 w 510378"/>
              <a:gd name="connsiteY13" fmla="*/ 1359673 h 1566407"/>
              <a:gd name="connsiteX14" fmla="*/ 230588 w 510378"/>
              <a:gd name="connsiteY14" fmla="*/ 1407381 h 1566407"/>
              <a:gd name="connsiteX15" fmla="*/ 135172 w 510378"/>
              <a:gd name="connsiteY15" fmla="*/ 1439186 h 1566407"/>
              <a:gd name="connsiteX16" fmla="*/ 71562 w 510378"/>
              <a:gd name="connsiteY16" fmla="*/ 1510748 h 1566407"/>
              <a:gd name="connsiteX17" fmla="*/ 79513 w 510378"/>
              <a:gd name="connsiteY17"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222636 w 510378"/>
              <a:gd name="connsiteY9" fmla="*/ 985962 h 1566407"/>
              <a:gd name="connsiteX10" fmla="*/ 365760 w 510378"/>
              <a:gd name="connsiteY10" fmla="*/ 1105231 h 1566407"/>
              <a:gd name="connsiteX11" fmla="*/ 389614 w 510378"/>
              <a:gd name="connsiteY11" fmla="*/ 1240404 h 1566407"/>
              <a:gd name="connsiteX12" fmla="*/ 333955 w 510378"/>
              <a:gd name="connsiteY12" fmla="*/ 1359673 h 1566407"/>
              <a:gd name="connsiteX13" fmla="*/ 230588 w 510378"/>
              <a:gd name="connsiteY13" fmla="*/ 1407381 h 1566407"/>
              <a:gd name="connsiteX14" fmla="*/ 135172 w 510378"/>
              <a:gd name="connsiteY14" fmla="*/ 1439186 h 1566407"/>
              <a:gd name="connsiteX15" fmla="*/ 71562 w 510378"/>
              <a:gd name="connsiteY15" fmla="*/ 1510748 h 1566407"/>
              <a:gd name="connsiteX16" fmla="*/ 79513 w 510378"/>
              <a:gd name="connsiteY16"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65760 w 510378"/>
              <a:gd name="connsiteY9" fmla="*/ 1105231 h 1566407"/>
              <a:gd name="connsiteX10" fmla="*/ 389614 w 510378"/>
              <a:gd name="connsiteY10" fmla="*/ 1240404 h 1566407"/>
              <a:gd name="connsiteX11" fmla="*/ 333955 w 510378"/>
              <a:gd name="connsiteY11" fmla="*/ 1359673 h 1566407"/>
              <a:gd name="connsiteX12" fmla="*/ 230588 w 510378"/>
              <a:gd name="connsiteY12" fmla="*/ 1407381 h 1566407"/>
              <a:gd name="connsiteX13" fmla="*/ 135172 w 510378"/>
              <a:gd name="connsiteY13" fmla="*/ 1439186 h 1566407"/>
              <a:gd name="connsiteX14" fmla="*/ 71562 w 510378"/>
              <a:gd name="connsiteY14" fmla="*/ 1510748 h 1566407"/>
              <a:gd name="connsiteX15" fmla="*/ 79513 w 510378"/>
              <a:gd name="connsiteY15"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1562 w 510378"/>
              <a:gd name="connsiteY13" fmla="*/ 1510748 h 1566407"/>
              <a:gd name="connsiteX14" fmla="*/ 79513 w 510378"/>
              <a:gd name="connsiteY14" fmla="*/ 1566407 h 1566407"/>
              <a:gd name="connsiteX0" fmla="*/ 0 w 510378"/>
              <a:gd name="connsiteY0" fmla="*/ 0 h 1566407"/>
              <a:gd name="connsiteX1" fmla="*/ 63610 w 510378"/>
              <a:gd name="connsiteY1" fmla="*/ 111318 h 1566407"/>
              <a:gd name="connsiteX2" fmla="*/ 190831 w 510378"/>
              <a:gd name="connsiteY2" fmla="*/ 166977 h 1566407"/>
              <a:gd name="connsiteX3" fmla="*/ 278296 w 510378"/>
              <a:gd name="connsiteY3" fmla="*/ 206734 h 1566407"/>
              <a:gd name="connsiteX4" fmla="*/ 286247 w 510378"/>
              <a:gd name="connsiteY4" fmla="*/ 310101 h 1566407"/>
              <a:gd name="connsiteX5" fmla="*/ 365760 w 510378"/>
              <a:gd name="connsiteY5" fmla="*/ 397565 h 1566407"/>
              <a:gd name="connsiteX6" fmla="*/ 437322 w 510378"/>
              <a:gd name="connsiteY6" fmla="*/ 477078 h 1566407"/>
              <a:gd name="connsiteX7" fmla="*/ 500932 w 510378"/>
              <a:gd name="connsiteY7" fmla="*/ 540689 h 1566407"/>
              <a:gd name="connsiteX8" fmla="*/ 492981 w 510378"/>
              <a:gd name="connsiteY8" fmla="*/ 667910 h 1566407"/>
              <a:gd name="connsiteX9" fmla="*/ 389614 w 510378"/>
              <a:gd name="connsiteY9" fmla="*/ 1240404 h 1566407"/>
              <a:gd name="connsiteX10" fmla="*/ 333955 w 510378"/>
              <a:gd name="connsiteY10" fmla="*/ 1359673 h 1566407"/>
              <a:gd name="connsiteX11" fmla="*/ 230588 w 510378"/>
              <a:gd name="connsiteY11" fmla="*/ 1407381 h 1566407"/>
              <a:gd name="connsiteX12" fmla="*/ 135172 w 510378"/>
              <a:gd name="connsiteY12" fmla="*/ 1439186 h 1566407"/>
              <a:gd name="connsiteX13" fmla="*/ 79513 w 510378"/>
              <a:gd name="connsiteY13" fmla="*/ 1566407 h 1566407"/>
              <a:gd name="connsiteX0" fmla="*/ 0 w 510378"/>
              <a:gd name="connsiteY0" fmla="*/ 0 h 1439186"/>
              <a:gd name="connsiteX1" fmla="*/ 63610 w 510378"/>
              <a:gd name="connsiteY1" fmla="*/ 111318 h 1439186"/>
              <a:gd name="connsiteX2" fmla="*/ 190831 w 510378"/>
              <a:gd name="connsiteY2" fmla="*/ 166977 h 1439186"/>
              <a:gd name="connsiteX3" fmla="*/ 278296 w 510378"/>
              <a:gd name="connsiteY3" fmla="*/ 206734 h 1439186"/>
              <a:gd name="connsiteX4" fmla="*/ 286247 w 510378"/>
              <a:gd name="connsiteY4" fmla="*/ 310101 h 1439186"/>
              <a:gd name="connsiteX5" fmla="*/ 365760 w 510378"/>
              <a:gd name="connsiteY5" fmla="*/ 397565 h 1439186"/>
              <a:gd name="connsiteX6" fmla="*/ 437322 w 510378"/>
              <a:gd name="connsiteY6" fmla="*/ 477078 h 1439186"/>
              <a:gd name="connsiteX7" fmla="*/ 500932 w 510378"/>
              <a:gd name="connsiteY7" fmla="*/ 540689 h 1439186"/>
              <a:gd name="connsiteX8" fmla="*/ 492981 w 510378"/>
              <a:gd name="connsiteY8" fmla="*/ 667910 h 1439186"/>
              <a:gd name="connsiteX9" fmla="*/ 389614 w 510378"/>
              <a:gd name="connsiteY9" fmla="*/ 1240404 h 1439186"/>
              <a:gd name="connsiteX10" fmla="*/ 333955 w 510378"/>
              <a:gd name="connsiteY10" fmla="*/ 1359673 h 1439186"/>
              <a:gd name="connsiteX11" fmla="*/ 230588 w 510378"/>
              <a:gd name="connsiteY11" fmla="*/ 1407381 h 1439186"/>
              <a:gd name="connsiteX12" fmla="*/ 135172 w 510378"/>
              <a:gd name="connsiteY12" fmla="*/ 1439186 h 1439186"/>
              <a:gd name="connsiteX0" fmla="*/ 0 w 510378"/>
              <a:gd name="connsiteY0" fmla="*/ 0 h 1407381"/>
              <a:gd name="connsiteX1" fmla="*/ 63610 w 510378"/>
              <a:gd name="connsiteY1" fmla="*/ 111318 h 1407381"/>
              <a:gd name="connsiteX2" fmla="*/ 190831 w 510378"/>
              <a:gd name="connsiteY2" fmla="*/ 166977 h 1407381"/>
              <a:gd name="connsiteX3" fmla="*/ 278296 w 510378"/>
              <a:gd name="connsiteY3" fmla="*/ 206734 h 1407381"/>
              <a:gd name="connsiteX4" fmla="*/ 286247 w 510378"/>
              <a:gd name="connsiteY4" fmla="*/ 310101 h 1407381"/>
              <a:gd name="connsiteX5" fmla="*/ 365760 w 510378"/>
              <a:gd name="connsiteY5" fmla="*/ 397565 h 1407381"/>
              <a:gd name="connsiteX6" fmla="*/ 437322 w 510378"/>
              <a:gd name="connsiteY6" fmla="*/ 477078 h 1407381"/>
              <a:gd name="connsiteX7" fmla="*/ 500932 w 510378"/>
              <a:gd name="connsiteY7" fmla="*/ 540689 h 1407381"/>
              <a:gd name="connsiteX8" fmla="*/ 492981 w 510378"/>
              <a:gd name="connsiteY8" fmla="*/ 667910 h 1407381"/>
              <a:gd name="connsiteX9" fmla="*/ 389614 w 510378"/>
              <a:gd name="connsiteY9" fmla="*/ 1240404 h 1407381"/>
              <a:gd name="connsiteX10" fmla="*/ 333955 w 510378"/>
              <a:gd name="connsiteY10" fmla="*/ 1359673 h 1407381"/>
              <a:gd name="connsiteX11" fmla="*/ 230588 w 510378"/>
              <a:gd name="connsiteY11" fmla="*/ 1407381 h 1407381"/>
              <a:gd name="connsiteX0" fmla="*/ 0 w 510378"/>
              <a:gd name="connsiteY0" fmla="*/ 0 h 1359673"/>
              <a:gd name="connsiteX1" fmla="*/ 63610 w 510378"/>
              <a:gd name="connsiteY1" fmla="*/ 111318 h 1359673"/>
              <a:gd name="connsiteX2" fmla="*/ 190831 w 510378"/>
              <a:gd name="connsiteY2" fmla="*/ 166977 h 1359673"/>
              <a:gd name="connsiteX3" fmla="*/ 278296 w 510378"/>
              <a:gd name="connsiteY3" fmla="*/ 206734 h 1359673"/>
              <a:gd name="connsiteX4" fmla="*/ 286247 w 510378"/>
              <a:gd name="connsiteY4" fmla="*/ 310101 h 1359673"/>
              <a:gd name="connsiteX5" fmla="*/ 365760 w 510378"/>
              <a:gd name="connsiteY5" fmla="*/ 397565 h 1359673"/>
              <a:gd name="connsiteX6" fmla="*/ 437322 w 510378"/>
              <a:gd name="connsiteY6" fmla="*/ 477078 h 1359673"/>
              <a:gd name="connsiteX7" fmla="*/ 500932 w 510378"/>
              <a:gd name="connsiteY7" fmla="*/ 540689 h 1359673"/>
              <a:gd name="connsiteX8" fmla="*/ 492981 w 510378"/>
              <a:gd name="connsiteY8" fmla="*/ 667910 h 1359673"/>
              <a:gd name="connsiteX9" fmla="*/ 389614 w 510378"/>
              <a:gd name="connsiteY9" fmla="*/ 1240404 h 1359673"/>
              <a:gd name="connsiteX10" fmla="*/ 333955 w 510378"/>
              <a:gd name="connsiteY10" fmla="*/ 1359673 h 1359673"/>
              <a:gd name="connsiteX0" fmla="*/ 0 w 510378"/>
              <a:gd name="connsiteY0" fmla="*/ 0 h 1240404"/>
              <a:gd name="connsiteX1" fmla="*/ 63610 w 510378"/>
              <a:gd name="connsiteY1" fmla="*/ 111318 h 1240404"/>
              <a:gd name="connsiteX2" fmla="*/ 190831 w 510378"/>
              <a:gd name="connsiteY2" fmla="*/ 166977 h 1240404"/>
              <a:gd name="connsiteX3" fmla="*/ 278296 w 510378"/>
              <a:gd name="connsiteY3" fmla="*/ 206734 h 1240404"/>
              <a:gd name="connsiteX4" fmla="*/ 286247 w 510378"/>
              <a:gd name="connsiteY4" fmla="*/ 310101 h 1240404"/>
              <a:gd name="connsiteX5" fmla="*/ 365760 w 510378"/>
              <a:gd name="connsiteY5" fmla="*/ 397565 h 1240404"/>
              <a:gd name="connsiteX6" fmla="*/ 437322 w 510378"/>
              <a:gd name="connsiteY6" fmla="*/ 477078 h 1240404"/>
              <a:gd name="connsiteX7" fmla="*/ 500932 w 510378"/>
              <a:gd name="connsiteY7" fmla="*/ 540689 h 1240404"/>
              <a:gd name="connsiteX8" fmla="*/ 492981 w 510378"/>
              <a:gd name="connsiteY8" fmla="*/ 667910 h 1240404"/>
              <a:gd name="connsiteX9" fmla="*/ 389614 w 510378"/>
              <a:gd name="connsiteY9" fmla="*/ 1240404 h 1240404"/>
              <a:gd name="connsiteX0" fmla="*/ 0 w 510378"/>
              <a:gd name="connsiteY0" fmla="*/ 0 h 667910"/>
              <a:gd name="connsiteX1" fmla="*/ 63610 w 510378"/>
              <a:gd name="connsiteY1" fmla="*/ 111318 h 667910"/>
              <a:gd name="connsiteX2" fmla="*/ 190831 w 510378"/>
              <a:gd name="connsiteY2" fmla="*/ 166977 h 667910"/>
              <a:gd name="connsiteX3" fmla="*/ 278296 w 510378"/>
              <a:gd name="connsiteY3" fmla="*/ 206734 h 667910"/>
              <a:gd name="connsiteX4" fmla="*/ 286247 w 510378"/>
              <a:gd name="connsiteY4" fmla="*/ 310101 h 667910"/>
              <a:gd name="connsiteX5" fmla="*/ 365760 w 510378"/>
              <a:gd name="connsiteY5" fmla="*/ 397565 h 667910"/>
              <a:gd name="connsiteX6" fmla="*/ 437322 w 510378"/>
              <a:gd name="connsiteY6" fmla="*/ 477078 h 667910"/>
              <a:gd name="connsiteX7" fmla="*/ 500932 w 510378"/>
              <a:gd name="connsiteY7" fmla="*/ 540689 h 667910"/>
              <a:gd name="connsiteX8" fmla="*/ 492981 w 510378"/>
              <a:gd name="connsiteY8" fmla="*/ 667910 h 667910"/>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437322 w 500932"/>
              <a:gd name="connsiteY6" fmla="*/ 477078 h 540689"/>
              <a:gd name="connsiteX7" fmla="*/ 500932 w 500932"/>
              <a:gd name="connsiteY7"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286247 w 500932"/>
              <a:gd name="connsiteY4" fmla="*/ 310101 h 540689"/>
              <a:gd name="connsiteX5" fmla="*/ 365760 w 500932"/>
              <a:gd name="connsiteY5" fmla="*/ 397565 h 540689"/>
              <a:gd name="connsiteX6" fmla="*/ 500932 w 500932"/>
              <a:gd name="connsiteY6" fmla="*/ 540689 h 540689"/>
              <a:gd name="connsiteX0" fmla="*/ 0 w 500932"/>
              <a:gd name="connsiteY0" fmla="*/ 0 h 540689"/>
              <a:gd name="connsiteX1" fmla="*/ 63610 w 500932"/>
              <a:gd name="connsiteY1" fmla="*/ 111318 h 540689"/>
              <a:gd name="connsiteX2" fmla="*/ 190831 w 500932"/>
              <a:gd name="connsiteY2" fmla="*/ 166977 h 540689"/>
              <a:gd name="connsiteX3" fmla="*/ 278296 w 500932"/>
              <a:gd name="connsiteY3" fmla="*/ 206734 h 540689"/>
              <a:gd name="connsiteX4" fmla="*/ 305019 w 500932"/>
              <a:gd name="connsiteY4" fmla="*/ 302790 h 540689"/>
              <a:gd name="connsiteX5" fmla="*/ 365760 w 500932"/>
              <a:gd name="connsiteY5" fmla="*/ 397565 h 540689"/>
              <a:gd name="connsiteX6" fmla="*/ 500932 w 500932"/>
              <a:gd name="connsiteY6" fmla="*/ 540689 h 540689"/>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349"/>
              <a:gd name="connsiteY0" fmla="*/ 0 h 504136"/>
              <a:gd name="connsiteX1" fmla="*/ 63610 w 433349"/>
              <a:gd name="connsiteY1" fmla="*/ 111318 h 504136"/>
              <a:gd name="connsiteX2" fmla="*/ 190831 w 433349"/>
              <a:gd name="connsiteY2" fmla="*/ 166977 h 504136"/>
              <a:gd name="connsiteX3" fmla="*/ 278296 w 433349"/>
              <a:gd name="connsiteY3" fmla="*/ 206734 h 504136"/>
              <a:gd name="connsiteX4" fmla="*/ 305019 w 433349"/>
              <a:gd name="connsiteY4" fmla="*/ 302790 h 504136"/>
              <a:gd name="connsiteX5" fmla="*/ 365760 w 433349"/>
              <a:gd name="connsiteY5" fmla="*/ 397565 h 504136"/>
              <a:gd name="connsiteX6" fmla="*/ 433349 w 433349"/>
              <a:gd name="connsiteY6" fmla="*/ 504136 h 504136"/>
              <a:gd name="connsiteX0" fmla="*/ 0 w 433402"/>
              <a:gd name="connsiteY0" fmla="*/ 0 h 504136"/>
              <a:gd name="connsiteX1" fmla="*/ 63610 w 433402"/>
              <a:gd name="connsiteY1" fmla="*/ 111318 h 504136"/>
              <a:gd name="connsiteX2" fmla="*/ 190831 w 433402"/>
              <a:gd name="connsiteY2" fmla="*/ 166977 h 504136"/>
              <a:gd name="connsiteX3" fmla="*/ 278296 w 433402"/>
              <a:gd name="connsiteY3" fmla="*/ 206734 h 504136"/>
              <a:gd name="connsiteX4" fmla="*/ 305019 w 433402"/>
              <a:gd name="connsiteY4" fmla="*/ 302790 h 504136"/>
              <a:gd name="connsiteX5" fmla="*/ 365760 w 433402"/>
              <a:gd name="connsiteY5" fmla="*/ 397565 h 504136"/>
              <a:gd name="connsiteX6" fmla="*/ 433349 w 433402"/>
              <a:gd name="connsiteY6" fmla="*/ 504136 h 50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402" h="504136">
                <a:moveTo>
                  <a:pt x="0" y="0"/>
                </a:moveTo>
                <a:lnTo>
                  <a:pt x="63610" y="111318"/>
                </a:lnTo>
                <a:cubicBezTo>
                  <a:pt x="95415" y="139148"/>
                  <a:pt x="155050" y="151074"/>
                  <a:pt x="190831" y="166977"/>
                </a:cubicBezTo>
                <a:cubicBezTo>
                  <a:pt x="226612" y="182880"/>
                  <a:pt x="259265" y="184099"/>
                  <a:pt x="278296" y="206734"/>
                </a:cubicBezTo>
                <a:cubicBezTo>
                  <a:pt x="297327" y="229369"/>
                  <a:pt x="278515" y="273635"/>
                  <a:pt x="305019" y="302790"/>
                </a:cubicBezTo>
                <a:lnTo>
                  <a:pt x="365760" y="397565"/>
                </a:lnTo>
                <a:cubicBezTo>
                  <a:pt x="387148" y="431123"/>
                  <a:pt x="435225" y="441419"/>
                  <a:pt x="433349" y="504136"/>
                </a:cubicBezTo>
              </a:path>
            </a:pathLst>
          </a:custGeom>
          <a:noFill/>
          <a:ln w="63500" cmpd="dbl">
            <a:solidFill>
              <a:schemeClr val="accent2">
                <a:lumMod val="75000"/>
              </a:schemeClr>
            </a:solidFill>
            <a:headEnd type="triangle" w="med" len="sm"/>
            <a:tailEnd type="non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フリーフォーム 132"/>
          <p:cNvSpPr/>
          <p:nvPr/>
        </p:nvSpPr>
        <p:spPr>
          <a:xfrm>
            <a:off x="5685573" y="2254314"/>
            <a:ext cx="471362" cy="943966"/>
          </a:xfrm>
          <a:custGeom>
            <a:avLst/>
            <a:gdLst>
              <a:gd name="connsiteX0" fmla="*/ 4820 w 881363"/>
              <a:gd name="connsiteY0" fmla="*/ 771644 h 1043649"/>
              <a:gd name="connsiteX1" fmla="*/ 190557 w 881363"/>
              <a:gd name="connsiteY1" fmla="*/ 590669 h 1043649"/>
              <a:gd name="connsiteX2" fmla="*/ 276282 w 881363"/>
              <a:gd name="connsiteY2" fmla="*/ 447794 h 1043649"/>
              <a:gd name="connsiteX3" fmla="*/ 385820 w 881363"/>
              <a:gd name="connsiteY3" fmla="*/ 319206 h 1043649"/>
              <a:gd name="connsiteX4" fmla="*/ 481070 w 881363"/>
              <a:gd name="connsiteY4" fmla="*/ 195381 h 1043649"/>
              <a:gd name="connsiteX5" fmla="*/ 538220 w 881363"/>
              <a:gd name="connsiteY5" fmla="*/ 90606 h 1043649"/>
              <a:gd name="connsiteX6" fmla="*/ 600132 w 881363"/>
              <a:gd name="connsiteY6" fmla="*/ 119 h 1043649"/>
              <a:gd name="connsiteX7" fmla="*/ 723957 w 881363"/>
              <a:gd name="connsiteY7" fmla="*/ 109656 h 1043649"/>
              <a:gd name="connsiteX8" fmla="*/ 776345 w 881363"/>
              <a:gd name="connsiteY8" fmla="*/ 171569 h 1043649"/>
              <a:gd name="connsiteX9" fmla="*/ 838257 w 881363"/>
              <a:gd name="connsiteY9" fmla="*/ 209669 h 1043649"/>
              <a:gd name="connsiteX10" fmla="*/ 881120 w 881363"/>
              <a:gd name="connsiteY10" fmla="*/ 262056 h 1043649"/>
              <a:gd name="connsiteX11" fmla="*/ 819207 w 881363"/>
              <a:gd name="connsiteY11" fmla="*/ 381119 h 1043649"/>
              <a:gd name="connsiteX12" fmla="*/ 704907 w 881363"/>
              <a:gd name="connsiteY12" fmla="*/ 485894 h 1043649"/>
              <a:gd name="connsiteX13" fmla="*/ 609657 w 881363"/>
              <a:gd name="connsiteY13" fmla="*/ 538281 h 1043649"/>
              <a:gd name="connsiteX14" fmla="*/ 490595 w 881363"/>
              <a:gd name="connsiteY14" fmla="*/ 662106 h 1043649"/>
              <a:gd name="connsiteX15" fmla="*/ 385820 w 881363"/>
              <a:gd name="connsiteY15" fmla="*/ 752594 h 1043649"/>
              <a:gd name="connsiteX16" fmla="*/ 266757 w 881363"/>
              <a:gd name="connsiteY16" fmla="*/ 843081 h 1043649"/>
              <a:gd name="connsiteX17" fmla="*/ 195320 w 881363"/>
              <a:gd name="connsiteY17" fmla="*/ 909756 h 1043649"/>
              <a:gd name="connsiteX18" fmla="*/ 114357 w 881363"/>
              <a:gd name="connsiteY18" fmla="*/ 1043106 h 1043649"/>
              <a:gd name="connsiteX19" fmla="*/ 52445 w 881363"/>
              <a:gd name="connsiteY19" fmla="*/ 952619 h 1043649"/>
              <a:gd name="connsiteX20" fmla="*/ 52445 w 881363"/>
              <a:gd name="connsiteY20" fmla="*/ 847844 h 1043649"/>
              <a:gd name="connsiteX21" fmla="*/ 4820 w 881363"/>
              <a:gd name="connsiteY21" fmla="*/ 771644 h 1043649"/>
              <a:gd name="connsiteX0" fmla="*/ 4820 w 881363"/>
              <a:gd name="connsiteY0" fmla="*/ 685989 h 957994"/>
              <a:gd name="connsiteX1" fmla="*/ 190557 w 881363"/>
              <a:gd name="connsiteY1" fmla="*/ 505014 h 957994"/>
              <a:gd name="connsiteX2" fmla="*/ 276282 w 881363"/>
              <a:gd name="connsiteY2" fmla="*/ 362139 h 957994"/>
              <a:gd name="connsiteX3" fmla="*/ 385820 w 881363"/>
              <a:gd name="connsiteY3" fmla="*/ 233551 h 957994"/>
              <a:gd name="connsiteX4" fmla="*/ 481070 w 881363"/>
              <a:gd name="connsiteY4" fmla="*/ 109726 h 957994"/>
              <a:gd name="connsiteX5" fmla="*/ 538220 w 881363"/>
              <a:gd name="connsiteY5" fmla="*/ 4951 h 957994"/>
              <a:gd name="connsiteX6" fmla="*/ 723957 w 881363"/>
              <a:gd name="connsiteY6" fmla="*/ 24001 h 957994"/>
              <a:gd name="connsiteX7" fmla="*/ 776345 w 881363"/>
              <a:gd name="connsiteY7" fmla="*/ 85914 h 957994"/>
              <a:gd name="connsiteX8" fmla="*/ 838257 w 881363"/>
              <a:gd name="connsiteY8" fmla="*/ 124014 h 957994"/>
              <a:gd name="connsiteX9" fmla="*/ 881120 w 881363"/>
              <a:gd name="connsiteY9" fmla="*/ 176401 h 957994"/>
              <a:gd name="connsiteX10" fmla="*/ 819207 w 881363"/>
              <a:gd name="connsiteY10" fmla="*/ 295464 h 957994"/>
              <a:gd name="connsiteX11" fmla="*/ 704907 w 881363"/>
              <a:gd name="connsiteY11" fmla="*/ 400239 h 957994"/>
              <a:gd name="connsiteX12" fmla="*/ 609657 w 881363"/>
              <a:gd name="connsiteY12" fmla="*/ 452626 h 957994"/>
              <a:gd name="connsiteX13" fmla="*/ 490595 w 881363"/>
              <a:gd name="connsiteY13" fmla="*/ 576451 h 957994"/>
              <a:gd name="connsiteX14" fmla="*/ 385820 w 881363"/>
              <a:gd name="connsiteY14" fmla="*/ 666939 h 957994"/>
              <a:gd name="connsiteX15" fmla="*/ 266757 w 881363"/>
              <a:gd name="connsiteY15" fmla="*/ 757426 h 957994"/>
              <a:gd name="connsiteX16" fmla="*/ 195320 w 881363"/>
              <a:gd name="connsiteY16" fmla="*/ 824101 h 957994"/>
              <a:gd name="connsiteX17" fmla="*/ 114357 w 881363"/>
              <a:gd name="connsiteY17" fmla="*/ 957451 h 957994"/>
              <a:gd name="connsiteX18" fmla="*/ 52445 w 881363"/>
              <a:gd name="connsiteY18" fmla="*/ 866964 h 957994"/>
              <a:gd name="connsiteX19" fmla="*/ 52445 w 881363"/>
              <a:gd name="connsiteY19" fmla="*/ 762189 h 957994"/>
              <a:gd name="connsiteX20" fmla="*/ 4820 w 881363"/>
              <a:gd name="connsiteY20" fmla="*/ 685989 h 957994"/>
              <a:gd name="connsiteX0" fmla="*/ 4820 w 881363"/>
              <a:gd name="connsiteY0" fmla="*/ 681212 h 953217"/>
              <a:gd name="connsiteX1" fmla="*/ 190557 w 881363"/>
              <a:gd name="connsiteY1" fmla="*/ 500237 h 953217"/>
              <a:gd name="connsiteX2" fmla="*/ 276282 w 881363"/>
              <a:gd name="connsiteY2" fmla="*/ 357362 h 953217"/>
              <a:gd name="connsiteX3" fmla="*/ 385820 w 881363"/>
              <a:gd name="connsiteY3" fmla="*/ 228774 h 953217"/>
              <a:gd name="connsiteX4" fmla="*/ 481070 w 881363"/>
              <a:gd name="connsiteY4" fmla="*/ 104949 h 953217"/>
              <a:gd name="connsiteX5" fmla="*/ 538220 w 881363"/>
              <a:gd name="connsiteY5" fmla="*/ 174 h 953217"/>
              <a:gd name="connsiteX6" fmla="*/ 776345 w 881363"/>
              <a:gd name="connsiteY6" fmla="*/ 81137 h 953217"/>
              <a:gd name="connsiteX7" fmla="*/ 838257 w 881363"/>
              <a:gd name="connsiteY7" fmla="*/ 119237 h 953217"/>
              <a:gd name="connsiteX8" fmla="*/ 881120 w 881363"/>
              <a:gd name="connsiteY8" fmla="*/ 171624 h 953217"/>
              <a:gd name="connsiteX9" fmla="*/ 819207 w 881363"/>
              <a:gd name="connsiteY9" fmla="*/ 290687 h 953217"/>
              <a:gd name="connsiteX10" fmla="*/ 704907 w 881363"/>
              <a:gd name="connsiteY10" fmla="*/ 395462 h 953217"/>
              <a:gd name="connsiteX11" fmla="*/ 609657 w 881363"/>
              <a:gd name="connsiteY11" fmla="*/ 447849 h 953217"/>
              <a:gd name="connsiteX12" fmla="*/ 490595 w 881363"/>
              <a:gd name="connsiteY12" fmla="*/ 571674 h 953217"/>
              <a:gd name="connsiteX13" fmla="*/ 385820 w 881363"/>
              <a:gd name="connsiteY13" fmla="*/ 662162 h 953217"/>
              <a:gd name="connsiteX14" fmla="*/ 266757 w 881363"/>
              <a:gd name="connsiteY14" fmla="*/ 752649 h 953217"/>
              <a:gd name="connsiteX15" fmla="*/ 195320 w 881363"/>
              <a:gd name="connsiteY15" fmla="*/ 819324 h 953217"/>
              <a:gd name="connsiteX16" fmla="*/ 114357 w 881363"/>
              <a:gd name="connsiteY16" fmla="*/ 952674 h 953217"/>
              <a:gd name="connsiteX17" fmla="*/ 52445 w 881363"/>
              <a:gd name="connsiteY17" fmla="*/ 862187 h 953217"/>
              <a:gd name="connsiteX18" fmla="*/ 52445 w 881363"/>
              <a:gd name="connsiteY18" fmla="*/ 757412 h 953217"/>
              <a:gd name="connsiteX19" fmla="*/ 4820 w 881363"/>
              <a:gd name="connsiteY19" fmla="*/ 681212 h 953217"/>
              <a:gd name="connsiteX0" fmla="*/ 4820 w 884118"/>
              <a:gd name="connsiteY0" fmla="*/ 681099 h 953104"/>
              <a:gd name="connsiteX1" fmla="*/ 190557 w 884118"/>
              <a:gd name="connsiteY1" fmla="*/ 500124 h 953104"/>
              <a:gd name="connsiteX2" fmla="*/ 276282 w 884118"/>
              <a:gd name="connsiteY2" fmla="*/ 357249 h 953104"/>
              <a:gd name="connsiteX3" fmla="*/ 385820 w 884118"/>
              <a:gd name="connsiteY3" fmla="*/ 228661 h 953104"/>
              <a:gd name="connsiteX4" fmla="*/ 481070 w 884118"/>
              <a:gd name="connsiteY4" fmla="*/ 104836 h 953104"/>
              <a:gd name="connsiteX5" fmla="*/ 538220 w 884118"/>
              <a:gd name="connsiteY5" fmla="*/ 61 h 953104"/>
              <a:gd name="connsiteX6" fmla="*/ 838257 w 884118"/>
              <a:gd name="connsiteY6" fmla="*/ 119124 h 953104"/>
              <a:gd name="connsiteX7" fmla="*/ 881120 w 884118"/>
              <a:gd name="connsiteY7" fmla="*/ 171511 h 953104"/>
              <a:gd name="connsiteX8" fmla="*/ 819207 w 884118"/>
              <a:gd name="connsiteY8" fmla="*/ 290574 h 953104"/>
              <a:gd name="connsiteX9" fmla="*/ 704907 w 884118"/>
              <a:gd name="connsiteY9" fmla="*/ 395349 h 953104"/>
              <a:gd name="connsiteX10" fmla="*/ 609657 w 884118"/>
              <a:gd name="connsiteY10" fmla="*/ 447736 h 953104"/>
              <a:gd name="connsiteX11" fmla="*/ 490595 w 884118"/>
              <a:gd name="connsiteY11" fmla="*/ 571561 h 953104"/>
              <a:gd name="connsiteX12" fmla="*/ 385820 w 884118"/>
              <a:gd name="connsiteY12" fmla="*/ 662049 h 953104"/>
              <a:gd name="connsiteX13" fmla="*/ 266757 w 884118"/>
              <a:gd name="connsiteY13" fmla="*/ 752536 h 953104"/>
              <a:gd name="connsiteX14" fmla="*/ 195320 w 884118"/>
              <a:gd name="connsiteY14" fmla="*/ 819211 h 953104"/>
              <a:gd name="connsiteX15" fmla="*/ 114357 w 884118"/>
              <a:gd name="connsiteY15" fmla="*/ 952561 h 953104"/>
              <a:gd name="connsiteX16" fmla="*/ 52445 w 884118"/>
              <a:gd name="connsiteY16" fmla="*/ 862074 h 953104"/>
              <a:gd name="connsiteX17" fmla="*/ 52445 w 884118"/>
              <a:gd name="connsiteY17" fmla="*/ 757299 h 953104"/>
              <a:gd name="connsiteX18" fmla="*/ 4820 w 884118"/>
              <a:gd name="connsiteY18" fmla="*/ 681099 h 953104"/>
              <a:gd name="connsiteX0" fmla="*/ 4820 w 895579"/>
              <a:gd name="connsiteY0" fmla="*/ 682113 h 954118"/>
              <a:gd name="connsiteX1" fmla="*/ 190557 w 895579"/>
              <a:gd name="connsiteY1" fmla="*/ 501138 h 954118"/>
              <a:gd name="connsiteX2" fmla="*/ 276282 w 895579"/>
              <a:gd name="connsiteY2" fmla="*/ 358263 h 954118"/>
              <a:gd name="connsiteX3" fmla="*/ 385820 w 895579"/>
              <a:gd name="connsiteY3" fmla="*/ 229675 h 954118"/>
              <a:gd name="connsiteX4" fmla="*/ 481070 w 895579"/>
              <a:gd name="connsiteY4" fmla="*/ 105850 h 954118"/>
              <a:gd name="connsiteX5" fmla="*/ 538220 w 895579"/>
              <a:gd name="connsiteY5" fmla="*/ 1075 h 954118"/>
              <a:gd name="connsiteX6" fmla="*/ 881120 w 895579"/>
              <a:gd name="connsiteY6" fmla="*/ 172525 h 954118"/>
              <a:gd name="connsiteX7" fmla="*/ 819207 w 895579"/>
              <a:gd name="connsiteY7" fmla="*/ 291588 h 954118"/>
              <a:gd name="connsiteX8" fmla="*/ 704907 w 895579"/>
              <a:gd name="connsiteY8" fmla="*/ 396363 h 954118"/>
              <a:gd name="connsiteX9" fmla="*/ 609657 w 895579"/>
              <a:gd name="connsiteY9" fmla="*/ 448750 h 954118"/>
              <a:gd name="connsiteX10" fmla="*/ 490595 w 895579"/>
              <a:gd name="connsiteY10" fmla="*/ 572575 h 954118"/>
              <a:gd name="connsiteX11" fmla="*/ 385820 w 895579"/>
              <a:gd name="connsiteY11" fmla="*/ 663063 h 954118"/>
              <a:gd name="connsiteX12" fmla="*/ 266757 w 895579"/>
              <a:gd name="connsiteY12" fmla="*/ 753550 h 954118"/>
              <a:gd name="connsiteX13" fmla="*/ 195320 w 895579"/>
              <a:gd name="connsiteY13" fmla="*/ 820225 h 954118"/>
              <a:gd name="connsiteX14" fmla="*/ 114357 w 895579"/>
              <a:gd name="connsiteY14" fmla="*/ 953575 h 954118"/>
              <a:gd name="connsiteX15" fmla="*/ 52445 w 895579"/>
              <a:gd name="connsiteY15" fmla="*/ 863088 h 954118"/>
              <a:gd name="connsiteX16" fmla="*/ 52445 w 895579"/>
              <a:gd name="connsiteY16" fmla="*/ 758313 h 954118"/>
              <a:gd name="connsiteX17" fmla="*/ 4820 w 895579"/>
              <a:gd name="connsiteY17" fmla="*/ 682113 h 954118"/>
              <a:gd name="connsiteX0" fmla="*/ 4820 w 823754"/>
              <a:gd name="connsiteY0" fmla="*/ 687008 h 959013"/>
              <a:gd name="connsiteX1" fmla="*/ 190557 w 823754"/>
              <a:gd name="connsiteY1" fmla="*/ 506033 h 959013"/>
              <a:gd name="connsiteX2" fmla="*/ 276282 w 823754"/>
              <a:gd name="connsiteY2" fmla="*/ 363158 h 959013"/>
              <a:gd name="connsiteX3" fmla="*/ 385820 w 823754"/>
              <a:gd name="connsiteY3" fmla="*/ 234570 h 959013"/>
              <a:gd name="connsiteX4" fmla="*/ 481070 w 823754"/>
              <a:gd name="connsiteY4" fmla="*/ 110745 h 959013"/>
              <a:gd name="connsiteX5" fmla="*/ 538220 w 823754"/>
              <a:gd name="connsiteY5" fmla="*/ 5970 h 959013"/>
              <a:gd name="connsiteX6" fmla="*/ 819207 w 823754"/>
              <a:gd name="connsiteY6" fmla="*/ 296483 h 959013"/>
              <a:gd name="connsiteX7" fmla="*/ 704907 w 823754"/>
              <a:gd name="connsiteY7" fmla="*/ 401258 h 959013"/>
              <a:gd name="connsiteX8" fmla="*/ 609657 w 823754"/>
              <a:gd name="connsiteY8" fmla="*/ 453645 h 959013"/>
              <a:gd name="connsiteX9" fmla="*/ 490595 w 823754"/>
              <a:gd name="connsiteY9" fmla="*/ 577470 h 959013"/>
              <a:gd name="connsiteX10" fmla="*/ 385820 w 823754"/>
              <a:gd name="connsiteY10" fmla="*/ 667958 h 959013"/>
              <a:gd name="connsiteX11" fmla="*/ 266757 w 823754"/>
              <a:gd name="connsiteY11" fmla="*/ 758445 h 959013"/>
              <a:gd name="connsiteX12" fmla="*/ 195320 w 823754"/>
              <a:gd name="connsiteY12" fmla="*/ 825120 h 959013"/>
              <a:gd name="connsiteX13" fmla="*/ 114357 w 823754"/>
              <a:gd name="connsiteY13" fmla="*/ 958470 h 959013"/>
              <a:gd name="connsiteX14" fmla="*/ 52445 w 823754"/>
              <a:gd name="connsiteY14" fmla="*/ 867983 h 959013"/>
              <a:gd name="connsiteX15" fmla="*/ 52445 w 823754"/>
              <a:gd name="connsiteY15" fmla="*/ 763208 h 959013"/>
              <a:gd name="connsiteX16" fmla="*/ 4820 w 823754"/>
              <a:gd name="connsiteY16" fmla="*/ 687008 h 959013"/>
              <a:gd name="connsiteX0" fmla="*/ 4820 w 706229"/>
              <a:gd name="connsiteY0" fmla="*/ 692737 h 964742"/>
              <a:gd name="connsiteX1" fmla="*/ 190557 w 706229"/>
              <a:gd name="connsiteY1" fmla="*/ 511762 h 964742"/>
              <a:gd name="connsiteX2" fmla="*/ 276282 w 706229"/>
              <a:gd name="connsiteY2" fmla="*/ 368887 h 964742"/>
              <a:gd name="connsiteX3" fmla="*/ 385820 w 706229"/>
              <a:gd name="connsiteY3" fmla="*/ 240299 h 964742"/>
              <a:gd name="connsiteX4" fmla="*/ 481070 w 706229"/>
              <a:gd name="connsiteY4" fmla="*/ 116474 h 964742"/>
              <a:gd name="connsiteX5" fmla="*/ 538220 w 706229"/>
              <a:gd name="connsiteY5" fmla="*/ 11699 h 964742"/>
              <a:gd name="connsiteX6" fmla="*/ 704907 w 706229"/>
              <a:gd name="connsiteY6" fmla="*/ 406987 h 964742"/>
              <a:gd name="connsiteX7" fmla="*/ 609657 w 706229"/>
              <a:gd name="connsiteY7" fmla="*/ 459374 h 964742"/>
              <a:gd name="connsiteX8" fmla="*/ 490595 w 706229"/>
              <a:gd name="connsiteY8" fmla="*/ 583199 h 964742"/>
              <a:gd name="connsiteX9" fmla="*/ 385820 w 706229"/>
              <a:gd name="connsiteY9" fmla="*/ 673687 h 964742"/>
              <a:gd name="connsiteX10" fmla="*/ 266757 w 706229"/>
              <a:gd name="connsiteY10" fmla="*/ 764174 h 964742"/>
              <a:gd name="connsiteX11" fmla="*/ 195320 w 706229"/>
              <a:gd name="connsiteY11" fmla="*/ 830849 h 964742"/>
              <a:gd name="connsiteX12" fmla="*/ 114357 w 706229"/>
              <a:gd name="connsiteY12" fmla="*/ 964199 h 964742"/>
              <a:gd name="connsiteX13" fmla="*/ 52445 w 706229"/>
              <a:gd name="connsiteY13" fmla="*/ 873712 h 964742"/>
              <a:gd name="connsiteX14" fmla="*/ 52445 w 706229"/>
              <a:gd name="connsiteY14" fmla="*/ 768937 h 964742"/>
              <a:gd name="connsiteX15" fmla="*/ 4820 w 706229"/>
              <a:gd name="connsiteY15" fmla="*/ 692737 h 964742"/>
              <a:gd name="connsiteX0" fmla="*/ 4820 w 610398"/>
              <a:gd name="connsiteY0" fmla="*/ 695865 h 967870"/>
              <a:gd name="connsiteX1" fmla="*/ 190557 w 610398"/>
              <a:gd name="connsiteY1" fmla="*/ 514890 h 967870"/>
              <a:gd name="connsiteX2" fmla="*/ 276282 w 610398"/>
              <a:gd name="connsiteY2" fmla="*/ 372015 h 967870"/>
              <a:gd name="connsiteX3" fmla="*/ 385820 w 610398"/>
              <a:gd name="connsiteY3" fmla="*/ 243427 h 967870"/>
              <a:gd name="connsiteX4" fmla="*/ 481070 w 610398"/>
              <a:gd name="connsiteY4" fmla="*/ 119602 h 967870"/>
              <a:gd name="connsiteX5" fmla="*/ 538220 w 610398"/>
              <a:gd name="connsiteY5" fmla="*/ 14827 h 967870"/>
              <a:gd name="connsiteX6" fmla="*/ 609657 w 610398"/>
              <a:gd name="connsiteY6" fmla="*/ 462502 h 967870"/>
              <a:gd name="connsiteX7" fmla="*/ 490595 w 610398"/>
              <a:gd name="connsiteY7" fmla="*/ 586327 h 967870"/>
              <a:gd name="connsiteX8" fmla="*/ 385820 w 610398"/>
              <a:gd name="connsiteY8" fmla="*/ 676815 h 967870"/>
              <a:gd name="connsiteX9" fmla="*/ 266757 w 610398"/>
              <a:gd name="connsiteY9" fmla="*/ 767302 h 967870"/>
              <a:gd name="connsiteX10" fmla="*/ 195320 w 610398"/>
              <a:gd name="connsiteY10" fmla="*/ 833977 h 967870"/>
              <a:gd name="connsiteX11" fmla="*/ 114357 w 610398"/>
              <a:gd name="connsiteY11" fmla="*/ 967327 h 967870"/>
              <a:gd name="connsiteX12" fmla="*/ 52445 w 610398"/>
              <a:gd name="connsiteY12" fmla="*/ 876840 h 967870"/>
              <a:gd name="connsiteX13" fmla="*/ 52445 w 610398"/>
              <a:gd name="connsiteY13" fmla="*/ 772065 h 967870"/>
              <a:gd name="connsiteX14" fmla="*/ 4820 w 610398"/>
              <a:gd name="connsiteY14" fmla="*/ 695865 h 967870"/>
              <a:gd name="connsiteX0" fmla="*/ 4820 w 538295"/>
              <a:gd name="connsiteY0" fmla="*/ 703689 h 975694"/>
              <a:gd name="connsiteX1" fmla="*/ 190557 w 538295"/>
              <a:gd name="connsiteY1" fmla="*/ 522714 h 975694"/>
              <a:gd name="connsiteX2" fmla="*/ 276282 w 538295"/>
              <a:gd name="connsiteY2" fmla="*/ 379839 h 975694"/>
              <a:gd name="connsiteX3" fmla="*/ 385820 w 538295"/>
              <a:gd name="connsiteY3" fmla="*/ 251251 h 975694"/>
              <a:gd name="connsiteX4" fmla="*/ 481070 w 538295"/>
              <a:gd name="connsiteY4" fmla="*/ 127426 h 975694"/>
              <a:gd name="connsiteX5" fmla="*/ 538220 w 538295"/>
              <a:gd name="connsiteY5" fmla="*/ 22651 h 975694"/>
              <a:gd name="connsiteX6" fmla="*/ 490595 w 538295"/>
              <a:gd name="connsiteY6" fmla="*/ 594151 h 975694"/>
              <a:gd name="connsiteX7" fmla="*/ 385820 w 538295"/>
              <a:gd name="connsiteY7" fmla="*/ 684639 h 975694"/>
              <a:gd name="connsiteX8" fmla="*/ 266757 w 538295"/>
              <a:gd name="connsiteY8" fmla="*/ 775126 h 975694"/>
              <a:gd name="connsiteX9" fmla="*/ 195320 w 538295"/>
              <a:gd name="connsiteY9" fmla="*/ 841801 h 975694"/>
              <a:gd name="connsiteX10" fmla="*/ 114357 w 538295"/>
              <a:gd name="connsiteY10" fmla="*/ 975151 h 975694"/>
              <a:gd name="connsiteX11" fmla="*/ 52445 w 538295"/>
              <a:gd name="connsiteY11" fmla="*/ 884664 h 975694"/>
              <a:gd name="connsiteX12" fmla="*/ 52445 w 538295"/>
              <a:gd name="connsiteY12" fmla="*/ 779889 h 975694"/>
              <a:gd name="connsiteX13" fmla="*/ 4820 w 538295"/>
              <a:gd name="connsiteY13" fmla="*/ 703689 h 975694"/>
              <a:gd name="connsiteX0" fmla="*/ 4820 w 541389"/>
              <a:gd name="connsiteY0" fmla="*/ 709662 h 981667"/>
              <a:gd name="connsiteX1" fmla="*/ 190557 w 541389"/>
              <a:gd name="connsiteY1" fmla="*/ 528687 h 981667"/>
              <a:gd name="connsiteX2" fmla="*/ 276282 w 541389"/>
              <a:gd name="connsiteY2" fmla="*/ 385812 h 981667"/>
              <a:gd name="connsiteX3" fmla="*/ 385820 w 541389"/>
              <a:gd name="connsiteY3" fmla="*/ 257224 h 981667"/>
              <a:gd name="connsiteX4" fmla="*/ 481070 w 541389"/>
              <a:gd name="connsiteY4" fmla="*/ 133399 h 981667"/>
              <a:gd name="connsiteX5" fmla="*/ 538220 w 541389"/>
              <a:gd name="connsiteY5" fmla="*/ 28624 h 981667"/>
              <a:gd name="connsiteX6" fmla="*/ 385820 w 541389"/>
              <a:gd name="connsiteY6" fmla="*/ 690612 h 981667"/>
              <a:gd name="connsiteX7" fmla="*/ 266757 w 541389"/>
              <a:gd name="connsiteY7" fmla="*/ 781099 h 981667"/>
              <a:gd name="connsiteX8" fmla="*/ 195320 w 541389"/>
              <a:gd name="connsiteY8" fmla="*/ 847774 h 981667"/>
              <a:gd name="connsiteX9" fmla="*/ 114357 w 541389"/>
              <a:gd name="connsiteY9" fmla="*/ 981124 h 981667"/>
              <a:gd name="connsiteX10" fmla="*/ 52445 w 541389"/>
              <a:gd name="connsiteY10" fmla="*/ 890637 h 981667"/>
              <a:gd name="connsiteX11" fmla="*/ 52445 w 541389"/>
              <a:gd name="connsiteY11" fmla="*/ 785862 h 981667"/>
              <a:gd name="connsiteX12" fmla="*/ 4820 w 541389"/>
              <a:gd name="connsiteY12" fmla="*/ 709662 h 981667"/>
              <a:gd name="connsiteX0" fmla="*/ 4820 w 548431"/>
              <a:gd name="connsiteY0" fmla="*/ 715778 h 987783"/>
              <a:gd name="connsiteX1" fmla="*/ 190557 w 548431"/>
              <a:gd name="connsiteY1" fmla="*/ 534803 h 987783"/>
              <a:gd name="connsiteX2" fmla="*/ 276282 w 548431"/>
              <a:gd name="connsiteY2" fmla="*/ 391928 h 987783"/>
              <a:gd name="connsiteX3" fmla="*/ 385820 w 548431"/>
              <a:gd name="connsiteY3" fmla="*/ 263340 h 987783"/>
              <a:gd name="connsiteX4" fmla="*/ 481070 w 548431"/>
              <a:gd name="connsiteY4" fmla="*/ 139515 h 987783"/>
              <a:gd name="connsiteX5" fmla="*/ 538220 w 548431"/>
              <a:gd name="connsiteY5" fmla="*/ 34740 h 987783"/>
              <a:gd name="connsiteX6" fmla="*/ 266757 w 548431"/>
              <a:gd name="connsiteY6" fmla="*/ 787215 h 987783"/>
              <a:gd name="connsiteX7" fmla="*/ 195320 w 548431"/>
              <a:gd name="connsiteY7" fmla="*/ 853890 h 987783"/>
              <a:gd name="connsiteX8" fmla="*/ 114357 w 548431"/>
              <a:gd name="connsiteY8" fmla="*/ 987240 h 987783"/>
              <a:gd name="connsiteX9" fmla="*/ 52445 w 548431"/>
              <a:gd name="connsiteY9" fmla="*/ 896753 h 987783"/>
              <a:gd name="connsiteX10" fmla="*/ 52445 w 548431"/>
              <a:gd name="connsiteY10" fmla="*/ 791978 h 987783"/>
              <a:gd name="connsiteX11" fmla="*/ 4820 w 548431"/>
              <a:gd name="connsiteY11" fmla="*/ 715778 h 987783"/>
              <a:gd name="connsiteX0" fmla="*/ 4820 w 484158"/>
              <a:gd name="connsiteY0" fmla="*/ 600952 h 872957"/>
              <a:gd name="connsiteX1" fmla="*/ 190557 w 484158"/>
              <a:gd name="connsiteY1" fmla="*/ 419977 h 872957"/>
              <a:gd name="connsiteX2" fmla="*/ 276282 w 484158"/>
              <a:gd name="connsiteY2" fmla="*/ 277102 h 872957"/>
              <a:gd name="connsiteX3" fmla="*/ 385820 w 484158"/>
              <a:gd name="connsiteY3" fmla="*/ 148514 h 872957"/>
              <a:gd name="connsiteX4" fmla="*/ 481070 w 484158"/>
              <a:gd name="connsiteY4" fmla="*/ 24689 h 872957"/>
              <a:gd name="connsiteX5" fmla="*/ 266757 w 484158"/>
              <a:gd name="connsiteY5" fmla="*/ 672389 h 872957"/>
              <a:gd name="connsiteX6" fmla="*/ 195320 w 484158"/>
              <a:gd name="connsiteY6" fmla="*/ 739064 h 872957"/>
              <a:gd name="connsiteX7" fmla="*/ 114357 w 484158"/>
              <a:gd name="connsiteY7" fmla="*/ 872414 h 872957"/>
              <a:gd name="connsiteX8" fmla="*/ 52445 w 484158"/>
              <a:gd name="connsiteY8" fmla="*/ 781927 h 872957"/>
              <a:gd name="connsiteX9" fmla="*/ 52445 w 484158"/>
              <a:gd name="connsiteY9" fmla="*/ 677152 h 872957"/>
              <a:gd name="connsiteX10" fmla="*/ 4820 w 484158"/>
              <a:gd name="connsiteY10" fmla="*/ 600952 h 872957"/>
              <a:gd name="connsiteX0" fmla="*/ 4820 w 385843"/>
              <a:gd name="connsiteY0" fmla="*/ 468974 h 740979"/>
              <a:gd name="connsiteX1" fmla="*/ 190557 w 385843"/>
              <a:gd name="connsiteY1" fmla="*/ 287999 h 740979"/>
              <a:gd name="connsiteX2" fmla="*/ 276282 w 385843"/>
              <a:gd name="connsiteY2" fmla="*/ 145124 h 740979"/>
              <a:gd name="connsiteX3" fmla="*/ 385820 w 385843"/>
              <a:gd name="connsiteY3" fmla="*/ 16536 h 740979"/>
              <a:gd name="connsiteX4" fmla="*/ 266757 w 385843"/>
              <a:gd name="connsiteY4" fmla="*/ 540411 h 740979"/>
              <a:gd name="connsiteX5" fmla="*/ 195320 w 385843"/>
              <a:gd name="connsiteY5" fmla="*/ 607086 h 740979"/>
              <a:gd name="connsiteX6" fmla="*/ 114357 w 385843"/>
              <a:gd name="connsiteY6" fmla="*/ 740436 h 740979"/>
              <a:gd name="connsiteX7" fmla="*/ 52445 w 385843"/>
              <a:gd name="connsiteY7" fmla="*/ 649949 h 740979"/>
              <a:gd name="connsiteX8" fmla="*/ 52445 w 385843"/>
              <a:gd name="connsiteY8" fmla="*/ 545174 h 740979"/>
              <a:gd name="connsiteX9" fmla="*/ 4820 w 385843"/>
              <a:gd name="connsiteY9" fmla="*/ 468974 h 740979"/>
              <a:gd name="connsiteX0" fmla="*/ 4820 w 282458"/>
              <a:gd name="connsiteY0" fmla="*/ 332043 h 604048"/>
              <a:gd name="connsiteX1" fmla="*/ 190557 w 282458"/>
              <a:gd name="connsiteY1" fmla="*/ 151068 h 604048"/>
              <a:gd name="connsiteX2" fmla="*/ 276282 w 282458"/>
              <a:gd name="connsiteY2" fmla="*/ 8193 h 604048"/>
              <a:gd name="connsiteX3" fmla="*/ 266757 w 282458"/>
              <a:gd name="connsiteY3" fmla="*/ 403480 h 604048"/>
              <a:gd name="connsiteX4" fmla="*/ 195320 w 282458"/>
              <a:gd name="connsiteY4" fmla="*/ 470155 h 604048"/>
              <a:gd name="connsiteX5" fmla="*/ 114357 w 282458"/>
              <a:gd name="connsiteY5" fmla="*/ 603505 h 604048"/>
              <a:gd name="connsiteX6" fmla="*/ 52445 w 282458"/>
              <a:gd name="connsiteY6" fmla="*/ 513018 h 604048"/>
              <a:gd name="connsiteX7" fmla="*/ 52445 w 282458"/>
              <a:gd name="connsiteY7" fmla="*/ 408243 h 604048"/>
              <a:gd name="connsiteX8" fmla="*/ 4820 w 282458"/>
              <a:gd name="connsiteY8" fmla="*/ 332043 h 604048"/>
              <a:gd name="connsiteX0" fmla="*/ 4820 w 266766"/>
              <a:gd name="connsiteY0" fmla="*/ 181646 h 453651"/>
              <a:gd name="connsiteX1" fmla="*/ 190557 w 266766"/>
              <a:gd name="connsiteY1" fmla="*/ 671 h 453651"/>
              <a:gd name="connsiteX2" fmla="*/ 266757 w 266766"/>
              <a:gd name="connsiteY2" fmla="*/ 253083 h 453651"/>
              <a:gd name="connsiteX3" fmla="*/ 195320 w 266766"/>
              <a:gd name="connsiteY3" fmla="*/ 319758 h 453651"/>
              <a:gd name="connsiteX4" fmla="*/ 114357 w 266766"/>
              <a:gd name="connsiteY4" fmla="*/ 453108 h 453651"/>
              <a:gd name="connsiteX5" fmla="*/ 52445 w 266766"/>
              <a:gd name="connsiteY5" fmla="*/ 362621 h 453651"/>
              <a:gd name="connsiteX6" fmla="*/ 52445 w 266766"/>
              <a:gd name="connsiteY6" fmla="*/ 257846 h 453651"/>
              <a:gd name="connsiteX7" fmla="*/ 4820 w 266766"/>
              <a:gd name="connsiteY7" fmla="*/ 181646 h 453651"/>
              <a:gd name="connsiteX0" fmla="*/ 190557 w 275277"/>
              <a:gd name="connsiteY0" fmla="*/ 0 h 452980"/>
              <a:gd name="connsiteX1" fmla="*/ 266757 w 275277"/>
              <a:gd name="connsiteY1" fmla="*/ 252412 h 452980"/>
              <a:gd name="connsiteX2" fmla="*/ 195320 w 275277"/>
              <a:gd name="connsiteY2" fmla="*/ 319087 h 452980"/>
              <a:gd name="connsiteX3" fmla="*/ 114357 w 275277"/>
              <a:gd name="connsiteY3" fmla="*/ 452437 h 452980"/>
              <a:gd name="connsiteX4" fmla="*/ 52445 w 275277"/>
              <a:gd name="connsiteY4" fmla="*/ 361950 h 452980"/>
              <a:gd name="connsiteX5" fmla="*/ 52445 w 275277"/>
              <a:gd name="connsiteY5" fmla="*/ 257175 h 452980"/>
              <a:gd name="connsiteX6" fmla="*/ 4820 w 275277"/>
              <a:gd name="connsiteY6" fmla="*/ 180975 h 452980"/>
              <a:gd name="connsiteX7" fmla="*/ 275277 w 275277"/>
              <a:gd name="connsiteY7" fmla="*/ 84720 h 452980"/>
              <a:gd name="connsiteX0" fmla="*/ 211272 w 287481"/>
              <a:gd name="connsiteY0" fmla="*/ 0 h 452980"/>
              <a:gd name="connsiteX1" fmla="*/ 287472 w 287481"/>
              <a:gd name="connsiteY1" fmla="*/ 252412 h 452980"/>
              <a:gd name="connsiteX2" fmla="*/ 216035 w 287481"/>
              <a:gd name="connsiteY2" fmla="*/ 319087 h 452980"/>
              <a:gd name="connsiteX3" fmla="*/ 135072 w 287481"/>
              <a:gd name="connsiteY3" fmla="*/ 452437 h 452980"/>
              <a:gd name="connsiteX4" fmla="*/ 73160 w 287481"/>
              <a:gd name="connsiteY4" fmla="*/ 361950 h 452980"/>
              <a:gd name="connsiteX5" fmla="*/ 73160 w 287481"/>
              <a:gd name="connsiteY5" fmla="*/ 257175 h 452980"/>
              <a:gd name="connsiteX6" fmla="*/ 25535 w 287481"/>
              <a:gd name="connsiteY6" fmla="*/ 180975 h 452980"/>
              <a:gd name="connsiteX7" fmla="*/ 72426 w 287481"/>
              <a:gd name="connsiteY7" fmla="*/ 46478 h 452980"/>
              <a:gd name="connsiteX0" fmla="*/ 142672 w 218881"/>
              <a:gd name="connsiteY0" fmla="*/ 0 h 452980"/>
              <a:gd name="connsiteX1" fmla="*/ 218872 w 218881"/>
              <a:gd name="connsiteY1" fmla="*/ 252412 h 452980"/>
              <a:gd name="connsiteX2" fmla="*/ 147435 w 218881"/>
              <a:gd name="connsiteY2" fmla="*/ 319087 h 452980"/>
              <a:gd name="connsiteX3" fmla="*/ 66472 w 218881"/>
              <a:gd name="connsiteY3" fmla="*/ 452437 h 452980"/>
              <a:gd name="connsiteX4" fmla="*/ 4560 w 218881"/>
              <a:gd name="connsiteY4" fmla="*/ 361950 h 452980"/>
              <a:gd name="connsiteX5" fmla="*/ 4560 w 218881"/>
              <a:gd name="connsiteY5" fmla="*/ 257175 h 452980"/>
              <a:gd name="connsiteX6" fmla="*/ 3826 w 218881"/>
              <a:gd name="connsiteY6" fmla="*/ 46478 h 452980"/>
              <a:gd name="connsiteX0" fmla="*/ 142914 w 219123"/>
              <a:gd name="connsiteY0" fmla="*/ 0 h 453467"/>
              <a:gd name="connsiteX1" fmla="*/ 219114 w 219123"/>
              <a:gd name="connsiteY1" fmla="*/ 252412 h 453467"/>
              <a:gd name="connsiteX2" fmla="*/ 147677 w 219123"/>
              <a:gd name="connsiteY2" fmla="*/ 319087 h 453467"/>
              <a:gd name="connsiteX3" fmla="*/ 66714 w 219123"/>
              <a:gd name="connsiteY3" fmla="*/ 452437 h 453467"/>
              <a:gd name="connsiteX4" fmla="*/ 4802 w 219123"/>
              <a:gd name="connsiteY4" fmla="*/ 361950 h 453467"/>
              <a:gd name="connsiteX5" fmla="*/ 4068 w 219123"/>
              <a:gd name="connsiteY5" fmla="*/ 46478 h 453467"/>
              <a:gd name="connsiteX0" fmla="*/ 138846 w 215055"/>
              <a:gd name="connsiteY0" fmla="*/ 0 h 461148"/>
              <a:gd name="connsiteX1" fmla="*/ 215046 w 215055"/>
              <a:gd name="connsiteY1" fmla="*/ 252412 h 461148"/>
              <a:gd name="connsiteX2" fmla="*/ 143609 w 215055"/>
              <a:gd name="connsiteY2" fmla="*/ 319087 h 461148"/>
              <a:gd name="connsiteX3" fmla="*/ 62646 w 215055"/>
              <a:gd name="connsiteY3" fmla="*/ 452437 h 461148"/>
              <a:gd name="connsiteX4" fmla="*/ 0 w 215055"/>
              <a:gd name="connsiteY4" fmla="*/ 46478 h 461148"/>
              <a:gd name="connsiteX0" fmla="*/ 76645 w 152854"/>
              <a:gd name="connsiteY0" fmla="*/ 0 h 618642"/>
              <a:gd name="connsiteX1" fmla="*/ 152845 w 152854"/>
              <a:gd name="connsiteY1" fmla="*/ 252412 h 618642"/>
              <a:gd name="connsiteX2" fmla="*/ 81408 w 152854"/>
              <a:gd name="connsiteY2" fmla="*/ 319087 h 618642"/>
              <a:gd name="connsiteX3" fmla="*/ 445 w 152854"/>
              <a:gd name="connsiteY3" fmla="*/ 452437 h 618642"/>
              <a:gd name="connsiteX4" fmla="*/ 43699 w 152854"/>
              <a:gd name="connsiteY4" fmla="*/ 596567 h 618642"/>
              <a:gd name="connsiteX0" fmla="*/ 32946 w 109154"/>
              <a:gd name="connsiteY0" fmla="*/ 0 h 627304"/>
              <a:gd name="connsiteX1" fmla="*/ 109146 w 109154"/>
              <a:gd name="connsiteY1" fmla="*/ 252412 h 627304"/>
              <a:gd name="connsiteX2" fmla="*/ 37709 w 109154"/>
              <a:gd name="connsiteY2" fmla="*/ 319087 h 627304"/>
              <a:gd name="connsiteX3" fmla="*/ 6754 w 109154"/>
              <a:gd name="connsiteY3" fmla="*/ 523037 h 627304"/>
              <a:gd name="connsiteX4" fmla="*/ 0 w 109154"/>
              <a:gd name="connsiteY4" fmla="*/ 596567 h 627304"/>
              <a:gd name="connsiteX0" fmla="*/ 32946 w 110017"/>
              <a:gd name="connsiteY0" fmla="*/ 0 h 624315"/>
              <a:gd name="connsiteX1" fmla="*/ 109146 w 110017"/>
              <a:gd name="connsiteY1" fmla="*/ 252412 h 624315"/>
              <a:gd name="connsiteX2" fmla="*/ 70067 w 110017"/>
              <a:gd name="connsiteY2" fmla="*/ 448520 h 624315"/>
              <a:gd name="connsiteX3" fmla="*/ 6754 w 110017"/>
              <a:gd name="connsiteY3" fmla="*/ 523037 h 624315"/>
              <a:gd name="connsiteX4" fmla="*/ 0 w 110017"/>
              <a:gd name="connsiteY4" fmla="*/ 596567 h 624315"/>
              <a:gd name="connsiteX0" fmla="*/ 32946 w 424003"/>
              <a:gd name="connsiteY0" fmla="*/ 0 h 624315"/>
              <a:gd name="connsiteX1" fmla="*/ 423906 w 424003"/>
              <a:gd name="connsiteY1" fmla="*/ 222996 h 624315"/>
              <a:gd name="connsiteX2" fmla="*/ 70067 w 424003"/>
              <a:gd name="connsiteY2" fmla="*/ 448520 h 624315"/>
              <a:gd name="connsiteX3" fmla="*/ 6754 w 424003"/>
              <a:gd name="connsiteY3" fmla="*/ 523037 h 624315"/>
              <a:gd name="connsiteX4" fmla="*/ 0 w 424003"/>
              <a:gd name="connsiteY4" fmla="*/ 596567 h 624315"/>
              <a:gd name="connsiteX0" fmla="*/ 130021 w 424186"/>
              <a:gd name="connsiteY0" fmla="*/ 0 h 853764"/>
              <a:gd name="connsiteX1" fmla="*/ 423906 w 424186"/>
              <a:gd name="connsiteY1" fmla="*/ 452445 h 853764"/>
              <a:gd name="connsiteX2" fmla="*/ 70067 w 424186"/>
              <a:gd name="connsiteY2" fmla="*/ 677969 h 853764"/>
              <a:gd name="connsiteX3" fmla="*/ 6754 w 424186"/>
              <a:gd name="connsiteY3" fmla="*/ 752486 h 853764"/>
              <a:gd name="connsiteX4" fmla="*/ 0 w 424186"/>
              <a:gd name="connsiteY4"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0 h 853764"/>
              <a:gd name="connsiteX1" fmla="*/ 383848 w 447673"/>
              <a:gd name="connsiteY1" fmla="*/ 47100 h 853764"/>
              <a:gd name="connsiteX2" fmla="*/ 423906 w 447673"/>
              <a:gd name="connsiteY2" fmla="*/ 452445 h 853764"/>
              <a:gd name="connsiteX3" fmla="*/ 70067 w 447673"/>
              <a:gd name="connsiteY3" fmla="*/ 677969 h 853764"/>
              <a:gd name="connsiteX4" fmla="*/ 6754 w 447673"/>
              <a:gd name="connsiteY4" fmla="*/ 752486 h 853764"/>
              <a:gd name="connsiteX5" fmla="*/ 0 w 447673"/>
              <a:gd name="connsiteY5" fmla="*/ 826016 h 853764"/>
              <a:gd name="connsiteX0" fmla="*/ 130021 w 447673"/>
              <a:gd name="connsiteY0" fmla="*/ 4997 h 858761"/>
              <a:gd name="connsiteX1" fmla="*/ 383848 w 447673"/>
              <a:gd name="connsiteY1" fmla="*/ 52097 h 858761"/>
              <a:gd name="connsiteX2" fmla="*/ 423906 w 447673"/>
              <a:gd name="connsiteY2" fmla="*/ 457442 h 858761"/>
              <a:gd name="connsiteX3" fmla="*/ 70067 w 447673"/>
              <a:gd name="connsiteY3" fmla="*/ 682966 h 858761"/>
              <a:gd name="connsiteX4" fmla="*/ 6754 w 447673"/>
              <a:gd name="connsiteY4" fmla="*/ 757483 h 858761"/>
              <a:gd name="connsiteX5" fmla="*/ 0 w 447673"/>
              <a:gd name="connsiteY5" fmla="*/ 831013 h 858761"/>
              <a:gd name="connsiteX0" fmla="*/ 130021 w 439028"/>
              <a:gd name="connsiteY0" fmla="*/ 4997 h 858761"/>
              <a:gd name="connsiteX1" fmla="*/ 383848 w 439028"/>
              <a:gd name="connsiteY1" fmla="*/ 52097 h 858761"/>
              <a:gd name="connsiteX2" fmla="*/ 375022 w 439028"/>
              <a:gd name="connsiteY2" fmla="*/ 231537 h 858761"/>
              <a:gd name="connsiteX3" fmla="*/ 423906 w 439028"/>
              <a:gd name="connsiteY3" fmla="*/ 457442 h 858761"/>
              <a:gd name="connsiteX4" fmla="*/ 70067 w 439028"/>
              <a:gd name="connsiteY4" fmla="*/ 682966 h 858761"/>
              <a:gd name="connsiteX5" fmla="*/ 6754 w 439028"/>
              <a:gd name="connsiteY5" fmla="*/ 757483 h 858761"/>
              <a:gd name="connsiteX6" fmla="*/ 0 w 439028"/>
              <a:gd name="connsiteY6" fmla="*/ 831013 h 858761"/>
              <a:gd name="connsiteX0" fmla="*/ 130021 w 439028"/>
              <a:gd name="connsiteY0" fmla="*/ 4997 h 858354"/>
              <a:gd name="connsiteX1" fmla="*/ 383848 w 439028"/>
              <a:gd name="connsiteY1" fmla="*/ 52097 h 858354"/>
              <a:gd name="connsiteX2" fmla="*/ 375022 w 439028"/>
              <a:gd name="connsiteY2" fmla="*/ 231537 h 858354"/>
              <a:gd name="connsiteX3" fmla="*/ 423906 w 439028"/>
              <a:gd name="connsiteY3" fmla="*/ 457442 h 858354"/>
              <a:gd name="connsiteX4" fmla="*/ 70067 w 439028"/>
              <a:gd name="connsiteY4" fmla="*/ 682966 h 858354"/>
              <a:gd name="connsiteX5" fmla="*/ 30288 w 439028"/>
              <a:gd name="connsiteY5" fmla="*/ 754541 h 858354"/>
              <a:gd name="connsiteX6" fmla="*/ 0 w 439028"/>
              <a:gd name="connsiteY6" fmla="*/ 831013 h 858354"/>
              <a:gd name="connsiteX0" fmla="*/ 130021 w 436723"/>
              <a:gd name="connsiteY0" fmla="*/ 4997 h 858910"/>
              <a:gd name="connsiteX1" fmla="*/ 383848 w 436723"/>
              <a:gd name="connsiteY1" fmla="*/ 52097 h 858910"/>
              <a:gd name="connsiteX2" fmla="*/ 375022 w 436723"/>
              <a:gd name="connsiteY2" fmla="*/ 231537 h 858910"/>
              <a:gd name="connsiteX3" fmla="*/ 423906 w 436723"/>
              <a:gd name="connsiteY3" fmla="*/ 457442 h 858910"/>
              <a:gd name="connsiteX4" fmla="*/ 105367 w 436723"/>
              <a:gd name="connsiteY4" fmla="*/ 656491 h 858910"/>
              <a:gd name="connsiteX5" fmla="*/ 30288 w 436723"/>
              <a:gd name="connsiteY5" fmla="*/ 754541 h 858910"/>
              <a:gd name="connsiteX6" fmla="*/ 0 w 436723"/>
              <a:gd name="connsiteY6" fmla="*/ 831013 h 858910"/>
              <a:gd name="connsiteX0" fmla="*/ 130021 w 436723"/>
              <a:gd name="connsiteY0" fmla="*/ 4997 h 874589"/>
              <a:gd name="connsiteX1" fmla="*/ 383848 w 436723"/>
              <a:gd name="connsiteY1" fmla="*/ 52097 h 874589"/>
              <a:gd name="connsiteX2" fmla="*/ 375022 w 436723"/>
              <a:gd name="connsiteY2" fmla="*/ 231537 h 874589"/>
              <a:gd name="connsiteX3" fmla="*/ 423906 w 436723"/>
              <a:gd name="connsiteY3" fmla="*/ 457442 h 874589"/>
              <a:gd name="connsiteX4" fmla="*/ 105367 w 436723"/>
              <a:gd name="connsiteY4" fmla="*/ 656491 h 874589"/>
              <a:gd name="connsiteX5" fmla="*/ 30288 w 436723"/>
              <a:gd name="connsiteY5" fmla="*/ 754541 h 874589"/>
              <a:gd name="connsiteX6" fmla="*/ 0 w 436723"/>
              <a:gd name="connsiteY6" fmla="*/ 848663 h 8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23" h="874589">
                <a:moveTo>
                  <a:pt x="130021" y="4997"/>
                </a:moveTo>
                <a:cubicBezTo>
                  <a:pt x="200271" y="5493"/>
                  <a:pt x="334867" y="-23310"/>
                  <a:pt x="383848" y="52097"/>
                </a:cubicBezTo>
                <a:cubicBezTo>
                  <a:pt x="434978" y="91325"/>
                  <a:pt x="368346" y="163980"/>
                  <a:pt x="375022" y="231537"/>
                </a:cubicBezTo>
                <a:cubicBezTo>
                  <a:pt x="381698" y="299094"/>
                  <a:pt x="468848" y="386616"/>
                  <a:pt x="423906" y="457442"/>
                </a:cubicBezTo>
                <a:cubicBezTo>
                  <a:pt x="378964" y="528268"/>
                  <a:pt x="170970" y="606975"/>
                  <a:pt x="105367" y="656491"/>
                </a:cubicBezTo>
                <a:cubicBezTo>
                  <a:pt x="39764" y="706008"/>
                  <a:pt x="47849" y="722512"/>
                  <a:pt x="30288" y="754541"/>
                </a:cubicBezTo>
                <a:cubicBezTo>
                  <a:pt x="12727" y="786570"/>
                  <a:pt x="13051" y="933238"/>
                  <a:pt x="0" y="848663"/>
                </a:cubicBezTo>
              </a:path>
            </a:pathLst>
          </a:custGeom>
          <a:noFill/>
          <a:ln w="63500" cmpd="dbl">
            <a:solidFill>
              <a:schemeClr val="accent2">
                <a:lumMod val="75000"/>
              </a:schemeClr>
            </a:solidFill>
            <a:headEnd type="triangle"/>
            <a:tailEnd type="triangle"/>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43"/>
          </a:p>
        </p:txBody>
      </p:sp>
      <p:sp>
        <p:nvSpPr>
          <p:cNvPr id="134" name="フリーフォーム 133"/>
          <p:cNvSpPr/>
          <p:nvPr/>
        </p:nvSpPr>
        <p:spPr>
          <a:xfrm>
            <a:off x="4962190" y="3025198"/>
            <a:ext cx="694935" cy="535976"/>
          </a:xfrm>
          <a:custGeom>
            <a:avLst/>
            <a:gdLst>
              <a:gd name="connsiteX0" fmla="*/ 2628900 w 2628900"/>
              <a:gd name="connsiteY0" fmla="*/ 0 h 2305050"/>
              <a:gd name="connsiteX1" fmla="*/ 2209800 w 2628900"/>
              <a:gd name="connsiteY1" fmla="*/ 438150 h 2305050"/>
              <a:gd name="connsiteX2" fmla="*/ 2038350 w 2628900"/>
              <a:gd name="connsiteY2" fmla="*/ 781050 h 2305050"/>
              <a:gd name="connsiteX3" fmla="*/ 1828800 w 2628900"/>
              <a:gd name="connsiteY3" fmla="*/ 1066800 h 2305050"/>
              <a:gd name="connsiteX4" fmla="*/ 1619250 w 2628900"/>
              <a:gd name="connsiteY4" fmla="*/ 1276350 h 2305050"/>
              <a:gd name="connsiteX5" fmla="*/ 1390650 w 2628900"/>
              <a:gd name="connsiteY5" fmla="*/ 1485900 h 2305050"/>
              <a:gd name="connsiteX6" fmla="*/ 1219200 w 2628900"/>
              <a:gd name="connsiteY6" fmla="*/ 1657350 h 2305050"/>
              <a:gd name="connsiteX7" fmla="*/ 895350 w 2628900"/>
              <a:gd name="connsiteY7" fmla="*/ 1828800 h 2305050"/>
              <a:gd name="connsiteX8" fmla="*/ 609600 w 2628900"/>
              <a:gd name="connsiteY8" fmla="*/ 2000250 h 2305050"/>
              <a:gd name="connsiteX9" fmla="*/ 285750 w 2628900"/>
              <a:gd name="connsiteY9" fmla="*/ 2152650 h 2305050"/>
              <a:gd name="connsiteX10" fmla="*/ 0 w 2628900"/>
              <a:gd name="connsiteY10" fmla="*/ 2305050 h 2305050"/>
              <a:gd name="connsiteX0" fmla="*/ 2584450 w 2584450"/>
              <a:gd name="connsiteY0" fmla="*/ 0 h 2311400"/>
              <a:gd name="connsiteX1" fmla="*/ 2209800 w 2584450"/>
              <a:gd name="connsiteY1" fmla="*/ 444500 h 2311400"/>
              <a:gd name="connsiteX2" fmla="*/ 2038350 w 2584450"/>
              <a:gd name="connsiteY2" fmla="*/ 787400 h 2311400"/>
              <a:gd name="connsiteX3" fmla="*/ 1828800 w 2584450"/>
              <a:gd name="connsiteY3" fmla="*/ 1073150 h 2311400"/>
              <a:gd name="connsiteX4" fmla="*/ 1619250 w 2584450"/>
              <a:gd name="connsiteY4" fmla="*/ 1282700 h 2311400"/>
              <a:gd name="connsiteX5" fmla="*/ 1390650 w 2584450"/>
              <a:gd name="connsiteY5" fmla="*/ 1492250 h 2311400"/>
              <a:gd name="connsiteX6" fmla="*/ 1219200 w 2584450"/>
              <a:gd name="connsiteY6" fmla="*/ 1663700 h 2311400"/>
              <a:gd name="connsiteX7" fmla="*/ 895350 w 2584450"/>
              <a:gd name="connsiteY7" fmla="*/ 1835150 h 2311400"/>
              <a:gd name="connsiteX8" fmla="*/ 609600 w 2584450"/>
              <a:gd name="connsiteY8" fmla="*/ 2006600 h 2311400"/>
              <a:gd name="connsiteX9" fmla="*/ 285750 w 2584450"/>
              <a:gd name="connsiteY9" fmla="*/ 2159000 h 2311400"/>
              <a:gd name="connsiteX10" fmla="*/ 0 w 2584450"/>
              <a:gd name="connsiteY10" fmla="*/ 2311400 h 2311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0 w 2870200"/>
              <a:gd name="connsiteY10" fmla="*/ 2438400 h 2438400"/>
              <a:gd name="connsiteX0" fmla="*/ 2870200 w 2870200"/>
              <a:gd name="connsiteY0" fmla="*/ 0 h 2438400"/>
              <a:gd name="connsiteX1" fmla="*/ 2495550 w 2870200"/>
              <a:gd name="connsiteY1" fmla="*/ 444500 h 2438400"/>
              <a:gd name="connsiteX2" fmla="*/ 2324100 w 2870200"/>
              <a:gd name="connsiteY2" fmla="*/ 787400 h 2438400"/>
              <a:gd name="connsiteX3" fmla="*/ 2114550 w 2870200"/>
              <a:gd name="connsiteY3" fmla="*/ 1073150 h 2438400"/>
              <a:gd name="connsiteX4" fmla="*/ 1905000 w 2870200"/>
              <a:gd name="connsiteY4" fmla="*/ 1282700 h 2438400"/>
              <a:gd name="connsiteX5" fmla="*/ 1676400 w 2870200"/>
              <a:gd name="connsiteY5" fmla="*/ 1492250 h 2438400"/>
              <a:gd name="connsiteX6" fmla="*/ 1504950 w 2870200"/>
              <a:gd name="connsiteY6" fmla="*/ 1663700 h 2438400"/>
              <a:gd name="connsiteX7" fmla="*/ 1181100 w 2870200"/>
              <a:gd name="connsiteY7" fmla="*/ 1835150 h 2438400"/>
              <a:gd name="connsiteX8" fmla="*/ 895350 w 2870200"/>
              <a:gd name="connsiteY8" fmla="*/ 2006600 h 2438400"/>
              <a:gd name="connsiteX9" fmla="*/ 571500 w 2870200"/>
              <a:gd name="connsiteY9" fmla="*/ 2159000 h 2438400"/>
              <a:gd name="connsiteX10" fmla="*/ 266700 w 2870200"/>
              <a:gd name="connsiteY10" fmla="*/ 2317750 h 2438400"/>
              <a:gd name="connsiteX11" fmla="*/ 0 w 2870200"/>
              <a:gd name="connsiteY11" fmla="*/ 2438400 h 243840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0 w 2940050"/>
              <a:gd name="connsiteY11" fmla="*/ 2660650 h 2660650"/>
              <a:gd name="connsiteX0" fmla="*/ 2940050 w 2940050"/>
              <a:gd name="connsiteY0" fmla="*/ 0 h 2660650"/>
              <a:gd name="connsiteX1" fmla="*/ 2565400 w 2940050"/>
              <a:gd name="connsiteY1" fmla="*/ 444500 h 2660650"/>
              <a:gd name="connsiteX2" fmla="*/ 2393950 w 2940050"/>
              <a:gd name="connsiteY2" fmla="*/ 787400 h 2660650"/>
              <a:gd name="connsiteX3" fmla="*/ 2184400 w 2940050"/>
              <a:gd name="connsiteY3" fmla="*/ 1073150 h 2660650"/>
              <a:gd name="connsiteX4" fmla="*/ 1974850 w 2940050"/>
              <a:gd name="connsiteY4" fmla="*/ 1282700 h 2660650"/>
              <a:gd name="connsiteX5" fmla="*/ 1746250 w 2940050"/>
              <a:gd name="connsiteY5" fmla="*/ 1492250 h 2660650"/>
              <a:gd name="connsiteX6" fmla="*/ 1574800 w 2940050"/>
              <a:gd name="connsiteY6" fmla="*/ 1663700 h 2660650"/>
              <a:gd name="connsiteX7" fmla="*/ 1250950 w 2940050"/>
              <a:gd name="connsiteY7" fmla="*/ 1835150 h 2660650"/>
              <a:gd name="connsiteX8" fmla="*/ 965200 w 2940050"/>
              <a:gd name="connsiteY8" fmla="*/ 2006600 h 2660650"/>
              <a:gd name="connsiteX9" fmla="*/ 641350 w 2940050"/>
              <a:gd name="connsiteY9" fmla="*/ 2159000 h 2660650"/>
              <a:gd name="connsiteX10" fmla="*/ 336550 w 2940050"/>
              <a:gd name="connsiteY10" fmla="*/ 2317750 h 2660650"/>
              <a:gd name="connsiteX11" fmla="*/ 31750 w 2940050"/>
              <a:gd name="connsiteY11" fmla="*/ 2451100 h 2660650"/>
              <a:gd name="connsiteX12" fmla="*/ 0 w 2940050"/>
              <a:gd name="connsiteY12" fmla="*/ 2660650 h 2660650"/>
              <a:gd name="connsiteX0" fmla="*/ 2990850 w 2990850"/>
              <a:gd name="connsiteY0" fmla="*/ 0 h 2660650"/>
              <a:gd name="connsiteX1" fmla="*/ 2616200 w 2990850"/>
              <a:gd name="connsiteY1" fmla="*/ 444500 h 2660650"/>
              <a:gd name="connsiteX2" fmla="*/ 2444750 w 2990850"/>
              <a:gd name="connsiteY2" fmla="*/ 787400 h 2660650"/>
              <a:gd name="connsiteX3" fmla="*/ 2235200 w 2990850"/>
              <a:gd name="connsiteY3" fmla="*/ 1073150 h 2660650"/>
              <a:gd name="connsiteX4" fmla="*/ 2025650 w 2990850"/>
              <a:gd name="connsiteY4" fmla="*/ 1282700 h 2660650"/>
              <a:gd name="connsiteX5" fmla="*/ 1797050 w 2990850"/>
              <a:gd name="connsiteY5" fmla="*/ 1492250 h 2660650"/>
              <a:gd name="connsiteX6" fmla="*/ 1625600 w 2990850"/>
              <a:gd name="connsiteY6" fmla="*/ 1663700 h 2660650"/>
              <a:gd name="connsiteX7" fmla="*/ 1301750 w 2990850"/>
              <a:gd name="connsiteY7" fmla="*/ 1835150 h 2660650"/>
              <a:gd name="connsiteX8" fmla="*/ 1016000 w 2990850"/>
              <a:gd name="connsiteY8" fmla="*/ 2006600 h 2660650"/>
              <a:gd name="connsiteX9" fmla="*/ 692150 w 2990850"/>
              <a:gd name="connsiteY9" fmla="*/ 2159000 h 2660650"/>
              <a:gd name="connsiteX10" fmla="*/ 387350 w 2990850"/>
              <a:gd name="connsiteY10" fmla="*/ 2317750 h 2660650"/>
              <a:gd name="connsiteX11" fmla="*/ 82550 w 2990850"/>
              <a:gd name="connsiteY11" fmla="*/ 2451100 h 2660650"/>
              <a:gd name="connsiteX12" fmla="*/ 0 w 2990850"/>
              <a:gd name="connsiteY12" fmla="*/ 2565400 h 2660650"/>
              <a:gd name="connsiteX13" fmla="*/ 50800 w 2990850"/>
              <a:gd name="connsiteY13" fmla="*/ 2660650 h 2660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374650 w 2990850"/>
              <a:gd name="connsiteY13"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2914650"/>
              <a:gd name="connsiteX1" fmla="*/ 2616200 w 2990850"/>
              <a:gd name="connsiteY1" fmla="*/ 444500 h 2914650"/>
              <a:gd name="connsiteX2" fmla="*/ 2444750 w 2990850"/>
              <a:gd name="connsiteY2" fmla="*/ 787400 h 2914650"/>
              <a:gd name="connsiteX3" fmla="*/ 2235200 w 2990850"/>
              <a:gd name="connsiteY3" fmla="*/ 1073150 h 2914650"/>
              <a:gd name="connsiteX4" fmla="*/ 2025650 w 2990850"/>
              <a:gd name="connsiteY4" fmla="*/ 1282700 h 2914650"/>
              <a:gd name="connsiteX5" fmla="*/ 1797050 w 2990850"/>
              <a:gd name="connsiteY5" fmla="*/ 1492250 h 2914650"/>
              <a:gd name="connsiteX6" fmla="*/ 1625600 w 2990850"/>
              <a:gd name="connsiteY6" fmla="*/ 1663700 h 2914650"/>
              <a:gd name="connsiteX7" fmla="*/ 1301750 w 2990850"/>
              <a:gd name="connsiteY7" fmla="*/ 1835150 h 2914650"/>
              <a:gd name="connsiteX8" fmla="*/ 1016000 w 2990850"/>
              <a:gd name="connsiteY8" fmla="*/ 2006600 h 2914650"/>
              <a:gd name="connsiteX9" fmla="*/ 692150 w 2990850"/>
              <a:gd name="connsiteY9" fmla="*/ 2159000 h 2914650"/>
              <a:gd name="connsiteX10" fmla="*/ 387350 w 2990850"/>
              <a:gd name="connsiteY10" fmla="*/ 2317750 h 2914650"/>
              <a:gd name="connsiteX11" fmla="*/ 82550 w 2990850"/>
              <a:gd name="connsiteY11" fmla="*/ 2451100 h 2914650"/>
              <a:gd name="connsiteX12" fmla="*/ 0 w 2990850"/>
              <a:gd name="connsiteY12" fmla="*/ 2565400 h 2914650"/>
              <a:gd name="connsiteX13" fmla="*/ 114300 w 2990850"/>
              <a:gd name="connsiteY13" fmla="*/ 2743200 h 2914650"/>
              <a:gd name="connsiteX14" fmla="*/ 374650 w 2990850"/>
              <a:gd name="connsiteY14" fmla="*/ 2914650 h 2914650"/>
              <a:gd name="connsiteX0" fmla="*/ 2990850 w 2990850"/>
              <a:gd name="connsiteY0" fmla="*/ 0 h 3168650"/>
              <a:gd name="connsiteX1" fmla="*/ 2616200 w 2990850"/>
              <a:gd name="connsiteY1" fmla="*/ 444500 h 3168650"/>
              <a:gd name="connsiteX2" fmla="*/ 2444750 w 2990850"/>
              <a:gd name="connsiteY2" fmla="*/ 787400 h 3168650"/>
              <a:gd name="connsiteX3" fmla="*/ 2235200 w 2990850"/>
              <a:gd name="connsiteY3" fmla="*/ 1073150 h 3168650"/>
              <a:gd name="connsiteX4" fmla="*/ 2025650 w 2990850"/>
              <a:gd name="connsiteY4" fmla="*/ 1282700 h 3168650"/>
              <a:gd name="connsiteX5" fmla="*/ 1797050 w 2990850"/>
              <a:gd name="connsiteY5" fmla="*/ 1492250 h 3168650"/>
              <a:gd name="connsiteX6" fmla="*/ 1625600 w 2990850"/>
              <a:gd name="connsiteY6" fmla="*/ 1663700 h 3168650"/>
              <a:gd name="connsiteX7" fmla="*/ 1301750 w 2990850"/>
              <a:gd name="connsiteY7" fmla="*/ 1835150 h 3168650"/>
              <a:gd name="connsiteX8" fmla="*/ 1016000 w 2990850"/>
              <a:gd name="connsiteY8" fmla="*/ 2006600 h 3168650"/>
              <a:gd name="connsiteX9" fmla="*/ 692150 w 2990850"/>
              <a:gd name="connsiteY9" fmla="*/ 2159000 h 3168650"/>
              <a:gd name="connsiteX10" fmla="*/ 387350 w 2990850"/>
              <a:gd name="connsiteY10" fmla="*/ 2317750 h 3168650"/>
              <a:gd name="connsiteX11" fmla="*/ 82550 w 2990850"/>
              <a:gd name="connsiteY11" fmla="*/ 2451100 h 3168650"/>
              <a:gd name="connsiteX12" fmla="*/ 0 w 2990850"/>
              <a:gd name="connsiteY12" fmla="*/ 2565400 h 3168650"/>
              <a:gd name="connsiteX13" fmla="*/ 114300 w 2990850"/>
              <a:gd name="connsiteY13" fmla="*/ 2743200 h 3168650"/>
              <a:gd name="connsiteX14" fmla="*/ 800100 w 2990850"/>
              <a:gd name="connsiteY14" fmla="*/ 3168650 h 31686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698500 w 2990850"/>
              <a:gd name="connsiteY14" fmla="*/ 3651250 h 3651250"/>
              <a:gd name="connsiteX0" fmla="*/ 2990850 w 2990850"/>
              <a:gd name="connsiteY0" fmla="*/ 0 h 3651250"/>
              <a:gd name="connsiteX1" fmla="*/ 2616200 w 2990850"/>
              <a:gd name="connsiteY1" fmla="*/ 444500 h 3651250"/>
              <a:gd name="connsiteX2" fmla="*/ 2444750 w 2990850"/>
              <a:gd name="connsiteY2" fmla="*/ 787400 h 3651250"/>
              <a:gd name="connsiteX3" fmla="*/ 2235200 w 2990850"/>
              <a:gd name="connsiteY3" fmla="*/ 1073150 h 3651250"/>
              <a:gd name="connsiteX4" fmla="*/ 2025650 w 2990850"/>
              <a:gd name="connsiteY4" fmla="*/ 1282700 h 3651250"/>
              <a:gd name="connsiteX5" fmla="*/ 1797050 w 2990850"/>
              <a:gd name="connsiteY5" fmla="*/ 1492250 h 3651250"/>
              <a:gd name="connsiteX6" fmla="*/ 1625600 w 2990850"/>
              <a:gd name="connsiteY6" fmla="*/ 1663700 h 3651250"/>
              <a:gd name="connsiteX7" fmla="*/ 1301750 w 2990850"/>
              <a:gd name="connsiteY7" fmla="*/ 1835150 h 3651250"/>
              <a:gd name="connsiteX8" fmla="*/ 1016000 w 2990850"/>
              <a:gd name="connsiteY8" fmla="*/ 2006600 h 3651250"/>
              <a:gd name="connsiteX9" fmla="*/ 692150 w 2990850"/>
              <a:gd name="connsiteY9" fmla="*/ 2159000 h 3651250"/>
              <a:gd name="connsiteX10" fmla="*/ 387350 w 2990850"/>
              <a:gd name="connsiteY10" fmla="*/ 2317750 h 3651250"/>
              <a:gd name="connsiteX11" fmla="*/ 82550 w 2990850"/>
              <a:gd name="connsiteY11" fmla="*/ 2451100 h 3651250"/>
              <a:gd name="connsiteX12" fmla="*/ 0 w 2990850"/>
              <a:gd name="connsiteY12" fmla="*/ 2565400 h 3651250"/>
              <a:gd name="connsiteX13" fmla="*/ 114300 w 2990850"/>
              <a:gd name="connsiteY13" fmla="*/ 2743200 h 3651250"/>
              <a:gd name="connsiteX14" fmla="*/ 774700 w 2990850"/>
              <a:gd name="connsiteY14" fmla="*/ 3155950 h 3651250"/>
              <a:gd name="connsiteX15" fmla="*/ 698500 w 2990850"/>
              <a:gd name="connsiteY15" fmla="*/ 3651250 h 3651250"/>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774700 w 2990850"/>
              <a:gd name="connsiteY14" fmla="*/ 3155950 h 3375025"/>
              <a:gd name="connsiteX15" fmla="*/ 841375 w 2990850"/>
              <a:gd name="connsiteY15" fmla="*/ 3375025 h 3375025"/>
              <a:gd name="connsiteX0" fmla="*/ 2990850 w 2990850"/>
              <a:gd name="connsiteY0" fmla="*/ 0 h 3375025"/>
              <a:gd name="connsiteX1" fmla="*/ 2616200 w 2990850"/>
              <a:gd name="connsiteY1" fmla="*/ 444500 h 3375025"/>
              <a:gd name="connsiteX2" fmla="*/ 2444750 w 2990850"/>
              <a:gd name="connsiteY2" fmla="*/ 787400 h 3375025"/>
              <a:gd name="connsiteX3" fmla="*/ 2235200 w 2990850"/>
              <a:gd name="connsiteY3" fmla="*/ 1073150 h 3375025"/>
              <a:gd name="connsiteX4" fmla="*/ 2025650 w 2990850"/>
              <a:gd name="connsiteY4" fmla="*/ 1282700 h 3375025"/>
              <a:gd name="connsiteX5" fmla="*/ 1797050 w 2990850"/>
              <a:gd name="connsiteY5" fmla="*/ 1492250 h 3375025"/>
              <a:gd name="connsiteX6" fmla="*/ 1625600 w 2990850"/>
              <a:gd name="connsiteY6" fmla="*/ 1663700 h 3375025"/>
              <a:gd name="connsiteX7" fmla="*/ 1301750 w 2990850"/>
              <a:gd name="connsiteY7" fmla="*/ 1835150 h 3375025"/>
              <a:gd name="connsiteX8" fmla="*/ 1016000 w 2990850"/>
              <a:gd name="connsiteY8" fmla="*/ 2006600 h 3375025"/>
              <a:gd name="connsiteX9" fmla="*/ 692150 w 2990850"/>
              <a:gd name="connsiteY9" fmla="*/ 2159000 h 3375025"/>
              <a:gd name="connsiteX10" fmla="*/ 387350 w 2990850"/>
              <a:gd name="connsiteY10" fmla="*/ 2317750 h 3375025"/>
              <a:gd name="connsiteX11" fmla="*/ 82550 w 2990850"/>
              <a:gd name="connsiteY11" fmla="*/ 2451100 h 3375025"/>
              <a:gd name="connsiteX12" fmla="*/ 0 w 2990850"/>
              <a:gd name="connsiteY12" fmla="*/ 2565400 h 3375025"/>
              <a:gd name="connsiteX13" fmla="*/ 114300 w 2990850"/>
              <a:gd name="connsiteY13" fmla="*/ 2743200 h 3375025"/>
              <a:gd name="connsiteX14" fmla="*/ 879475 w 2990850"/>
              <a:gd name="connsiteY14" fmla="*/ 3165475 h 3375025"/>
              <a:gd name="connsiteX15" fmla="*/ 841375 w 2990850"/>
              <a:gd name="connsiteY15" fmla="*/ 3375025 h 3375025"/>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79475 w 2990850"/>
              <a:gd name="connsiteY14" fmla="*/ 3165475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889000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936625 w 2990850"/>
              <a:gd name="connsiteY14" fmla="*/ 3136900 h 3270250"/>
              <a:gd name="connsiteX15" fmla="*/ 889000 w 2990850"/>
              <a:gd name="connsiteY15" fmla="*/ 3270250 h 3270250"/>
              <a:gd name="connsiteX0" fmla="*/ 2990850 w 2990850"/>
              <a:gd name="connsiteY0" fmla="*/ 0 h 3270250"/>
              <a:gd name="connsiteX1" fmla="*/ 2616200 w 2990850"/>
              <a:gd name="connsiteY1" fmla="*/ 444500 h 3270250"/>
              <a:gd name="connsiteX2" fmla="*/ 2444750 w 2990850"/>
              <a:gd name="connsiteY2" fmla="*/ 787400 h 3270250"/>
              <a:gd name="connsiteX3" fmla="*/ 2235200 w 2990850"/>
              <a:gd name="connsiteY3" fmla="*/ 1073150 h 3270250"/>
              <a:gd name="connsiteX4" fmla="*/ 2025650 w 2990850"/>
              <a:gd name="connsiteY4" fmla="*/ 1282700 h 3270250"/>
              <a:gd name="connsiteX5" fmla="*/ 1797050 w 2990850"/>
              <a:gd name="connsiteY5" fmla="*/ 1492250 h 3270250"/>
              <a:gd name="connsiteX6" fmla="*/ 1625600 w 2990850"/>
              <a:gd name="connsiteY6" fmla="*/ 1663700 h 3270250"/>
              <a:gd name="connsiteX7" fmla="*/ 1301750 w 2990850"/>
              <a:gd name="connsiteY7" fmla="*/ 1835150 h 3270250"/>
              <a:gd name="connsiteX8" fmla="*/ 1016000 w 2990850"/>
              <a:gd name="connsiteY8" fmla="*/ 2006600 h 3270250"/>
              <a:gd name="connsiteX9" fmla="*/ 692150 w 2990850"/>
              <a:gd name="connsiteY9" fmla="*/ 2159000 h 3270250"/>
              <a:gd name="connsiteX10" fmla="*/ 387350 w 2990850"/>
              <a:gd name="connsiteY10" fmla="*/ 2317750 h 3270250"/>
              <a:gd name="connsiteX11" fmla="*/ 82550 w 2990850"/>
              <a:gd name="connsiteY11" fmla="*/ 2451100 h 3270250"/>
              <a:gd name="connsiteX12" fmla="*/ 0 w 2990850"/>
              <a:gd name="connsiteY12" fmla="*/ 2565400 h 3270250"/>
              <a:gd name="connsiteX13" fmla="*/ 114300 w 2990850"/>
              <a:gd name="connsiteY13" fmla="*/ 2743200 h 3270250"/>
              <a:gd name="connsiteX14" fmla="*/ 638175 w 2990850"/>
              <a:gd name="connsiteY14" fmla="*/ 3009901 h 3270250"/>
              <a:gd name="connsiteX15" fmla="*/ 936625 w 2990850"/>
              <a:gd name="connsiteY15" fmla="*/ 3136900 h 3270250"/>
              <a:gd name="connsiteX16" fmla="*/ 889000 w 2990850"/>
              <a:gd name="connsiteY16" fmla="*/ 3270250 h 3270250"/>
              <a:gd name="connsiteX0" fmla="*/ 2990850 w 2990850"/>
              <a:gd name="connsiteY0" fmla="*/ 0 h 3298825"/>
              <a:gd name="connsiteX1" fmla="*/ 2616200 w 2990850"/>
              <a:gd name="connsiteY1" fmla="*/ 444500 h 3298825"/>
              <a:gd name="connsiteX2" fmla="*/ 2444750 w 2990850"/>
              <a:gd name="connsiteY2" fmla="*/ 787400 h 3298825"/>
              <a:gd name="connsiteX3" fmla="*/ 2235200 w 2990850"/>
              <a:gd name="connsiteY3" fmla="*/ 1073150 h 3298825"/>
              <a:gd name="connsiteX4" fmla="*/ 2025650 w 2990850"/>
              <a:gd name="connsiteY4" fmla="*/ 1282700 h 3298825"/>
              <a:gd name="connsiteX5" fmla="*/ 1797050 w 2990850"/>
              <a:gd name="connsiteY5" fmla="*/ 1492250 h 3298825"/>
              <a:gd name="connsiteX6" fmla="*/ 1625600 w 2990850"/>
              <a:gd name="connsiteY6" fmla="*/ 1663700 h 3298825"/>
              <a:gd name="connsiteX7" fmla="*/ 1301750 w 2990850"/>
              <a:gd name="connsiteY7" fmla="*/ 1835150 h 3298825"/>
              <a:gd name="connsiteX8" fmla="*/ 1016000 w 2990850"/>
              <a:gd name="connsiteY8" fmla="*/ 2006600 h 3298825"/>
              <a:gd name="connsiteX9" fmla="*/ 692150 w 2990850"/>
              <a:gd name="connsiteY9" fmla="*/ 2159000 h 3298825"/>
              <a:gd name="connsiteX10" fmla="*/ 387350 w 2990850"/>
              <a:gd name="connsiteY10" fmla="*/ 2317750 h 3298825"/>
              <a:gd name="connsiteX11" fmla="*/ 82550 w 2990850"/>
              <a:gd name="connsiteY11" fmla="*/ 2451100 h 3298825"/>
              <a:gd name="connsiteX12" fmla="*/ 0 w 2990850"/>
              <a:gd name="connsiteY12" fmla="*/ 2565400 h 3298825"/>
              <a:gd name="connsiteX13" fmla="*/ 114300 w 2990850"/>
              <a:gd name="connsiteY13" fmla="*/ 2743200 h 3298825"/>
              <a:gd name="connsiteX14" fmla="*/ 638175 w 2990850"/>
              <a:gd name="connsiteY14" fmla="*/ 3009901 h 3298825"/>
              <a:gd name="connsiteX15" fmla="*/ 936625 w 2990850"/>
              <a:gd name="connsiteY15" fmla="*/ 3136900 h 3298825"/>
              <a:gd name="connsiteX16" fmla="*/ 898525 w 2990850"/>
              <a:gd name="connsiteY16" fmla="*/ 3298825 h 3298825"/>
              <a:gd name="connsiteX0" fmla="*/ 2806563 w 2806563"/>
              <a:gd name="connsiteY0" fmla="*/ 0 h 3109398"/>
              <a:gd name="connsiteX1" fmla="*/ 2616200 w 2806563"/>
              <a:gd name="connsiteY1" fmla="*/ 255073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06563 w 2806563"/>
              <a:gd name="connsiteY0" fmla="*/ 0 h 3109398"/>
              <a:gd name="connsiteX1" fmla="*/ 2576710 w 2806563"/>
              <a:gd name="connsiteY1" fmla="*/ 390378 h 3109398"/>
              <a:gd name="connsiteX2" fmla="*/ 2444750 w 2806563"/>
              <a:gd name="connsiteY2" fmla="*/ 597973 h 3109398"/>
              <a:gd name="connsiteX3" fmla="*/ 2235200 w 2806563"/>
              <a:gd name="connsiteY3" fmla="*/ 883723 h 3109398"/>
              <a:gd name="connsiteX4" fmla="*/ 2025650 w 2806563"/>
              <a:gd name="connsiteY4" fmla="*/ 1093273 h 3109398"/>
              <a:gd name="connsiteX5" fmla="*/ 1797050 w 2806563"/>
              <a:gd name="connsiteY5" fmla="*/ 1302823 h 3109398"/>
              <a:gd name="connsiteX6" fmla="*/ 1625600 w 2806563"/>
              <a:gd name="connsiteY6" fmla="*/ 1474273 h 3109398"/>
              <a:gd name="connsiteX7" fmla="*/ 1301750 w 2806563"/>
              <a:gd name="connsiteY7" fmla="*/ 1645723 h 3109398"/>
              <a:gd name="connsiteX8" fmla="*/ 1016000 w 2806563"/>
              <a:gd name="connsiteY8" fmla="*/ 1817173 h 3109398"/>
              <a:gd name="connsiteX9" fmla="*/ 692150 w 2806563"/>
              <a:gd name="connsiteY9" fmla="*/ 1969573 h 3109398"/>
              <a:gd name="connsiteX10" fmla="*/ 387350 w 2806563"/>
              <a:gd name="connsiteY10" fmla="*/ 2128323 h 3109398"/>
              <a:gd name="connsiteX11" fmla="*/ 82550 w 2806563"/>
              <a:gd name="connsiteY11" fmla="*/ 2261673 h 3109398"/>
              <a:gd name="connsiteX12" fmla="*/ 0 w 2806563"/>
              <a:gd name="connsiteY12" fmla="*/ 2375973 h 3109398"/>
              <a:gd name="connsiteX13" fmla="*/ 114300 w 2806563"/>
              <a:gd name="connsiteY13" fmla="*/ 2553773 h 3109398"/>
              <a:gd name="connsiteX14" fmla="*/ 638175 w 2806563"/>
              <a:gd name="connsiteY14" fmla="*/ 2820474 h 3109398"/>
              <a:gd name="connsiteX15" fmla="*/ 936625 w 2806563"/>
              <a:gd name="connsiteY15" fmla="*/ 2947473 h 3109398"/>
              <a:gd name="connsiteX16" fmla="*/ 898525 w 2806563"/>
              <a:gd name="connsiteY16" fmla="*/ 3109398 h 3109398"/>
              <a:gd name="connsiteX0" fmla="*/ 2832890 w 2832890"/>
              <a:gd name="connsiteY0" fmla="*/ 0 h 3109398"/>
              <a:gd name="connsiteX1" fmla="*/ 2576710 w 2832890"/>
              <a:gd name="connsiteY1" fmla="*/ 390378 h 3109398"/>
              <a:gd name="connsiteX2" fmla="*/ 2444750 w 2832890"/>
              <a:gd name="connsiteY2" fmla="*/ 597973 h 3109398"/>
              <a:gd name="connsiteX3" fmla="*/ 2235200 w 2832890"/>
              <a:gd name="connsiteY3" fmla="*/ 883723 h 3109398"/>
              <a:gd name="connsiteX4" fmla="*/ 2025650 w 2832890"/>
              <a:gd name="connsiteY4" fmla="*/ 1093273 h 3109398"/>
              <a:gd name="connsiteX5" fmla="*/ 1797050 w 2832890"/>
              <a:gd name="connsiteY5" fmla="*/ 1302823 h 3109398"/>
              <a:gd name="connsiteX6" fmla="*/ 1625600 w 2832890"/>
              <a:gd name="connsiteY6" fmla="*/ 1474273 h 3109398"/>
              <a:gd name="connsiteX7" fmla="*/ 1301750 w 2832890"/>
              <a:gd name="connsiteY7" fmla="*/ 1645723 h 3109398"/>
              <a:gd name="connsiteX8" fmla="*/ 1016000 w 2832890"/>
              <a:gd name="connsiteY8" fmla="*/ 1817173 h 3109398"/>
              <a:gd name="connsiteX9" fmla="*/ 692150 w 2832890"/>
              <a:gd name="connsiteY9" fmla="*/ 1969573 h 3109398"/>
              <a:gd name="connsiteX10" fmla="*/ 387350 w 2832890"/>
              <a:gd name="connsiteY10" fmla="*/ 2128323 h 3109398"/>
              <a:gd name="connsiteX11" fmla="*/ 82550 w 2832890"/>
              <a:gd name="connsiteY11" fmla="*/ 2261673 h 3109398"/>
              <a:gd name="connsiteX12" fmla="*/ 0 w 2832890"/>
              <a:gd name="connsiteY12" fmla="*/ 2375973 h 3109398"/>
              <a:gd name="connsiteX13" fmla="*/ 114300 w 2832890"/>
              <a:gd name="connsiteY13" fmla="*/ 2553773 h 3109398"/>
              <a:gd name="connsiteX14" fmla="*/ 638175 w 2832890"/>
              <a:gd name="connsiteY14" fmla="*/ 2820474 h 3109398"/>
              <a:gd name="connsiteX15" fmla="*/ 936625 w 2832890"/>
              <a:gd name="connsiteY15" fmla="*/ 2947473 h 3109398"/>
              <a:gd name="connsiteX16" fmla="*/ 898525 w 2832890"/>
              <a:gd name="connsiteY16" fmla="*/ 3109398 h 3109398"/>
              <a:gd name="connsiteX0" fmla="*/ 2832890 w 2832890"/>
              <a:gd name="connsiteY0" fmla="*/ 0 h 3028215"/>
              <a:gd name="connsiteX1" fmla="*/ 2576710 w 2832890"/>
              <a:gd name="connsiteY1" fmla="*/ 309195 h 3028215"/>
              <a:gd name="connsiteX2" fmla="*/ 2444750 w 2832890"/>
              <a:gd name="connsiteY2" fmla="*/ 516790 h 3028215"/>
              <a:gd name="connsiteX3" fmla="*/ 2235200 w 2832890"/>
              <a:gd name="connsiteY3" fmla="*/ 802540 h 3028215"/>
              <a:gd name="connsiteX4" fmla="*/ 2025650 w 2832890"/>
              <a:gd name="connsiteY4" fmla="*/ 1012090 h 3028215"/>
              <a:gd name="connsiteX5" fmla="*/ 1797050 w 2832890"/>
              <a:gd name="connsiteY5" fmla="*/ 1221640 h 3028215"/>
              <a:gd name="connsiteX6" fmla="*/ 1625600 w 2832890"/>
              <a:gd name="connsiteY6" fmla="*/ 1393090 h 3028215"/>
              <a:gd name="connsiteX7" fmla="*/ 1301750 w 2832890"/>
              <a:gd name="connsiteY7" fmla="*/ 1564540 h 3028215"/>
              <a:gd name="connsiteX8" fmla="*/ 1016000 w 2832890"/>
              <a:gd name="connsiteY8" fmla="*/ 1735990 h 3028215"/>
              <a:gd name="connsiteX9" fmla="*/ 692150 w 2832890"/>
              <a:gd name="connsiteY9" fmla="*/ 1888390 h 3028215"/>
              <a:gd name="connsiteX10" fmla="*/ 387350 w 2832890"/>
              <a:gd name="connsiteY10" fmla="*/ 2047140 h 3028215"/>
              <a:gd name="connsiteX11" fmla="*/ 82550 w 2832890"/>
              <a:gd name="connsiteY11" fmla="*/ 2180490 h 3028215"/>
              <a:gd name="connsiteX12" fmla="*/ 0 w 2832890"/>
              <a:gd name="connsiteY12" fmla="*/ 2294790 h 3028215"/>
              <a:gd name="connsiteX13" fmla="*/ 114300 w 2832890"/>
              <a:gd name="connsiteY13" fmla="*/ 2472590 h 3028215"/>
              <a:gd name="connsiteX14" fmla="*/ 638175 w 2832890"/>
              <a:gd name="connsiteY14" fmla="*/ 2739291 h 3028215"/>
              <a:gd name="connsiteX15" fmla="*/ 936625 w 2832890"/>
              <a:gd name="connsiteY15" fmla="*/ 2866290 h 3028215"/>
              <a:gd name="connsiteX16" fmla="*/ 898525 w 2832890"/>
              <a:gd name="connsiteY16" fmla="*/ 3028215 h 3028215"/>
              <a:gd name="connsiteX0" fmla="*/ 2977687 w 2977687"/>
              <a:gd name="connsiteY0" fmla="*/ 0 h 3393539"/>
              <a:gd name="connsiteX1" fmla="*/ 2576710 w 2977687"/>
              <a:gd name="connsiteY1" fmla="*/ 674519 h 3393539"/>
              <a:gd name="connsiteX2" fmla="*/ 2444750 w 2977687"/>
              <a:gd name="connsiteY2" fmla="*/ 882114 h 3393539"/>
              <a:gd name="connsiteX3" fmla="*/ 2235200 w 2977687"/>
              <a:gd name="connsiteY3" fmla="*/ 1167864 h 3393539"/>
              <a:gd name="connsiteX4" fmla="*/ 2025650 w 2977687"/>
              <a:gd name="connsiteY4" fmla="*/ 1377414 h 3393539"/>
              <a:gd name="connsiteX5" fmla="*/ 1797050 w 2977687"/>
              <a:gd name="connsiteY5" fmla="*/ 1586964 h 3393539"/>
              <a:gd name="connsiteX6" fmla="*/ 1625600 w 2977687"/>
              <a:gd name="connsiteY6" fmla="*/ 1758414 h 3393539"/>
              <a:gd name="connsiteX7" fmla="*/ 1301750 w 2977687"/>
              <a:gd name="connsiteY7" fmla="*/ 1929864 h 3393539"/>
              <a:gd name="connsiteX8" fmla="*/ 1016000 w 2977687"/>
              <a:gd name="connsiteY8" fmla="*/ 2101314 h 3393539"/>
              <a:gd name="connsiteX9" fmla="*/ 692150 w 2977687"/>
              <a:gd name="connsiteY9" fmla="*/ 2253714 h 3393539"/>
              <a:gd name="connsiteX10" fmla="*/ 387350 w 2977687"/>
              <a:gd name="connsiteY10" fmla="*/ 2412464 h 3393539"/>
              <a:gd name="connsiteX11" fmla="*/ 82550 w 2977687"/>
              <a:gd name="connsiteY11" fmla="*/ 2545814 h 3393539"/>
              <a:gd name="connsiteX12" fmla="*/ 0 w 2977687"/>
              <a:gd name="connsiteY12" fmla="*/ 2660114 h 3393539"/>
              <a:gd name="connsiteX13" fmla="*/ 114300 w 2977687"/>
              <a:gd name="connsiteY13" fmla="*/ 2837914 h 3393539"/>
              <a:gd name="connsiteX14" fmla="*/ 638175 w 2977687"/>
              <a:gd name="connsiteY14" fmla="*/ 3104615 h 3393539"/>
              <a:gd name="connsiteX15" fmla="*/ 936625 w 2977687"/>
              <a:gd name="connsiteY15" fmla="*/ 3231614 h 3393539"/>
              <a:gd name="connsiteX16" fmla="*/ 898525 w 2977687"/>
              <a:gd name="connsiteY16" fmla="*/ 3393539 h 3393539"/>
              <a:gd name="connsiteX0" fmla="*/ 3004014 w 3004014"/>
              <a:gd name="connsiteY0" fmla="*/ 0 h 3393539"/>
              <a:gd name="connsiteX1" fmla="*/ 2576710 w 3004014"/>
              <a:gd name="connsiteY1" fmla="*/ 674519 h 3393539"/>
              <a:gd name="connsiteX2" fmla="*/ 2444750 w 3004014"/>
              <a:gd name="connsiteY2" fmla="*/ 882114 h 3393539"/>
              <a:gd name="connsiteX3" fmla="*/ 2235200 w 3004014"/>
              <a:gd name="connsiteY3" fmla="*/ 1167864 h 3393539"/>
              <a:gd name="connsiteX4" fmla="*/ 2025650 w 3004014"/>
              <a:gd name="connsiteY4" fmla="*/ 1377414 h 3393539"/>
              <a:gd name="connsiteX5" fmla="*/ 1797050 w 3004014"/>
              <a:gd name="connsiteY5" fmla="*/ 1586964 h 3393539"/>
              <a:gd name="connsiteX6" fmla="*/ 1625600 w 3004014"/>
              <a:gd name="connsiteY6" fmla="*/ 1758414 h 3393539"/>
              <a:gd name="connsiteX7" fmla="*/ 1301750 w 3004014"/>
              <a:gd name="connsiteY7" fmla="*/ 1929864 h 3393539"/>
              <a:gd name="connsiteX8" fmla="*/ 1016000 w 3004014"/>
              <a:gd name="connsiteY8" fmla="*/ 2101314 h 3393539"/>
              <a:gd name="connsiteX9" fmla="*/ 692150 w 3004014"/>
              <a:gd name="connsiteY9" fmla="*/ 2253714 h 3393539"/>
              <a:gd name="connsiteX10" fmla="*/ 387350 w 3004014"/>
              <a:gd name="connsiteY10" fmla="*/ 2412464 h 3393539"/>
              <a:gd name="connsiteX11" fmla="*/ 82550 w 3004014"/>
              <a:gd name="connsiteY11" fmla="*/ 2545814 h 3393539"/>
              <a:gd name="connsiteX12" fmla="*/ 0 w 3004014"/>
              <a:gd name="connsiteY12" fmla="*/ 2660114 h 3393539"/>
              <a:gd name="connsiteX13" fmla="*/ 114300 w 3004014"/>
              <a:gd name="connsiteY13" fmla="*/ 2837914 h 3393539"/>
              <a:gd name="connsiteX14" fmla="*/ 638175 w 3004014"/>
              <a:gd name="connsiteY14" fmla="*/ 3104615 h 3393539"/>
              <a:gd name="connsiteX15" fmla="*/ 936625 w 3004014"/>
              <a:gd name="connsiteY15" fmla="*/ 3231614 h 3393539"/>
              <a:gd name="connsiteX16" fmla="*/ 898525 w 3004014"/>
              <a:gd name="connsiteY16" fmla="*/ 3393539 h 3393539"/>
              <a:gd name="connsiteX0" fmla="*/ 3069831 w 3069831"/>
              <a:gd name="connsiteY0" fmla="*/ 0 h 3677680"/>
              <a:gd name="connsiteX1" fmla="*/ 2576710 w 3069831"/>
              <a:gd name="connsiteY1" fmla="*/ 958660 h 3677680"/>
              <a:gd name="connsiteX2" fmla="*/ 2444750 w 3069831"/>
              <a:gd name="connsiteY2" fmla="*/ 1166255 h 3677680"/>
              <a:gd name="connsiteX3" fmla="*/ 2235200 w 3069831"/>
              <a:gd name="connsiteY3" fmla="*/ 1452005 h 3677680"/>
              <a:gd name="connsiteX4" fmla="*/ 2025650 w 3069831"/>
              <a:gd name="connsiteY4" fmla="*/ 1661555 h 3677680"/>
              <a:gd name="connsiteX5" fmla="*/ 1797050 w 3069831"/>
              <a:gd name="connsiteY5" fmla="*/ 1871105 h 3677680"/>
              <a:gd name="connsiteX6" fmla="*/ 1625600 w 3069831"/>
              <a:gd name="connsiteY6" fmla="*/ 2042555 h 3677680"/>
              <a:gd name="connsiteX7" fmla="*/ 1301750 w 3069831"/>
              <a:gd name="connsiteY7" fmla="*/ 2214005 h 3677680"/>
              <a:gd name="connsiteX8" fmla="*/ 1016000 w 3069831"/>
              <a:gd name="connsiteY8" fmla="*/ 2385455 h 3677680"/>
              <a:gd name="connsiteX9" fmla="*/ 692150 w 3069831"/>
              <a:gd name="connsiteY9" fmla="*/ 2537855 h 3677680"/>
              <a:gd name="connsiteX10" fmla="*/ 387350 w 3069831"/>
              <a:gd name="connsiteY10" fmla="*/ 2696605 h 3677680"/>
              <a:gd name="connsiteX11" fmla="*/ 82550 w 3069831"/>
              <a:gd name="connsiteY11" fmla="*/ 2829955 h 3677680"/>
              <a:gd name="connsiteX12" fmla="*/ 0 w 3069831"/>
              <a:gd name="connsiteY12" fmla="*/ 2944255 h 3677680"/>
              <a:gd name="connsiteX13" fmla="*/ 114300 w 3069831"/>
              <a:gd name="connsiteY13" fmla="*/ 3122055 h 3677680"/>
              <a:gd name="connsiteX14" fmla="*/ 638175 w 3069831"/>
              <a:gd name="connsiteY14" fmla="*/ 3388756 h 3677680"/>
              <a:gd name="connsiteX15" fmla="*/ 936625 w 3069831"/>
              <a:gd name="connsiteY15" fmla="*/ 3515755 h 3677680"/>
              <a:gd name="connsiteX16" fmla="*/ 898525 w 3069831"/>
              <a:gd name="connsiteY16" fmla="*/ 3677680 h 3677680"/>
              <a:gd name="connsiteX0" fmla="*/ 3333099 w 3333099"/>
              <a:gd name="connsiteY0" fmla="*/ 0 h 3975351"/>
              <a:gd name="connsiteX1" fmla="*/ 2576710 w 3333099"/>
              <a:gd name="connsiteY1" fmla="*/ 1256331 h 3975351"/>
              <a:gd name="connsiteX2" fmla="*/ 2444750 w 3333099"/>
              <a:gd name="connsiteY2" fmla="*/ 1463926 h 3975351"/>
              <a:gd name="connsiteX3" fmla="*/ 2235200 w 3333099"/>
              <a:gd name="connsiteY3" fmla="*/ 1749676 h 3975351"/>
              <a:gd name="connsiteX4" fmla="*/ 2025650 w 3333099"/>
              <a:gd name="connsiteY4" fmla="*/ 1959226 h 3975351"/>
              <a:gd name="connsiteX5" fmla="*/ 1797050 w 3333099"/>
              <a:gd name="connsiteY5" fmla="*/ 2168776 h 3975351"/>
              <a:gd name="connsiteX6" fmla="*/ 1625600 w 3333099"/>
              <a:gd name="connsiteY6" fmla="*/ 2340226 h 3975351"/>
              <a:gd name="connsiteX7" fmla="*/ 1301750 w 3333099"/>
              <a:gd name="connsiteY7" fmla="*/ 2511676 h 3975351"/>
              <a:gd name="connsiteX8" fmla="*/ 1016000 w 3333099"/>
              <a:gd name="connsiteY8" fmla="*/ 2683126 h 3975351"/>
              <a:gd name="connsiteX9" fmla="*/ 692150 w 3333099"/>
              <a:gd name="connsiteY9" fmla="*/ 2835526 h 3975351"/>
              <a:gd name="connsiteX10" fmla="*/ 387350 w 3333099"/>
              <a:gd name="connsiteY10" fmla="*/ 2994276 h 3975351"/>
              <a:gd name="connsiteX11" fmla="*/ 82550 w 3333099"/>
              <a:gd name="connsiteY11" fmla="*/ 3127626 h 3975351"/>
              <a:gd name="connsiteX12" fmla="*/ 0 w 3333099"/>
              <a:gd name="connsiteY12" fmla="*/ 3241926 h 3975351"/>
              <a:gd name="connsiteX13" fmla="*/ 114300 w 3333099"/>
              <a:gd name="connsiteY13" fmla="*/ 3419726 h 3975351"/>
              <a:gd name="connsiteX14" fmla="*/ 638175 w 3333099"/>
              <a:gd name="connsiteY14" fmla="*/ 3686427 h 3975351"/>
              <a:gd name="connsiteX15" fmla="*/ 936625 w 3333099"/>
              <a:gd name="connsiteY15" fmla="*/ 3813426 h 3975351"/>
              <a:gd name="connsiteX16" fmla="*/ 898525 w 3333099"/>
              <a:gd name="connsiteY16" fmla="*/ 3975351 h 3975351"/>
              <a:gd name="connsiteX0" fmla="*/ 3333099 w 3333099"/>
              <a:gd name="connsiteY0" fmla="*/ 0 h 3975351"/>
              <a:gd name="connsiteX1" fmla="*/ 2909109 w 3333099"/>
              <a:gd name="connsiteY1" fmla="*/ 589341 h 3975351"/>
              <a:gd name="connsiteX2" fmla="*/ 2576710 w 3333099"/>
              <a:gd name="connsiteY2" fmla="*/ 1256331 h 3975351"/>
              <a:gd name="connsiteX3" fmla="*/ 2444750 w 3333099"/>
              <a:gd name="connsiteY3" fmla="*/ 1463926 h 3975351"/>
              <a:gd name="connsiteX4" fmla="*/ 2235200 w 3333099"/>
              <a:gd name="connsiteY4" fmla="*/ 1749676 h 3975351"/>
              <a:gd name="connsiteX5" fmla="*/ 2025650 w 3333099"/>
              <a:gd name="connsiteY5" fmla="*/ 1959226 h 3975351"/>
              <a:gd name="connsiteX6" fmla="*/ 1797050 w 3333099"/>
              <a:gd name="connsiteY6" fmla="*/ 2168776 h 3975351"/>
              <a:gd name="connsiteX7" fmla="*/ 1625600 w 3333099"/>
              <a:gd name="connsiteY7" fmla="*/ 2340226 h 3975351"/>
              <a:gd name="connsiteX8" fmla="*/ 1301750 w 3333099"/>
              <a:gd name="connsiteY8" fmla="*/ 2511676 h 3975351"/>
              <a:gd name="connsiteX9" fmla="*/ 1016000 w 3333099"/>
              <a:gd name="connsiteY9" fmla="*/ 2683126 h 3975351"/>
              <a:gd name="connsiteX10" fmla="*/ 692150 w 3333099"/>
              <a:gd name="connsiteY10" fmla="*/ 2835526 h 3975351"/>
              <a:gd name="connsiteX11" fmla="*/ 387350 w 3333099"/>
              <a:gd name="connsiteY11" fmla="*/ 2994276 h 3975351"/>
              <a:gd name="connsiteX12" fmla="*/ 82550 w 3333099"/>
              <a:gd name="connsiteY12" fmla="*/ 3127626 h 3975351"/>
              <a:gd name="connsiteX13" fmla="*/ 0 w 3333099"/>
              <a:gd name="connsiteY13" fmla="*/ 3241926 h 3975351"/>
              <a:gd name="connsiteX14" fmla="*/ 114300 w 3333099"/>
              <a:gd name="connsiteY14" fmla="*/ 3419726 h 3975351"/>
              <a:gd name="connsiteX15" fmla="*/ 638175 w 3333099"/>
              <a:gd name="connsiteY15" fmla="*/ 3686427 h 3975351"/>
              <a:gd name="connsiteX16" fmla="*/ 936625 w 3333099"/>
              <a:gd name="connsiteY16" fmla="*/ 3813426 h 3975351"/>
              <a:gd name="connsiteX17" fmla="*/ 898525 w 3333099"/>
              <a:gd name="connsiteY17" fmla="*/ 3975351 h 3975351"/>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936625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89237 w 3333099"/>
              <a:gd name="connsiteY16" fmla="*/ 3813426 h 4032179"/>
              <a:gd name="connsiteX17" fmla="*/ 938015 w 3333099"/>
              <a:gd name="connsiteY17" fmla="*/ 4032179 h 4032179"/>
              <a:gd name="connsiteX0" fmla="*/ 3333099 w 3333099"/>
              <a:gd name="connsiteY0" fmla="*/ 0 h 4032179"/>
              <a:gd name="connsiteX1" fmla="*/ 2909109 w 3333099"/>
              <a:gd name="connsiteY1" fmla="*/ 589341 h 4032179"/>
              <a:gd name="connsiteX2" fmla="*/ 2576710 w 3333099"/>
              <a:gd name="connsiteY2" fmla="*/ 1256331 h 4032179"/>
              <a:gd name="connsiteX3" fmla="*/ 2444750 w 3333099"/>
              <a:gd name="connsiteY3" fmla="*/ 1463926 h 4032179"/>
              <a:gd name="connsiteX4" fmla="*/ 2235200 w 3333099"/>
              <a:gd name="connsiteY4" fmla="*/ 1749676 h 4032179"/>
              <a:gd name="connsiteX5" fmla="*/ 2025650 w 3333099"/>
              <a:gd name="connsiteY5" fmla="*/ 1959226 h 4032179"/>
              <a:gd name="connsiteX6" fmla="*/ 1797050 w 3333099"/>
              <a:gd name="connsiteY6" fmla="*/ 2168776 h 4032179"/>
              <a:gd name="connsiteX7" fmla="*/ 1625600 w 3333099"/>
              <a:gd name="connsiteY7" fmla="*/ 2340226 h 4032179"/>
              <a:gd name="connsiteX8" fmla="*/ 1301750 w 3333099"/>
              <a:gd name="connsiteY8" fmla="*/ 2511676 h 4032179"/>
              <a:gd name="connsiteX9" fmla="*/ 1016000 w 3333099"/>
              <a:gd name="connsiteY9" fmla="*/ 2683126 h 4032179"/>
              <a:gd name="connsiteX10" fmla="*/ 692150 w 3333099"/>
              <a:gd name="connsiteY10" fmla="*/ 2835526 h 4032179"/>
              <a:gd name="connsiteX11" fmla="*/ 387350 w 3333099"/>
              <a:gd name="connsiteY11" fmla="*/ 2994276 h 4032179"/>
              <a:gd name="connsiteX12" fmla="*/ 82550 w 3333099"/>
              <a:gd name="connsiteY12" fmla="*/ 3127626 h 4032179"/>
              <a:gd name="connsiteX13" fmla="*/ 0 w 3333099"/>
              <a:gd name="connsiteY13" fmla="*/ 3241926 h 4032179"/>
              <a:gd name="connsiteX14" fmla="*/ 114300 w 3333099"/>
              <a:gd name="connsiteY14" fmla="*/ 3419726 h 4032179"/>
              <a:gd name="connsiteX15" fmla="*/ 638175 w 3333099"/>
              <a:gd name="connsiteY15" fmla="*/ 3686427 h 4032179"/>
              <a:gd name="connsiteX16" fmla="*/ 808763 w 3333099"/>
              <a:gd name="connsiteY16" fmla="*/ 3824738 h 4032179"/>
              <a:gd name="connsiteX17" fmla="*/ 938015 w 3333099"/>
              <a:gd name="connsiteY17" fmla="*/ 4032179 h 4032179"/>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638175 w 3333099"/>
              <a:gd name="connsiteY15" fmla="*/ 3686427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808763 w 3333099"/>
              <a:gd name="connsiteY16" fmla="*/ 3824738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547642 w 3333099"/>
              <a:gd name="connsiteY15" fmla="*/ 3641181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19726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33099 w 3333099"/>
              <a:gd name="connsiteY0" fmla="*/ 0 h 4009556"/>
              <a:gd name="connsiteX1" fmla="*/ 2909109 w 3333099"/>
              <a:gd name="connsiteY1" fmla="*/ 589341 h 4009556"/>
              <a:gd name="connsiteX2" fmla="*/ 2576710 w 3333099"/>
              <a:gd name="connsiteY2" fmla="*/ 1256331 h 4009556"/>
              <a:gd name="connsiteX3" fmla="*/ 2444750 w 3333099"/>
              <a:gd name="connsiteY3" fmla="*/ 1463926 h 4009556"/>
              <a:gd name="connsiteX4" fmla="*/ 2235200 w 3333099"/>
              <a:gd name="connsiteY4" fmla="*/ 1749676 h 4009556"/>
              <a:gd name="connsiteX5" fmla="*/ 2025650 w 3333099"/>
              <a:gd name="connsiteY5" fmla="*/ 1959226 h 4009556"/>
              <a:gd name="connsiteX6" fmla="*/ 1797050 w 3333099"/>
              <a:gd name="connsiteY6" fmla="*/ 2168776 h 4009556"/>
              <a:gd name="connsiteX7" fmla="*/ 1625600 w 3333099"/>
              <a:gd name="connsiteY7" fmla="*/ 2340226 h 4009556"/>
              <a:gd name="connsiteX8" fmla="*/ 1301750 w 3333099"/>
              <a:gd name="connsiteY8" fmla="*/ 2511676 h 4009556"/>
              <a:gd name="connsiteX9" fmla="*/ 1016000 w 3333099"/>
              <a:gd name="connsiteY9" fmla="*/ 2683126 h 4009556"/>
              <a:gd name="connsiteX10" fmla="*/ 692150 w 3333099"/>
              <a:gd name="connsiteY10" fmla="*/ 2835526 h 4009556"/>
              <a:gd name="connsiteX11" fmla="*/ 387350 w 3333099"/>
              <a:gd name="connsiteY11" fmla="*/ 2994276 h 4009556"/>
              <a:gd name="connsiteX12" fmla="*/ 82550 w 3333099"/>
              <a:gd name="connsiteY12" fmla="*/ 3127626 h 4009556"/>
              <a:gd name="connsiteX13" fmla="*/ 0 w 3333099"/>
              <a:gd name="connsiteY13" fmla="*/ 3241926 h 4009556"/>
              <a:gd name="connsiteX14" fmla="*/ 114300 w 3333099"/>
              <a:gd name="connsiteY14" fmla="*/ 3453662 h 4009556"/>
              <a:gd name="connsiteX15" fmla="*/ 497345 w 3333099"/>
              <a:gd name="connsiteY15" fmla="*/ 3618558 h 4009556"/>
              <a:gd name="connsiteX16" fmla="*/ 758466 w 3333099"/>
              <a:gd name="connsiteY16" fmla="*/ 3768180 h 4009556"/>
              <a:gd name="connsiteX17" fmla="*/ 867599 w 3333099"/>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507404 w 3343158"/>
              <a:gd name="connsiteY15" fmla="*/ 3618558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68525 w 3343158"/>
              <a:gd name="connsiteY16" fmla="*/ 3768180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77658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38347 w 3343158"/>
              <a:gd name="connsiteY16" fmla="*/ 374555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708169 w 3343158"/>
              <a:gd name="connsiteY16" fmla="*/ 3734245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457108 w 3343158"/>
              <a:gd name="connsiteY15" fmla="*/ 3607246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657873 w 3343158"/>
              <a:gd name="connsiteY16" fmla="*/ 3677687 h 4009556"/>
              <a:gd name="connsiteX17" fmla="*/ 817303 w 3343158"/>
              <a:gd name="connsiteY17" fmla="*/ 4009556 h 4009556"/>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66574 w 3343158"/>
              <a:gd name="connsiteY15" fmla="*/ 3584623 h 4009556"/>
              <a:gd name="connsiteX16" fmla="*/ 587458 w 3343158"/>
              <a:gd name="connsiteY16" fmla="*/ 3677687 h 4009556"/>
              <a:gd name="connsiteX17" fmla="*/ 817303 w 3343158"/>
              <a:gd name="connsiteY17" fmla="*/ 4009556 h 4009556"/>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66413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87458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66574 w 3343158"/>
              <a:gd name="connsiteY15" fmla="*/ 3584623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537161 w 3343158"/>
              <a:gd name="connsiteY16" fmla="*/ 3677687 h 3986933"/>
              <a:gd name="connsiteX17" fmla="*/ 616116 w 3343158"/>
              <a:gd name="connsiteY17" fmla="*/ 3986933 h 3986933"/>
              <a:gd name="connsiteX0" fmla="*/ 3343158 w 3343158"/>
              <a:gd name="connsiteY0" fmla="*/ 0 h 3986933"/>
              <a:gd name="connsiteX1" fmla="*/ 2919168 w 3343158"/>
              <a:gd name="connsiteY1" fmla="*/ 589341 h 3986933"/>
              <a:gd name="connsiteX2" fmla="*/ 2586769 w 3343158"/>
              <a:gd name="connsiteY2" fmla="*/ 1256331 h 3986933"/>
              <a:gd name="connsiteX3" fmla="*/ 2454809 w 3343158"/>
              <a:gd name="connsiteY3" fmla="*/ 1463926 h 3986933"/>
              <a:gd name="connsiteX4" fmla="*/ 2245259 w 3343158"/>
              <a:gd name="connsiteY4" fmla="*/ 1749676 h 3986933"/>
              <a:gd name="connsiteX5" fmla="*/ 2035709 w 3343158"/>
              <a:gd name="connsiteY5" fmla="*/ 1959226 h 3986933"/>
              <a:gd name="connsiteX6" fmla="*/ 1807109 w 3343158"/>
              <a:gd name="connsiteY6" fmla="*/ 2168776 h 3986933"/>
              <a:gd name="connsiteX7" fmla="*/ 1635659 w 3343158"/>
              <a:gd name="connsiteY7" fmla="*/ 2340226 h 3986933"/>
              <a:gd name="connsiteX8" fmla="*/ 1311809 w 3343158"/>
              <a:gd name="connsiteY8" fmla="*/ 2511676 h 3986933"/>
              <a:gd name="connsiteX9" fmla="*/ 1026059 w 3343158"/>
              <a:gd name="connsiteY9" fmla="*/ 2683126 h 3986933"/>
              <a:gd name="connsiteX10" fmla="*/ 702209 w 3343158"/>
              <a:gd name="connsiteY10" fmla="*/ 2835526 h 3986933"/>
              <a:gd name="connsiteX11" fmla="*/ 397409 w 3343158"/>
              <a:gd name="connsiteY11" fmla="*/ 2994276 h 3986933"/>
              <a:gd name="connsiteX12" fmla="*/ 92609 w 3343158"/>
              <a:gd name="connsiteY12" fmla="*/ 3127626 h 3986933"/>
              <a:gd name="connsiteX13" fmla="*/ 0 w 3343158"/>
              <a:gd name="connsiteY13" fmla="*/ 3298484 h 3986933"/>
              <a:gd name="connsiteX14" fmla="*/ 124359 w 3343158"/>
              <a:gd name="connsiteY14" fmla="*/ 3453662 h 3986933"/>
              <a:gd name="connsiteX15" fmla="*/ 326336 w 3343158"/>
              <a:gd name="connsiteY15" fmla="*/ 3573311 h 3986933"/>
              <a:gd name="connsiteX16" fmla="*/ 496924 w 3343158"/>
              <a:gd name="connsiteY16" fmla="*/ 3666376 h 3986933"/>
              <a:gd name="connsiteX17" fmla="*/ 616116 w 3343158"/>
              <a:gd name="connsiteY17" fmla="*/ 3986933 h 3986933"/>
              <a:gd name="connsiteX0" fmla="*/ 3343158 w 3343158"/>
              <a:gd name="connsiteY0" fmla="*/ 0 h 4009556"/>
              <a:gd name="connsiteX1" fmla="*/ 2919168 w 3343158"/>
              <a:gd name="connsiteY1" fmla="*/ 589341 h 4009556"/>
              <a:gd name="connsiteX2" fmla="*/ 2586769 w 3343158"/>
              <a:gd name="connsiteY2" fmla="*/ 1256331 h 4009556"/>
              <a:gd name="connsiteX3" fmla="*/ 2454809 w 3343158"/>
              <a:gd name="connsiteY3" fmla="*/ 1463926 h 4009556"/>
              <a:gd name="connsiteX4" fmla="*/ 2245259 w 3343158"/>
              <a:gd name="connsiteY4" fmla="*/ 1749676 h 4009556"/>
              <a:gd name="connsiteX5" fmla="*/ 2035709 w 3343158"/>
              <a:gd name="connsiteY5" fmla="*/ 1959226 h 4009556"/>
              <a:gd name="connsiteX6" fmla="*/ 1807109 w 3343158"/>
              <a:gd name="connsiteY6" fmla="*/ 2168776 h 4009556"/>
              <a:gd name="connsiteX7" fmla="*/ 1635659 w 3343158"/>
              <a:gd name="connsiteY7" fmla="*/ 2340226 h 4009556"/>
              <a:gd name="connsiteX8" fmla="*/ 1311809 w 3343158"/>
              <a:gd name="connsiteY8" fmla="*/ 2511676 h 4009556"/>
              <a:gd name="connsiteX9" fmla="*/ 1026059 w 3343158"/>
              <a:gd name="connsiteY9" fmla="*/ 2683126 h 4009556"/>
              <a:gd name="connsiteX10" fmla="*/ 702209 w 3343158"/>
              <a:gd name="connsiteY10" fmla="*/ 2835526 h 4009556"/>
              <a:gd name="connsiteX11" fmla="*/ 397409 w 3343158"/>
              <a:gd name="connsiteY11" fmla="*/ 2994276 h 4009556"/>
              <a:gd name="connsiteX12" fmla="*/ 92609 w 3343158"/>
              <a:gd name="connsiteY12" fmla="*/ 3127626 h 4009556"/>
              <a:gd name="connsiteX13" fmla="*/ 0 w 3343158"/>
              <a:gd name="connsiteY13" fmla="*/ 3298484 h 4009556"/>
              <a:gd name="connsiteX14" fmla="*/ 124359 w 3343158"/>
              <a:gd name="connsiteY14" fmla="*/ 3453662 h 4009556"/>
              <a:gd name="connsiteX15" fmla="*/ 326336 w 3343158"/>
              <a:gd name="connsiteY15" fmla="*/ 3573311 h 4009556"/>
              <a:gd name="connsiteX16" fmla="*/ 496924 w 3343158"/>
              <a:gd name="connsiteY16" fmla="*/ 3666376 h 4009556"/>
              <a:gd name="connsiteX17" fmla="*/ 575879 w 3343158"/>
              <a:gd name="connsiteY17" fmla="*/ 4009556 h 4009556"/>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96924 w 3343158"/>
              <a:gd name="connsiteY16" fmla="*/ 3666376 h 3967137"/>
              <a:gd name="connsiteX17" fmla="*/ 538156 w 3343158"/>
              <a:gd name="connsiteY17" fmla="*/ 3967137 h 3967137"/>
              <a:gd name="connsiteX0" fmla="*/ 3343158 w 3343158"/>
              <a:gd name="connsiteY0" fmla="*/ 0 h 3967137"/>
              <a:gd name="connsiteX1" fmla="*/ 2919168 w 3343158"/>
              <a:gd name="connsiteY1" fmla="*/ 589341 h 3967137"/>
              <a:gd name="connsiteX2" fmla="*/ 2586769 w 3343158"/>
              <a:gd name="connsiteY2" fmla="*/ 1256331 h 3967137"/>
              <a:gd name="connsiteX3" fmla="*/ 2454809 w 3343158"/>
              <a:gd name="connsiteY3" fmla="*/ 1463926 h 3967137"/>
              <a:gd name="connsiteX4" fmla="*/ 2245259 w 3343158"/>
              <a:gd name="connsiteY4" fmla="*/ 1749676 h 3967137"/>
              <a:gd name="connsiteX5" fmla="*/ 2035709 w 3343158"/>
              <a:gd name="connsiteY5" fmla="*/ 1959226 h 3967137"/>
              <a:gd name="connsiteX6" fmla="*/ 1807109 w 3343158"/>
              <a:gd name="connsiteY6" fmla="*/ 2168776 h 3967137"/>
              <a:gd name="connsiteX7" fmla="*/ 1635659 w 3343158"/>
              <a:gd name="connsiteY7" fmla="*/ 2340226 h 3967137"/>
              <a:gd name="connsiteX8" fmla="*/ 1311809 w 3343158"/>
              <a:gd name="connsiteY8" fmla="*/ 2511676 h 3967137"/>
              <a:gd name="connsiteX9" fmla="*/ 1026059 w 3343158"/>
              <a:gd name="connsiteY9" fmla="*/ 2683126 h 3967137"/>
              <a:gd name="connsiteX10" fmla="*/ 702209 w 3343158"/>
              <a:gd name="connsiteY10" fmla="*/ 2835526 h 3967137"/>
              <a:gd name="connsiteX11" fmla="*/ 397409 w 3343158"/>
              <a:gd name="connsiteY11" fmla="*/ 2994276 h 3967137"/>
              <a:gd name="connsiteX12" fmla="*/ 92609 w 3343158"/>
              <a:gd name="connsiteY12" fmla="*/ 3127626 h 3967137"/>
              <a:gd name="connsiteX13" fmla="*/ 0 w 3343158"/>
              <a:gd name="connsiteY13" fmla="*/ 3298484 h 3967137"/>
              <a:gd name="connsiteX14" fmla="*/ 124359 w 3343158"/>
              <a:gd name="connsiteY14" fmla="*/ 3453662 h 3967137"/>
              <a:gd name="connsiteX15" fmla="*/ 326336 w 3343158"/>
              <a:gd name="connsiteY15" fmla="*/ 3573311 h 3967137"/>
              <a:gd name="connsiteX16" fmla="*/ 471775 w 3343158"/>
              <a:gd name="connsiteY16" fmla="*/ 3680516 h 3967137"/>
              <a:gd name="connsiteX17" fmla="*/ 538156 w 3343158"/>
              <a:gd name="connsiteY17" fmla="*/ 3967137 h 3967137"/>
              <a:gd name="connsiteX0" fmla="*/ 3452779 w 3452779"/>
              <a:gd name="connsiteY0" fmla="*/ 0 h 3967137"/>
              <a:gd name="connsiteX1" fmla="*/ 3028789 w 3452779"/>
              <a:gd name="connsiteY1" fmla="*/ 589341 h 3967137"/>
              <a:gd name="connsiteX2" fmla="*/ 2696390 w 3452779"/>
              <a:gd name="connsiteY2" fmla="*/ 1256331 h 3967137"/>
              <a:gd name="connsiteX3" fmla="*/ 2564430 w 3452779"/>
              <a:gd name="connsiteY3" fmla="*/ 1463926 h 3967137"/>
              <a:gd name="connsiteX4" fmla="*/ 2354880 w 3452779"/>
              <a:gd name="connsiteY4" fmla="*/ 1749676 h 3967137"/>
              <a:gd name="connsiteX5" fmla="*/ 2145330 w 3452779"/>
              <a:gd name="connsiteY5" fmla="*/ 1959226 h 3967137"/>
              <a:gd name="connsiteX6" fmla="*/ 1916730 w 3452779"/>
              <a:gd name="connsiteY6" fmla="*/ 2168776 h 3967137"/>
              <a:gd name="connsiteX7" fmla="*/ 1745280 w 3452779"/>
              <a:gd name="connsiteY7" fmla="*/ 2340226 h 3967137"/>
              <a:gd name="connsiteX8" fmla="*/ 1421430 w 3452779"/>
              <a:gd name="connsiteY8" fmla="*/ 2511676 h 3967137"/>
              <a:gd name="connsiteX9" fmla="*/ 1135680 w 3452779"/>
              <a:gd name="connsiteY9" fmla="*/ 2683126 h 3967137"/>
              <a:gd name="connsiteX10" fmla="*/ 811830 w 3452779"/>
              <a:gd name="connsiteY10" fmla="*/ 2835526 h 3967137"/>
              <a:gd name="connsiteX11" fmla="*/ 507030 w 3452779"/>
              <a:gd name="connsiteY11" fmla="*/ 2994276 h 3967137"/>
              <a:gd name="connsiteX12" fmla="*/ 202230 w 3452779"/>
              <a:gd name="connsiteY12" fmla="*/ 3127626 h 3967137"/>
              <a:gd name="connsiteX13" fmla="*/ 0 w 3452779"/>
              <a:gd name="connsiteY13" fmla="*/ 3298484 h 3967137"/>
              <a:gd name="connsiteX14" fmla="*/ 233980 w 3452779"/>
              <a:gd name="connsiteY14" fmla="*/ 3453662 h 3967137"/>
              <a:gd name="connsiteX15" fmla="*/ 435957 w 3452779"/>
              <a:gd name="connsiteY15" fmla="*/ 3573311 h 3967137"/>
              <a:gd name="connsiteX16" fmla="*/ 581396 w 3452779"/>
              <a:gd name="connsiteY16" fmla="*/ 3680516 h 3967137"/>
              <a:gd name="connsiteX17" fmla="*/ 647777 w 3452779"/>
              <a:gd name="connsiteY17" fmla="*/ 3967137 h 3967137"/>
              <a:gd name="connsiteX0" fmla="*/ 3571829 w 3571829"/>
              <a:gd name="connsiteY0" fmla="*/ 0 h 3967137"/>
              <a:gd name="connsiteX1" fmla="*/ 3147839 w 3571829"/>
              <a:gd name="connsiteY1" fmla="*/ 589341 h 3967137"/>
              <a:gd name="connsiteX2" fmla="*/ 2815440 w 3571829"/>
              <a:gd name="connsiteY2" fmla="*/ 1256331 h 3967137"/>
              <a:gd name="connsiteX3" fmla="*/ 2683480 w 3571829"/>
              <a:gd name="connsiteY3" fmla="*/ 1463926 h 3967137"/>
              <a:gd name="connsiteX4" fmla="*/ 2473930 w 3571829"/>
              <a:gd name="connsiteY4" fmla="*/ 1749676 h 3967137"/>
              <a:gd name="connsiteX5" fmla="*/ 2264380 w 3571829"/>
              <a:gd name="connsiteY5" fmla="*/ 1959226 h 3967137"/>
              <a:gd name="connsiteX6" fmla="*/ 2035780 w 3571829"/>
              <a:gd name="connsiteY6" fmla="*/ 2168776 h 3967137"/>
              <a:gd name="connsiteX7" fmla="*/ 1864330 w 3571829"/>
              <a:gd name="connsiteY7" fmla="*/ 2340226 h 3967137"/>
              <a:gd name="connsiteX8" fmla="*/ 1540480 w 3571829"/>
              <a:gd name="connsiteY8" fmla="*/ 2511676 h 3967137"/>
              <a:gd name="connsiteX9" fmla="*/ 1254730 w 3571829"/>
              <a:gd name="connsiteY9" fmla="*/ 2683126 h 3967137"/>
              <a:gd name="connsiteX10" fmla="*/ 930880 w 3571829"/>
              <a:gd name="connsiteY10" fmla="*/ 2835526 h 3967137"/>
              <a:gd name="connsiteX11" fmla="*/ 626080 w 3571829"/>
              <a:gd name="connsiteY11" fmla="*/ 2994276 h 3967137"/>
              <a:gd name="connsiteX12" fmla="*/ 321280 w 3571829"/>
              <a:gd name="connsiteY12" fmla="*/ 3127626 h 3967137"/>
              <a:gd name="connsiteX13" fmla="*/ 119050 w 3571829"/>
              <a:gd name="connsiteY13" fmla="*/ 3298484 h 3967137"/>
              <a:gd name="connsiteX14" fmla="*/ 14202 w 3571829"/>
              <a:gd name="connsiteY14" fmla="*/ 3431250 h 3967137"/>
              <a:gd name="connsiteX15" fmla="*/ 555007 w 3571829"/>
              <a:gd name="connsiteY15" fmla="*/ 3573311 h 3967137"/>
              <a:gd name="connsiteX16" fmla="*/ 700446 w 3571829"/>
              <a:gd name="connsiteY16" fmla="*/ 3680516 h 3967137"/>
              <a:gd name="connsiteX17" fmla="*/ 766827 w 3571829"/>
              <a:gd name="connsiteY17" fmla="*/ 3967137 h 3967137"/>
              <a:gd name="connsiteX0" fmla="*/ 3675179 w 3675179"/>
              <a:gd name="connsiteY0" fmla="*/ 0 h 3967137"/>
              <a:gd name="connsiteX1" fmla="*/ 3251189 w 3675179"/>
              <a:gd name="connsiteY1" fmla="*/ 589341 h 3967137"/>
              <a:gd name="connsiteX2" fmla="*/ 2918790 w 3675179"/>
              <a:gd name="connsiteY2" fmla="*/ 1256331 h 3967137"/>
              <a:gd name="connsiteX3" fmla="*/ 2786830 w 3675179"/>
              <a:gd name="connsiteY3" fmla="*/ 1463926 h 3967137"/>
              <a:gd name="connsiteX4" fmla="*/ 2577280 w 3675179"/>
              <a:gd name="connsiteY4" fmla="*/ 1749676 h 3967137"/>
              <a:gd name="connsiteX5" fmla="*/ 2367730 w 3675179"/>
              <a:gd name="connsiteY5" fmla="*/ 1959226 h 3967137"/>
              <a:gd name="connsiteX6" fmla="*/ 2139130 w 3675179"/>
              <a:gd name="connsiteY6" fmla="*/ 2168776 h 3967137"/>
              <a:gd name="connsiteX7" fmla="*/ 1967680 w 3675179"/>
              <a:gd name="connsiteY7" fmla="*/ 2340226 h 3967137"/>
              <a:gd name="connsiteX8" fmla="*/ 1643830 w 3675179"/>
              <a:gd name="connsiteY8" fmla="*/ 2511676 h 3967137"/>
              <a:gd name="connsiteX9" fmla="*/ 1358080 w 3675179"/>
              <a:gd name="connsiteY9" fmla="*/ 2683126 h 3967137"/>
              <a:gd name="connsiteX10" fmla="*/ 1034230 w 3675179"/>
              <a:gd name="connsiteY10" fmla="*/ 2835526 h 3967137"/>
              <a:gd name="connsiteX11" fmla="*/ 729430 w 3675179"/>
              <a:gd name="connsiteY11" fmla="*/ 2994276 h 3967137"/>
              <a:gd name="connsiteX12" fmla="*/ 424630 w 3675179"/>
              <a:gd name="connsiteY12" fmla="*/ 3127626 h 3967137"/>
              <a:gd name="connsiteX13" fmla="*/ 222400 w 3675179"/>
              <a:gd name="connsiteY13" fmla="*/ 3298484 h 3967137"/>
              <a:gd name="connsiteX14" fmla="*/ 117552 w 3675179"/>
              <a:gd name="connsiteY14" fmla="*/ 3431250 h 3967137"/>
              <a:gd name="connsiteX15" fmla="*/ 40493 w 3675179"/>
              <a:gd name="connsiteY15" fmla="*/ 3517280 h 3967137"/>
              <a:gd name="connsiteX16" fmla="*/ 803796 w 3675179"/>
              <a:gd name="connsiteY16" fmla="*/ 3680516 h 3967137"/>
              <a:gd name="connsiteX17" fmla="*/ 870177 w 3675179"/>
              <a:gd name="connsiteY17" fmla="*/ 3967137 h 3967137"/>
              <a:gd name="connsiteX0" fmla="*/ 3635078 w 3635078"/>
              <a:gd name="connsiteY0" fmla="*/ 0 h 3967137"/>
              <a:gd name="connsiteX1" fmla="*/ 3211088 w 3635078"/>
              <a:gd name="connsiteY1" fmla="*/ 589341 h 3967137"/>
              <a:gd name="connsiteX2" fmla="*/ 2878689 w 3635078"/>
              <a:gd name="connsiteY2" fmla="*/ 1256331 h 3967137"/>
              <a:gd name="connsiteX3" fmla="*/ 2746729 w 3635078"/>
              <a:gd name="connsiteY3" fmla="*/ 1463926 h 3967137"/>
              <a:gd name="connsiteX4" fmla="*/ 2537179 w 3635078"/>
              <a:gd name="connsiteY4" fmla="*/ 1749676 h 3967137"/>
              <a:gd name="connsiteX5" fmla="*/ 2327629 w 3635078"/>
              <a:gd name="connsiteY5" fmla="*/ 1959226 h 3967137"/>
              <a:gd name="connsiteX6" fmla="*/ 2099029 w 3635078"/>
              <a:gd name="connsiteY6" fmla="*/ 2168776 h 3967137"/>
              <a:gd name="connsiteX7" fmla="*/ 1927579 w 3635078"/>
              <a:gd name="connsiteY7" fmla="*/ 2340226 h 3967137"/>
              <a:gd name="connsiteX8" fmla="*/ 1603729 w 3635078"/>
              <a:gd name="connsiteY8" fmla="*/ 2511676 h 3967137"/>
              <a:gd name="connsiteX9" fmla="*/ 1317979 w 3635078"/>
              <a:gd name="connsiteY9" fmla="*/ 2683126 h 3967137"/>
              <a:gd name="connsiteX10" fmla="*/ 994129 w 3635078"/>
              <a:gd name="connsiteY10" fmla="*/ 2835526 h 3967137"/>
              <a:gd name="connsiteX11" fmla="*/ 689329 w 3635078"/>
              <a:gd name="connsiteY11" fmla="*/ 2994276 h 3967137"/>
              <a:gd name="connsiteX12" fmla="*/ 384529 w 3635078"/>
              <a:gd name="connsiteY12" fmla="*/ 3127626 h 3967137"/>
              <a:gd name="connsiteX13" fmla="*/ 182299 w 3635078"/>
              <a:gd name="connsiteY13" fmla="*/ 3298484 h 3967137"/>
              <a:gd name="connsiteX14" fmla="*/ 77451 w 3635078"/>
              <a:gd name="connsiteY14" fmla="*/ 3431250 h 3967137"/>
              <a:gd name="connsiteX15" fmla="*/ 392 w 3635078"/>
              <a:gd name="connsiteY15" fmla="*/ 3517280 h 3967137"/>
              <a:gd name="connsiteX16" fmla="*/ 56143 w 3635078"/>
              <a:gd name="connsiteY16" fmla="*/ 3602073 h 3967137"/>
              <a:gd name="connsiteX17" fmla="*/ 830076 w 3635078"/>
              <a:gd name="connsiteY17" fmla="*/ 3967137 h 3967137"/>
              <a:gd name="connsiteX0" fmla="*/ 3635078 w 3635078"/>
              <a:gd name="connsiteY0" fmla="*/ 0 h 3602073"/>
              <a:gd name="connsiteX1" fmla="*/ 3211088 w 3635078"/>
              <a:gd name="connsiteY1" fmla="*/ 589341 h 3602073"/>
              <a:gd name="connsiteX2" fmla="*/ 2878689 w 3635078"/>
              <a:gd name="connsiteY2" fmla="*/ 1256331 h 3602073"/>
              <a:gd name="connsiteX3" fmla="*/ 2746729 w 3635078"/>
              <a:gd name="connsiteY3" fmla="*/ 1463926 h 3602073"/>
              <a:gd name="connsiteX4" fmla="*/ 2537179 w 3635078"/>
              <a:gd name="connsiteY4" fmla="*/ 1749676 h 3602073"/>
              <a:gd name="connsiteX5" fmla="*/ 2327629 w 3635078"/>
              <a:gd name="connsiteY5" fmla="*/ 1959226 h 3602073"/>
              <a:gd name="connsiteX6" fmla="*/ 2099029 w 3635078"/>
              <a:gd name="connsiteY6" fmla="*/ 2168776 h 3602073"/>
              <a:gd name="connsiteX7" fmla="*/ 1927579 w 3635078"/>
              <a:gd name="connsiteY7" fmla="*/ 2340226 h 3602073"/>
              <a:gd name="connsiteX8" fmla="*/ 1603729 w 3635078"/>
              <a:gd name="connsiteY8" fmla="*/ 2511676 h 3602073"/>
              <a:gd name="connsiteX9" fmla="*/ 1317979 w 3635078"/>
              <a:gd name="connsiteY9" fmla="*/ 2683126 h 3602073"/>
              <a:gd name="connsiteX10" fmla="*/ 994129 w 3635078"/>
              <a:gd name="connsiteY10" fmla="*/ 2835526 h 3602073"/>
              <a:gd name="connsiteX11" fmla="*/ 689329 w 3635078"/>
              <a:gd name="connsiteY11" fmla="*/ 2994276 h 3602073"/>
              <a:gd name="connsiteX12" fmla="*/ 384529 w 3635078"/>
              <a:gd name="connsiteY12" fmla="*/ 3127626 h 3602073"/>
              <a:gd name="connsiteX13" fmla="*/ 182299 w 3635078"/>
              <a:gd name="connsiteY13" fmla="*/ 3298484 h 3602073"/>
              <a:gd name="connsiteX14" fmla="*/ 77451 w 3635078"/>
              <a:gd name="connsiteY14" fmla="*/ 3431250 h 3602073"/>
              <a:gd name="connsiteX15" fmla="*/ 392 w 3635078"/>
              <a:gd name="connsiteY15" fmla="*/ 3517280 h 3602073"/>
              <a:gd name="connsiteX16" fmla="*/ 56143 w 3635078"/>
              <a:gd name="connsiteY16" fmla="*/ 3602073 h 3602073"/>
              <a:gd name="connsiteX0" fmla="*/ 3642565 w 3642565"/>
              <a:gd name="connsiteY0" fmla="*/ 0 h 3641295"/>
              <a:gd name="connsiteX1" fmla="*/ 3218575 w 3642565"/>
              <a:gd name="connsiteY1" fmla="*/ 589341 h 3641295"/>
              <a:gd name="connsiteX2" fmla="*/ 2886176 w 3642565"/>
              <a:gd name="connsiteY2" fmla="*/ 1256331 h 3641295"/>
              <a:gd name="connsiteX3" fmla="*/ 2754216 w 3642565"/>
              <a:gd name="connsiteY3" fmla="*/ 1463926 h 3641295"/>
              <a:gd name="connsiteX4" fmla="*/ 2544666 w 3642565"/>
              <a:gd name="connsiteY4" fmla="*/ 1749676 h 3641295"/>
              <a:gd name="connsiteX5" fmla="*/ 2335116 w 3642565"/>
              <a:gd name="connsiteY5" fmla="*/ 1959226 h 3641295"/>
              <a:gd name="connsiteX6" fmla="*/ 2106516 w 3642565"/>
              <a:gd name="connsiteY6" fmla="*/ 2168776 h 3641295"/>
              <a:gd name="connsiteX7" fmla="*/ 1935066 w 3642565"/>
              <a:gd name="connsiteY7" fmla="*/ 2340226 h 3641295"/>
              <a:gd name="connsiteX8" fmla="*/ 1611216 w 3642565"/>
              <a:gd name="connsiteY8" fmla="*/ 2511676 h 3641295"/>
              <a:gd name="connsiteX9" fmla="*/ 1325466 w 3642565"/>
              <a:gd name="connsiteY9" fmla="*/ 2683126 h 3641295"/>
              <a:gd name="connsiteX10" fmla="*/ 1001616 w 3642565"/>
              <a:gd name="connsiteY10" fmla="*/ 2835526 h 3641295"/>
              <a:gd name="connsiteX11" fmla="*/ 696816 w 3642565"/>
              <a:gd name="connsiteY11" fmla="*/ 2994276 h 3641295"/>
              <a:gd name="connsiteX12" fmla="*/ 392016 w 3642565"/>
              <a:gd name="connsiteY12" fmla="*/ 3127626 h 3641295"/>
              <a:gd name="connsiteX13" fmla="*/ 189786 w 3642565"/>
              <a:gd name="connsiteY13" fmla="*/ 3298484 h 3641295"/>
              <a:gd name="connsiteX14" fmla="*/ 84938 w 3642565"/>
              <a:gd name="connsiteY14" fmla="*/ 3431250 h 3641295"/>
              <a:gd name="connsiteX15" fmla="*/ 7879 w 3642565"/>
              <a:gd name="connsiteY15" fmla="*/ 3517280 h 3641295"/>
              <a:gd name="connsiteX16" fmla="*/ 28750 w 3642565"/>
              <a:gd name="connsiteY16" fmla="*/ 3641295 h 3641295"/>
              <a:gd name="connsiteX0" fmla="*/ 3642567 w 3642567"/>
              <a:gd name="connsiteY0" fmla="*/ 0 h 3641295"/>
              <a:gd name="connsiteX1" fmla="*/ 3218577 w 3642567"/>
              <a:gd name="connsiteY1" fmla="*/ 589341 h 3641295"/>
              <a:gd name="connsiteX2" fmla="*/ 2886178 w 3642567"/>
              <a:gd name="connsiteY2" fmla="*/ 1256331 h 3641295"/>
              <a:gd name="connsiteX3" fmla="*/ 2754218 w 3642567"/>
              <a:gd name="connsiteY3" fmla="*/ 1463926 h 3641295"/>
              <a:gd name="connsiteX4" fmla="*/ 2544668 w 3642567"/>
              <a:gd name="connsiteY4" fmla="*/ 1749676 h 3641295"/>
              <a:gd name="connsiteX5" fmla="*/ 2335118 w 3642567"/>
              <a:gd name="connsiteY5" fmla="*/ 1959226 h 3641295"/>
              <a:gd name="connsiteX6" fmla="*/ 2106518 w 3642567"/>
              <a:gd name="connsiteY6" fmla="*/ 2168776 h 3641295"/>
              <a:gd name="connsiteX7" fmla="*/ 1935068 w 3642567"/>
              <a:gd name="connsiteY7" fmla="*/ 2340226 h 3641295"/>
              <a:gd name="connsiteX8" fmla="*/ 1611218 w 3642567"/>
              <a:gd name="connsiteY8" fmla="*/ 2511676 h 3641295"/>
              <a:gd name="connsiteX9" fmla="*/ 1325468 w 3642567"/>
              <a:gd name="connsiteY9" fmla="*/ 2683126 h 3641295"/>
              <a:gd name="connsiteX10" fmla="*/ 1001618 w 3642567"/>
              <a:gd name="connsiteY10" fmla="*/ 2835526 h 3641295"/>
              <a:gd name="connsiteX11" fmla="*/ 696818 w 3642567"/>
              <a:gd name="connsiteY11" fmla="*/ 2994276 h 3641295"/>
              <a:gd name="connsiteX12" fmla="*/ 392018 w 3642567"/>
              <a:gd name="connsiteY12" fmla="*/ 3127626 h 3641295"/>
              <a:gd name="connsiteX13" fmla="*/ 189788 w 3642567"/>
              <a:gd name="connsiteY13" fmla="*/ 3298484 h 3641295"/>
              <a:gd name="connsiteX14" fmla="*/ 7881 w 3642567"/>
              <a:gd name="connsiteY14" fmla="*/ 3517280 h 3641295"/>
              <a:gd name="connsiteX15" fmla="*/ 28752 w 3642567"/>
              <a:gd name="connsiteY15" fmla="*/ 3641295 h 3641295"/>
              <a:gd name="connsiteX0" fmla="*/ 3637371 w 3637371"/>
              <a:gd name="connsiteY0" fmla="*/ 0 h 3641295"/>
              <a:gd name="connsiteX1" fmla="*/ 3213381 w 3637371"/>
              <a:gd name="connsiteY1" fmla="*/ 589341 h 3641295"/>
              <a:gd name="connsiteX2" fmla="*/ 2880982 w 3637371"/>
              <a:gd name="connsiteY2" fmla="*/ 1256331 h 3641295"/>
              <a:gd name="connsiteX3" fmla="*/ 2749022 w 3637371"/>
              <a:gd name="connsiteY3" fmla="*/ 1463926 h 3641295"/>
              <a:gd name="connsiteX4" fmla="*/ 2539472 w 3637371"/>
              <a:gd name="connsiteY4" fmla="*/ 1749676 h 3641295"/>
              <a:gd name="connsiteX5" fmla="*/ 2329922 w 3637371"/>
              <a:gd name="connsiteY5" fmla="*/ 1959226 h 3641295"/>
              <a:gd name="connsiteX6" fmla="*/ 2101322 w 3637371"/>
              <a:gd name="connsiteY6" fmla="*/ 2168776 h 3641295"/>
              <a:gd name="connsiteX7" fmla="*/ 1929872 w 3637371"/>
              <a:gd name="connsiteY7" fmla="*/ 2340226 h 3641295"/>
              <a:gd name="connsiteX8" fmla="*/ 1606022 w 3637371"/>
              <a:gd name="connsiteY8" fmla="*/ 2511676 h 3641295"/>
              <a:gd name="connsiteX9" fmla="*/ 1320272 w 3637371"/>
              <a:gd name="connsiteY9" fmla="*/ 2683126 h 3641295"/>
              <a:gd name="connsiteX10" fmla="*/ 996422 w 3637371"/>
              <a:gd name="connsiteY10" fmla="*/ 2835526 h 3641295"/>
              <a:gd name="connsiteX11" fmla="*/ 691622 w 3637371"/>
              <a:gd name="connsiteY11" fmla="*/ 2994276 h 3641295"/>
              <a:gd name="connsiteX12" fmla="*/ 386822 w 3637371"/>
              <a:gd name="connsiteY12" fmla="*/ 3127626 h 3641295"/>
              <a:gd name="connsiteX13" fmla="*/ 184592 w 3637371"/>
              <a:gd name="connsiteY13" fmla="*/ 3298484 h 3641295"/>
              <a:gd name="connsiteX14" fmla="*/ 12651 w 3637371"/>
              <a:gd name="connsiteY14" fmla="*/ 3461250 h 3641295"/>
              <a:gd name="connsiteX15" fmla="*/ 23556 w 3637371"/>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2762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41666 w 3641666"/>
              <a:gd name="connsiteY0" fmla="*/ 0 h 3641295"/>
              <a:gd name="connsiteX1" fmla="*/ 3217676 w 3641666"/>
              <a:gd name="connsiteY1" fmla="*/ 589341 h 3641295"/>
              <a:gd name="connsiteX2" fmla="*/ 2885277 w 3641666"/>
              <a:gd name="connsiteY2" fmla="*/ 1256331 h 3641295"/>
              <a:gd name="connsiteX3" fmla="*/ 2753317 w 3641666"/>
              <a:gd name="connsiteY3" fmla="*/ 1463926 h 3641295"/>
              <a:gd name="connsiteX4" fmla="*/ 2543767 w 3641666"/>
              <a:gd name="connsiteY4" fmla="*/ 1749676 h 3641295"/>
              <a:gd name="connsiteX5" fmla="*/ 2334217 w 3641666"/>
              <a:gd name="connsiteY5" fmla="*/ 1959226 h 3641295"/>
              <a:gd name="connsiteX6" fmla="*/ 2105617 w 3641666"/>
              <a:gd name="connsiteY6" fmla="*/ 2168776 h 3641295"/>
              <a:gd name="connsiteX7" fmla="*/ 1934167 w 3641666"/>
              <a:gd name="connsiteY7" fmla="*/ 2340226 h 3641295"/>
              <a:gd name="connsiteX8" fmla="*/ 1610317 w 3641666"/>
              <a:gd name="connsiteY8" fmla="*/ 2511676 h 3641295"/>
              <a:gd name="connsiteX9" fmla="*/ 1324567 w 3641666"/>
              <a:gd name="connsiteY9" fmla="*/ 2683126 h 3641295"/>
              <a:gd name="connsiteX10" fmla="*/ 1000717 w 3641666"/>
              <a:gd name="connsiteY10" fmla="*/ 2835526 h 3641295"/>
              <a:gd name="connsiteX11" fmla="*/ 695917 w 3641666"/>
              <a:gd name="connsiteY11" fmla="*/ 2994276 h 3641295"/>
              <a:gd name="connsiteX12" fmla="*/ 391117 w 3641666"/>
              <a:gd name="connsiteY12" fmla="*/ 3144436 h 3641295"/>
              <a:gd name="connsiteX13" fmla="*/ 154007 w 3641666"/>
              <a:gd name="connsiteY13" fmla="*/ 3298485 h 3641295"/>
              <a:gd name="connsiteX14" fmla="*/ 16946 w 3641666"/>
              <a:gd name="connsiteY14" fmla="*/ 3461250 h 3641295"/>
              <a:gd name="connsiteX15" fmla="*/ 27851 w 3641666"/>
              <a:gd name="connsiteY15" fmla="*/ 3641295 h 3641295"/>
              <a:gd name="connsiteX0" fmla="*/ 3639772 w 3639772"/>
              <a:gd name="connsiteY0" fmla="*/ 0 h 3641295"/>
              <a:gd name="connsiteX1" fmla="*/ 3215782 w 3639772"/>
              <a:gd name="connsiteY1" fmla="*/ 589341 h 3641295"/>
              <a:gd name="connsiteX2" fmla="*/ 2883383 w 3639772"/>
              <a:gd name="connsiteY2" fmla="*/ 1256331 h 3641295"/>
              <a:gd name="connsiteX3" fmla="*/ 2751423 w 3639772"/>
              <a:gd name="connsiteY3" fmla="*/ 1463926 h 3641295"/>
              <a:gd name="connsiteX4" fmla="*/ 2541873 w 3639772"/>
              <a:gd name="connsiteY4" fmla="*/ 1749676 h 3641295"/>
              <a:gd name="connsiteX5" fmla="*/ 2332323 w 3639772"/>
              <a:gd name="connsiteY5" fmla="*/ 1959226 h 3641295"/>
              <a:gd name="connsiteX6" fmla="*/ 2103723 w 3639772"/>
              <a:gd name="connsiteY6" fmla="*/ 2168776 h 3641295"/>
              <a:gd name="connsiteX7" fmla="*/ 1932273 w 3639772"/>
              <a:gd name="connsiteY7" fmla="*/ 2340226 h 3641295"/>
              <a:gd name="connsiteX8" fmla="*/ 1608423 w 3639772"/>
              <a:gd name="connsiteY8" fmla="*/ 2511676 h 3641295"/>
              <a:gd name="connsiteX9" fmla="*/ 1322673 w 3639772"/>
              <a:gd name="connsiteY9" fmla="*/ 2683126 h 3641295"/>
              <a:gd name="connsiteX10" fmla="*/ 998823 w 3639772"/>
              <a:gd name="connsiteY10" fmla="*/ 2835526 h 3641295"/>
              <a:gd name="connsiteX11" fmla="*/ 694023 w 3639772"/>
              <a:gd name="connsiteY11" fmla="*/ 2994276 h 3641295"/>
              <a:gd name="connsiteX12" fmla="*/ 389223 w 3639772"/>
              <a:gd name="connsiteY12" fmla="*/ 3144436 h 3641295"/>
              <a:gd name="connsiteX13" fmla="*/ 152113 w 3639772"/>
              <a:gd name="connsiteY13" fmla="*/ 3298485 h 3641295"/>
              <a:gd name="connsiteX14" fmla="*/ 15052 w 3639772"/>
              <a:gd name="connsiteY14" fmla="*/ 3461250 h 3641295"/>
              <a:gd name="connsiteX15" fmla="*/ 25957 w 3639772"/>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608422 w 3639771"/>
              <a:gd name="connsiteY8" fmla="*/ 251167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932272 w 3639771"/>
              <a:gd name="connsiteY7" fmla="*/ 234022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2103722 w 3639771"/>
              <a:gd name="connsiteY6" fmla="*/ 2168776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332322 w 3639771"/>
              <a:gd name="connsiteY5" fmla="*/ 1959226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541872 w 3639771"/>
              <a:gd name="connsiteY4" fmla="*/ 1749676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751422 w 3639771"/>
              <a:gd name="connsiteY3" fmla="*/ 146392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883382 w 3639771"/>
              <a:gd name="connsiteY2" fmla="*/ 1256331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3215781 w 3639771"/>
              <a:gd name="connsiteY1" fmla="*/ 589341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53266 w 3639771"/>
              <a:gd name="connsiteY2" fmla="*/ 590938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29516 w 3639771"/>
              <a:gd name="connsiteY1" fmla="*/ 386027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12174 w 3639771"/>
              <a:gd name="connsiteY2" fmla="*/ 452314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70608 w 3639771"/>
              <a:gd name="connsiteY1" fmla="*/ 349061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0 h 3641295"/>
              <a:gd name="connsiteX1" fmla="*/ 2887045 w 3639771"/>
              <a:gd name="connsiteY1" fmla="*/ 321336 h 3641295"/>
              <a:gd name="connsiteX2" fmla="*/ 2603956 w 3639771"/>
              <a:gd name="connsiteY2" fmla="*/ 517005 h 3641295"/>
              <a:gd name="connsiteX3" fmla="*/ 2455559 w 3639771"/>
              <a:gd name="connsiteY3" fmla="*/ 872466 h 3641295"/>
              <a:gd name="connsiteX4" fmla="*/ 2278883 w 3639771"/>
              <a:gd name="connsiteY4" fmla="*/ 1195182 h 3641295"/>
              <a:gd name="connsiteX5" fmla="*/ 2135080 w 3639771"/>
              <a:gd name="connsiteY5" fmla="*/ 1432457 h 3641295"/>
              <a:gd name="connsiteX6" fmla="*/ 1972227 w 3639771"/>
              <a:gd name="connsiteY6" fmla="*/ 1771388 h 3641295"/>
              <a:gd name="connsiteX7" fmla="*/ 1784340 w 3639771"/>
              <a:gd name="connsiteY7" fmla="*/ 2044496 h 3641295"/>
              <a:gd name="connsiteX8" fmla="*/ 1559112 w 3639771"/>
              <a:gd name="connsiteY8" fmla="*/ 2336086 h 3641295"/>
              <a:gd name="connsiteX9" fmla="*/ 1289799 w 3639771"/>
              <a:gd name="connsiteY9" fmla="*/ 2609194 h 3641295"/>
              <a:gd name="connsiteX10" fmla="*/ 998822 w 3639771"/>
              <a:gd name="connsiteY10" fmla="*/ 2835526 h 3641295"/>
              <a:gd name="connsiteX11" fmla="*/ 694022 w 3639771"/>
              <a:gd name="connsiteY11" fmla="*/ 2994276 h 3641295"/>
              <a:gd name="connsiteX12" fmla="*/ 389222 w 3639771"/>
              <a:gd name="connsiteY12" fmla="*/ 3144436 h 3641295"/>
              <a:gd name="connsiteX13" fmla="*/ 152112 w 3639771"/>
              <a:gd name="connsiteY13" fmla="*/ 3298485 h 3641295"/>
              <a:gd name="connsiteX14" fmla="*/ 15051 w 3639771"/>
              <a:gd name="connsiteY14" fmla="*/ 3461250 h 3641295"/>
              <a:gd name="connsiteX15" fmla="*/ 25956 w 3639771"/>
              <a:gd name="connsiteY15" fmla="*/ 3641295 h 364129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559112 w 3639771"/>
              <a:gd name="connsiteY9" fmla="*/ 234392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54326 w 3639771"/>
              <a:gd name="connsiteY9" fmla="*/ 2461756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784340 w 3639771"/>
              <a:gd name="connsiteY8" fmla="*/ 2052336 h 3649135"/>
              <a:gd name="connsiteX9" fmla="*/ 1411180 w 3639771"/>
              <a:gd name="connsiteY9" fmla="*/ 2510275 h 3649135"/>
              <a:gd name="connsiteX10" fmla="*/ 1289799 w 3639771"/>
              <a:gd name="connsiteY10" fmla="*/ 2617034 h 3649135"/>
              <a:gd name="connsiteX11" fmla="*/ 998822 w 3639771"/>
              <a:gd name="connsiteY11" fmla="*/ 2843366 h 3649135"/>
              <a:gd name="connsiteX12" fmla="*/ 694022 w 3639771"/>
              <a:gd name="connsiteY12" fmla="*/ 3002116 h 3649135"/>
              <a:gd name="connsiteX13" fmla="*/ 389222 w 3639771"/>
              <a:gd name="connsiteY13" fmla="*/ 3152276 h 3649135"/>
              <a:gd name="connsiteX14" fmla="*/ 152112 w 3639771"/>
              <a:gd name="connsiteY14" fmla="*/ 3306325 h 3649135"/>
              <a:gd name="connsiteX15" fmla="*/ 15051 w 3639771"/>
              <a:gd name="connsiteY15" fmla="*/ 3469090 h 3649135"/>
              <a:gd name="connsiteX16" fmla="*/ 25956 w 3639771"/>
              <a:gd name="connsiteY16"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972227 w 3639771"/>
              <a:gd name="connsiteY7" fmla="*/ 1779228 h 3649135"/>
              <a:gd name="connsiteX8" fmla="*/ 1411180 w 3639771"/>
              <a:gd name="connsiteY8" fmla="*/ 2510275 h 3649135"/>
              <a:gd name="connsiteX9" fmla="*/ 1289799 w 3639771"/>
              <a:gd name="connsiteY9" fmla="*/ 2617034 h 3649135"/>
              <a:gd name="connsiteX10" fmla="*/ 998822 w 3639771"/>
              <a:gd name="connsiteY10" fmla="*/ 2843366 h 3649135"/>
              <a:gd name="connsiteX11" fmla="*/ 694022 w 3639771"/>
              <a:gd name="connsiteY11" fmla="*/ 3002116 h 3649135"/>
              <a:gd name="connsiteX12" fmla="*/ 389222 w 3639771"/>
              <a:gd name="connsiteY12" fmla="*/ 3152276 h 3649135"/>
              <a:gd name="connsiteX13" fmla="*/ 152112 w 3639771"/>
              <a:gd name="connsiteY13" fmla="*/ 3306325 h 3649135"/>
              <a:gd name="connsiteX14" fmla="*/ 15051 w 3639771"/>
              <a:gd name="connsiteY14" fmla="*/ 3469090 h 3649135"/>
              <a:gd name="connsiteX15" fmla="*/ 25956 w 3639771"/>
              <a:gd name="connsiteY15"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278883 w 3639771"/>
              <a:gd name="connsiteY5" fmla="*/ 1203022 h 3649135"/>
              <a:gd name="connsiteX6" fmla="*/ 2135080 w 3639771"/>
              <a:gd name="connsiteY6" fmla="*/ 1440297 h 3649135"/>
              <a:gd name="connsiteX7" fmla="*/ 1411180 w 3639771"/>
              <a:gd name="connsiteY7" fmla="*/ 2510275 h 3649135"/>
              <a:gd name="connsiteX8" fmla="*/ 1289799 w 3639771"/>
              <a:gd name="connsiteY8" fmla="*/ 2617034 h 3649135"/>
              <a:gd name="connsiteX9" fmla="*/ 998822 w 3639771"/>
              <a:gd name="connsiteY9" fmla="*/ 2843366 h 3649135"/>
              <a:gd name="connsiteX10" fmla="*/ 694022 w 3639771"/>
              <a:gd name="connsiteY10" fmla="*/ 3002116 h 3649135"/>
              <a:gd name="connsiteX11" fmla="*/ 389222 w 3639771"/>
              <a:gd name="connsiteY11" fmla="*/ 3152276 h 3649135"/>
              <a:gd name="connsiteX12" fmla="*/ 152112 w 3639771"/>
              <a:gd name="connsiteY12" fmla="*/ 3306325 h 3649135"/>
              <a:gd name="connsiteX13" fmla="*/ 15051 w 3639771"/>
              <a:gd name="connsiteY13" fmla="*/ 3469090 h 3649135"/>
              <a:gd name="connsiteX14" fmla="*/ 25956 w 3639771"/>
              <a:gd name="connsiteY14" fmla="*/ 3649135 h 3649135"/>
              <a:gd name="connsiteX0" fmla="*/ 3639771 w 3639771"/>
              <a:gd name="connsiteY0" fmla="*/ 7840 h 3649135"/>
              <a:gd name="connsiteX1" fmla="*/ 3505666 w 3639771"/>
              <a:gd name="connsiteY1" fmla="*/ 27917 h 3649135"/>
              <a:gd name="connsiteX2" fmla="*/ 2887045 w 3639771"/>
              <a:gd name="connsiteY2" fmla="*/ 329176 h 3649135"/>
              <a:gd name="connsiteX3" fmla="*/ 2603956 w 3639771"/>
              <a:gd name="connsiteY3" fmla="*/ 524845 h 3649135"/>
              <a:gd name="connsiteX4" fmla="*/ 2455559 w 3639771"/>
              <a:gd name="connsiteY4" fmla="*/ 880306 h 3649135"/>
              <a:gd name="connsiteX5" fmla="*/ 2135080 w 3639771"/>
              <a:gd name="connsiteY5" fmla="*/ 1440297 h 3649135"/>
              <a:gd name="connsiteX6" fmla="*/ 1411180 w 3639771"/>
              <a:gd name="connsiteY6" fmla="*/ 2510275 h 3649135"/>
              <a:gd name="connsiteX7" fmla="*/ 1289799 w 3639771"/>
              <a:gd name="connsiteY7" fmla="*/ 2617034 h 3649135"/>
              <a:gd name="connsiteX8" fmla="*/ 998822 w 3639771"/>
              <a:gd name="connsiteY8" fmla="*/ 2843366 h 3649135"/>
              <a:gd name="connsiteX9" fmla="*/ 694022 w 3639771"/>
              <a:gd name="connsiteY9" fmla="*/ 3002116 h 3649135"/>
              <a:gd name="connsiteX10" fmla="*/ 389222 w 3639771"/>
              <a:gd name="connsiteY10" fmla="*/ 3152276 h 3649135"/>
              <a:gd name="connsiteX11" fmla="*/ 152112 w 3639771"/>
              <a:gd name="connsiteY11" fmla="*/ 3306325 h 3649135"/>
              <a:gd name="connsiteX12" fmla="*/ 15051 w 3639771"/>
              <a:gd name="connsiteY12" fmla="*/ 3469090 h 3649135"/>
              <a:gd name="connsiteX13" fmla="*/ 25956 w 3639771"/>
              <a:gd name="connsiteY13" fmla="*/ 3649135 h 3649135"/>
              <a:gd name="connsiteX0" fmla="*/ 3505666 w 3505666"/>
              <a:gd name="connsiteY0" fmla="*/ 0 h 3621218"/>
              <a:gd name="connsiteX1" fmla="*/ 2887045 w 3505666"/>
              <a:gd name="connsiteY1" fmla="*/ 301259 h 3621218"/>
              <a:gd name="connsiteX2" fmla="*/ 2603956 w 3505666"/>
              <a:gd name="connsiteY2" fmla="*/ 496928 h 3621218"/>
              <a:gd name="connsiteX3" fmla="*/ 2455559 w 3505666"/>
              <a:gd name="connsiteY3" fmla="*/ 852389 h 3621218"/>
              <a:gd name="connsiteX4" fmla="*/ 2135080 w 3505666"/>
              <a:gd name="connsiteY4" fmla="*/ 1412380 h 3621218"/>
              <a:gd name="connsiteX5" fmla="*/ 1411180 w 3505666"/>
              <a:gd name="connsiteY5" fmla="*/ 2482358 h 3621218"/>
              <a:gd name="connsiteX6" fmla="*/ 1289799 w 3505666"/>
              <a:gd name="connsiteY6" fmla="*/ 2589117 h 3621218"/>
              <a:gd name="connsiteX7" fmla="*/ 998822 w 3505666"/>
              <a:gd name="connsiteY7" fmla="*/ 2815449 h 3621218"/>
              <a:gd name="connsiteX8" fmla="*/ 694022 w 3505666"/>
              <a:gd name="connsiteY8" fmla="*/ 2974199 h 3621218"/>
              <a:gd name="connsiteX9" fmla="*/ 389222 w 3505666"/>
              <a:gd name="connsiteY9" fmla="*/ 3124359 h 3621218"/>
              <a:gd name="connsiteX10" fmla="*/ 152112 w 3505666"/>
              <a:gd name="connsiteY10" fmla="*/ 3278408 h 3621218"/>
              <a:gd name="connsiteX11" fmla="*/ 15051 w 3505666"/>
              <a:gd name="connsiteY11" fmla="*/ 3441173 h 3621218"/>
              <a:gd name="connsiteX12" fmla="*/ 25956 w 3505666"/>
              <a:gd name="connsiteY12" fmla="*/ 3621218 h 3621218"/>
              <a:gd name="connsiteX0" fmla="*/ 2887045 w 2887045"/>
              <a:gd name="connsiteY0" fmla="*/ 0 h 3319959"/>
              <a:gd name="connsiteX1" fmla="*/ 2603956 w 2887045"/>
              <a:gd name="connsiteY1" fmla="*/ 195669 h 3319959"/>
              <a:gd name="connsiteX2" fmla="*/ 2455559 w 2887045"/>
              <a:gd name="connsiteY2" fmla="*/ 551130 h 3319959"/>
              <a:gd name="connsiteX3" fmla="*/ 2135080 w 2887045"/>
              <a:gd name="connsiteY3" fmla="*/ 1111121 h 3319959"/>
              <a:gd name="connsiteX4" fmla="*/ 1411180 w 2887045"/>
              <a:gd name="connsiteY4" fmla="*/ 2181099 h 3319959"/>
              <a:gd name="connsiteX5" fmla="*/ 1289799 w 2887045"/>
              <a:gd name="connsiteY5" fmla="*/ 2287858 h 3319959"/>
              <a:gd name="connsiteX6" fmla="*/ 998822 w 2887045"/>
              <a:gd name="connsiteY6" fmla="*/ 2514190 h 3319959"/>
              <a:gd name="connsiteX7" fmla="*/ 694022 w 2887045"/>
              <a:gd name="connsiteY7" fmla="*/ 2672940 h 3319959"/>
              <a:gd name="connsiteX8" fmla="*/ 389222 w 2887045"/>
              <a:gd name="connsiteY8" fmla="*/ 2823100 h 3319959"/>
              <a:gd name="connsiteX9" fmla="*/ 152112 w 2887045"/>
              <a:gd name="connsiteY9" fmla="*/ 2977149 h 3319959"/>
              <a:gd name="connsiteX10" fmla="*/ 15051 w 2887045"/>
              <a:gd name="connsiteY10" fmla="*/ 3139914 h 3319959"/>
              <a:gd name="connsiteX11" fmla="*/ 25956 w 2887045"/>
              <a:gd name="connsiteY11" fmla="*/ 3319959 h 3319959"/>
              <a:gd name="connsiteX0" fmla="*/ 2603956 w 2603956"/>
              <a:gd name="connsiteY0" fmla="*/ 0 h 3124290"/>
              <a:gd name="connsiteX1" fmla="*/ 2455559 w 2603956"/>
              <a:gd name="connsiteY1" fmla="*/ 355461 h 3124290"/>
              <a:gd name="connsiteX2" fmla="*/ 2135080 w 2603956"/>
              <a:gd name="connsiteY2" fmla="*/ 915452 h 3124290"/>
              <a:gd name="connsiteX3" fmla="*/ 1411180 w 2603956"/>
              <a:gd name="connsiteY3" fmla="*/ 1985430 h 3124290"/>
              <a:gd name="connsiteX4" fmla="*/ 1289799 w 2603956"/>
              <a:gd name="connsiteY4" fmla="*/ 2092189 h 3124290"/>
              <a:gd name="connsiteX5" fmla="*/ 998822 w 2603956"/>
              <a:gd name="connsiteY5" fmla="*/ 2318521 h 3124290"/>
              <a:gd name="connsiteX6" fmla="*/ 694022 w 2603956"/>
              <a:gd name="connsiteY6" fmla="*/ 2477271 h 3124290"/>
              <a:gd name="connsiteX7" fmla="*/ 389222 w 2603956"/>
              <a:gd name="connsiteY7" fmla="*/ 2627431 h 3124290"/>
              <a:gd name="connsiteX8" fmla="*/ 152112 w 2603956"/>
              <a:gd name="connsiteY8" fmla="*/ 2781480 h 3124290"/>
              <a:gd name="connsiteX9" fmla="*/ 15051 w 2603956"/>
              <a:gd name="connsiteY9" fmla="*/ 2944245 h 3124290"/>
              <a:gd name="connsiteX10" fmla="*/ 25956 w 2603956"/>
              <a:gd name="connsiteY10" fmla="*/ 3124290 h 3124290"/>
              <a:gd name="connsiteX0" fmla="*/ 2455559 w 2455558"/>
              <a:gd name="connsiteY0" fmla="*/ 0 h 2768829"/>
              <a:gd name="connsiteX1" fmla="*/ 2135080 w 2455558"/>
              <a:gd name="connsiteY1" fmla="*/ 559991 h 2768829"/>
              <a:gd name="connsiteX2" fmla="*/ 1411180 w 2455558"/>
              <a:gd name="connsiteY2" fmla="*/ 1629969 h 2768829"/>
              <a:gd name="connsiteX3" fmla="*/ 1289799 w 2455558"/>
              <a:gd name="connsiteY3" fmla="*/ 1736728 h 2768829"/>
              <a:gd name="connsiteX4" fmla="*/ 998822 w 2455558"/>
              <a:gd name="connsiteY4" fmla="*/ 1963060 h 2768829"/>
              <a:gd name="connsiteX5" fmla="*/ 694022 w 2455558"/>
              <a:gd name="connsiteY5" fmla="*/ 2121810 h 2768829"/>
              <a:gd name="connsiteX6" fmla="*/ 389222 w 2455558"/>
              <a:gd name="connsiteY6" fmla="*/ 2271970 h 2768829"/>
              <a:gd name="connsiteX7" fmla="*/ 152112 w 2455558"/>
              <a:gd name="connsiteY7" fmla="*/ 2426019 h 2768829"/>
              <a:gd name="connsiteX8" fmla="*/ 15051 w 2455558"/>
              <a:gd name="connsiteY8" fmla="*/ 2588784 h 2768829"/>
              <a:gd name="connsiteX9" fmla="*/ 25956 w 2455558"/>
              <a:gd name="connsiteY9" fmla="*/ 2768829 h 2768829"/>
              <a:gd name="connsiteX0" fmla="*/ 2135080 w 2135080"/>
              <a:gd name="connsiteY0" fmla="*/ 0 h 2208838"/>
              <a:gd name="connsiteX1" fmla="*/ 1411180 w 2135080"/>
              <a:gd name="connsiteY1" fmla="*/ 1069978 h 2208838"/>
              <a:gd name="connsiteX2" fmla="*/ 1289799 w 2135080"/>
              <a:gd name="connsiteY2" fmla="*/ 1176737 h 2208838"/>
              <a:gd name="connsiteX3" fmla="*/ 998822 w 2135080"/>
              <a:gd name="connsiteY3" fmla="*/ 1403069 h 2208838"/>
              <a:gd name="connsiteX4" fmla="*/ 694022 w 2135080"/>
              <a:gd name="connsiteY4" fmla="*/ 1561819 h 2208838"/>
              <a:gd name="connsiteX5" fmla="*/ 389222 w 2135080"/>
              <a:gd name="connsiteY5" fmla="*/ 1711979 h 2208838"/>
              <a:gd name="connsiteX6" fmla="*/ 152112 w 2135080"/>
              <a:gd name="connsiteY6" fmla="*/ 1866028 h 2208838"/>
              <a:gd name="connsiteX7" fmla="*/ 15051 w 2135080"/>
              <a:gd name="connsiteY7" fmla="*/ 2028793 h 2208838"/>
              <a:gd name="connsiteX8" fmla="*/ 25956 w 2135080"/>
              <a:gd name="connsiteY8" fmla="*/ 2208838 h 2208838"/>
              <a:gd name="connsiteX0" fmla="*/ 1411180 w 1411180"/>
              <a:gd name="connsiteY0" fmla="*/ -1 h 1138859"/>
              <a:gd name="connsiteX1" fmla="*/ 1289799 w 1411180"/>
              <a:gd name="connsiteY1" fmla="*/ 106758 h 1138859"/>
              <a:gd name="connsiteX2" fmla="*/ 998822 w 1411180"/>
              <a:gd name="connsiteY2" fmla="*/ 333090 h 1138859"/>
              <a:gd name="connsiteX3" fmla="*/ 694022 w 1411180"/>
              <a:gd name="connsiteY3" fmla="*/ 491840 h 1138859"/>
              <a:gd name="connsiteX4" fmla="*/ 389222 w 1411180"/>
              <a:gd name="connsiteY4" fmla="*/ 642000 h 1138859"/>
              <a:gd name="connsiteX5" fmla="*/ 152112 w 1411180"/>
              <a:gd name="connsiteY5" fmla="*/ 796049 h 1138859"/>
              <a:gd name="connsiteX6" fmla="*/ 15051 w 1411180"/>
              <a:gd name="connsiteY6" fmla="*/ 958814 h 1138859"/>
              <a:gd name="connsiteX7" fmla="*/ 25956 w 1411180"/>
              <a:gd name="connsiteY7" fmla="*/ 1138859 h 1138859"/>
              <a:gd name="connsiteX0" fmla="*/ 1411180 w 1411180"/>
              <a:gd name="connsiteY0" fmla="*/ 0 h 1138860"/>
              <a:gd name="connsiteX1" fmla="*/ 998822 w 1411180"/>
              <a:gd name="connsiteY1" fmla="*/ 333091 h 1138860"/>
              <a:gd name="connsiteX2" fmla="*/ 694022 w 1411180"/>
              <a:gd name="connsiteY2" fmla="*/ 491841 h 1138860"/>
              <a:gd name="connsiteX3" fmla="*/ 389222 w 1411180"/>
              <a:gd name="connsiteY3" fmla="*/ 642001 h 1138860"/>
              <a:gd name="connsiteX4" fmla="*/ 152112 w 1411180"/>
              <a:gd name="connsiteY4" fmla="*/ 796050 h 1138860"/>
              <a:gd name="connsiteX5" fmla="*/ 15051 w 1411180"/>
              <a:gd name="connsiteY5" fmla="*/ 958815 h 1138860"/>
              <a:gd name="connsiteX6" fmla="*/ 25956 w 1411180"/>
              <a:gd name="connsiteY6" fmla="*/ 1138860 h 1138860"/>
              <a:gd name="connsiteX0" fmla="*/ 1411180 w 1411180"/>
              <a:gd name="connsiteY0" fmla="*/ 0 h 1138860"/>
              <a:gd name="connsiteX1" fmla="*/ 694022 w 1411180"/>
              <a:gd name="connsiteY1" fmla="*/ 491841 h 1138860"/>
              <a:gd name="connsiteX2" fmla="*/ 389222 w 1411180"/>
              <a:gd name="connsiteY2" fmla="*/ 642001 h 1138860"/>
              <a:gd name="connsiteX3" fmla="*/ 152112 w 1411180"/>
              <a:gd name="connsiteY3" fmla="*/ 796050 h 1138860"/>
              <a:gd name="connsiteX4" fmla="*/ 15051 w 1411180"/>
              <a:gd name="connsiteY4" fmla="*/ 958815 h 1138860"/>
              <a:gd name="connsiteX5" fmla="*/ 25956 w 1411180"/>
              <a:gd name="connsiteY5" fmla="*/ 1138860 h 1138860"/>
              <a:gd name="connsiteX0" fmla="*/ 881979 w 881979"/>
              <a:gd name="connsiteY0" fmla="*/ 0 h 740712"/>
              <a:gd name="connsiteX1" fmla="*/ 694022 w 881979"/>
              <a:gd name="connsiteY1" fmla="*/ 93693 h 740712"/>
              <a:gd name="connsiteX2" fmla="*/ 389222 w 881979"/>
              <a:gd name="connsiteY2" fmla="*/ 243853 h 740712"/>
              <a:gd name="connsiteX3" fmla="*/ 152112 w 881979"/>
              <a:gd name="connsiteY3" fmla="*/ 397902 h 740712"/>
              <a:gd name="connsiteX4" fmla="*/ 15051 w 881979"/>
              <a:gd name="connsiteY4" fmla="*/ 560667 h 740712"/>
              <a:gd name="connsiteX5" fmla="*/ 25956 w 881979"/>
              <a:gd name="connsiteY5" fmla="*/ 740712 h 74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979" h="740712">
                <a:moveTo>
                  <a:pt x="881979" y="0"/>
                </a:moveTo>
                <a:lnTo>
                  <a:pt x="694022" y="93693"/>
                </a:lnTo>
                <a:cubicBezTo>
                  <a:pt x="601993" y="141755"/>
                  <a:pt x="501183" y="184585"/>
                  <a:pt x="389222" y="243853"/>
                </a:cubicBezTo>
                <a:cubicBezTo>
                  <a:pt x="320962" y="284070"/>
                  <a:pt x="160579" y="357685"/>
                  <a:pt x="152112" y="397902"/>
                </a:cubicBezTo>
                <a:cubicBezTo>
                  <a:pt x="88089" y="462844"/>
                  <a:pt x="31095" y="497929"/>
                  <a:pt x="15051" y="560667"/>
                </a:cubicBezTo>
                <a:cubicBezTo>
                  <a:pt x="-993" y="623405"/>
                  <a:pt x="-12673" y="687796"/>
                  <a:pt x="25956" y="740712"/>
                </a:cubicBezTo>
              </a:path>
            </a:pathLst>
          </a:custGeom>
          <a:noFill/>
          <a:ln w="63500" cap="rnd">
            <a:solidFill>
              <a:schemeClr val="accent2">
                <a:lumMod val="75000"/>
              </a:schemeClr>
            </a:solidFill>
            <a:prstDash val="sysDot"/>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43"/>
          </a:p>
        </p:txBody>
      </p:sp>
      <p:sp>
        <p:nvSpPr>
          <p:cNvPr id="56" name="正方形/長方形 55"/>
          <p:cNvSpPr/>
          <p:nvPr/>
        </p:nvSpPr>
        <p:spPr>
          <a:xfrm>
            <a:off x="300977" y="742600"/>
            <a:ext cx="4469680" cy="600164"/>
          </a:xfrm>
          <a:prstGeom prst="rect">
            <a:avLst/>
          </a:prstGeom>
          <a:solidFill>
            <a:schemeClr val="bg1">
              <a:alpha val="60000"/>
            </a:schemeClr>
          </a:solidFill>
        </p:spPr>
        <p:txBody>
          <a:bodyPr wrap="square">
            <a:spAutoFit/>
          </a:bodyPr>
          <a:lstStyle/>
          <a:p>
            <a:pPr algn="just"/>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○各サイクルルートを結ぶ広域サイクルルートネットワークの形成</a:t>
            </a:r>
          </a:p>
          <a:p>
            <a:pPr algn="just"/>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○フェリーや渡船、鉄道等と連携した交通ネットワークの形成</a:t>
            </a:r>
            <a:endParaRPr lang="ja-JP" altLang="en-US" sz="1100" dirty="0"/>
          </a:p>
          <a:p>
            <a:pPr algn="just"/>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○臨海部と内陸部や観光拠点間を結ぶサイクルルートの</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設定</a:t>
            </a:r>
            <a:endParaRPr lang="ja-JP" altLang="en-US" sz="1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正方形/長方形 56"/>
          <p:cNvSpPr/>
          <p:nvPr/>
        </p:nvSpPr>
        <p:spPr>
          <a:xfrm>
            <a:off x="5075210" y="1978208"/>
            <a:ext cx="1347421" cy="246221"/>
          </a:xfrm>
          <a:prstGeom prst="rect">
            <a:avLst/>
          </a:prstGeom>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北大阪サイクルライン</a:t>
            </a:r>
            <a:endParaRPr kumimoji="1" lang="en-US" altLang="ja-JP" sz="1000" b="1"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6926103" y="1508701"/>
            <a:ext cx="907424" cy="338554"/>
          </a:xfrm>
          <a:prstGeom prst="rect">
            <a:avLst/>
          </a:prstGeom>
          <a:noFill/>
        </p:spPr>
        <p:txBody>
          <a:bodyPr wrap="square" rtlCol="0">
            <a:spAutoFit/>
          </a:bodyPr>
          <a:lstStyle/>
          <a:p>
            <a:pPr algn="r"/>
            <a:r>
              <a:rPr kumimoji="1" lang="ja-JP" altLang="en-US" sz="800" dirty="0">
                <a:latin typeface="Meiryo UI" panose="020B0604030504040204" pitchFamily="50" charset="-128"/>
                <a:ea typeface="Meiryo UI" panose="020B0604030504040204" pitchFamily="50" charset="-128"/>
              </a:rPr>
              <a:t>淀川三川合流域</a:t>
            </a:r>
            <a:endParaRPr kumimoji="1" lang="en-US" altLang="ja-JP" sz="800" dirty="0">
              <a:latin typeface="Meiryo UI" panose="020B0604030504040204" pitchFamily="50" charset="-128"/>
              <a:ea typeface="Meiryo UI" panose="020B0604030504040204" pitchFamily="50" charset="-128"/>
            </a:endParaRPr>
          </a:p>
          <a:p>
            <a:pPr algn="r"/>
            <a:r>
              <a:rPr kumimoji="1" lang="ja-JP" altLang="en-US" sz="800" dirty="0">
                <a:latin typeface="Meiryo UI" panose="020B0604030504040204" pitchFamily="50" charset="-128"/>
                <a:ea typeface="Meiryo UI" panose="020B0604030504040204" pitchFamily="50" charset="-128"/>
              </a:rPr>
              <a:t>　さくらであい館</a:t>
            </a:r>
          </a:p>
        </p:txBody>
      </p:sp>
      <p:sp>
        <p:nvSpPr>
          <p:cNvPr id="59" name="フリーフォーム 58"/>
          <p:cNvSpPr/>
          <p:nvPr/>
        </p:nvSpPr>
        <p:spPr>
          <a:xfrm>
            <a:off x="6819653" y="795789"/>
            <a:ext cx="607313" cy="2213701"/>
          </a:xfrm>
          <a:custGeom>
            <a:avLst/>
            <a:gdLst>
              <a:gd name="connsiteX0" fmla="*/ 419100 w 421229"/>
              <a:gd name="connsiteY0" fmla="*/ 1838325 h 1838325"/>
              <a:gd name="connsiteX1" fmla="*/ 414337 w 421229"/>
              <a:gd name="connsiteY1" fmla="*/ 1404937 h 1838325"/>
              <a:gd name="connsiteX2" fmla="*/ 361950 w 421229"/>
              <a:gd name="connsiteY2" fmla="*/ 1042987 h 1838325"/>
              <a:gd name="connsiteX3" fmla="*/ 300037 w 421229"/>
              <a:gd name="connsiteY3" fmla="*/ 804862 h 1838325"/>
              <a:gd name="connsiteX4" fmla="*/ 228600 w 421229"/>
              <a:gd name="connsiteY4" fmla="*/ 614362 h 1838325"/>
              <a:gd name="connsiteX5" fmla="*/ 71437 w 421229"/>
              <a:gd name="connsiteY5" fmla="*/ 133350 h 1838325"/>
              <a:gd name="connsiteX6" fmla="*/ 0 w 421229"/>
              <a:gd name="connsiteY6" fmla="*/ 0 h 1838325"/>
              <a:gd name="connsiteX7" fmla="*/ 0 w 421229"/>
              <a:gd name="connsiteY7" fmla="*/ 0 h 1838325"/>
              <a:gd name="connsiteX0" fmla="*/ 528638 w 530767"/>
              <a:gd name="connsiteY0" fmla="*/ 2062162 h 2062162"/>
              <a:gd name="connsiteX1" fmla="*/ 523875 w 530767"/>
              <a:gd name="connsiteY1" fmla="*/ 1628774 h 2062162"/>
              <a:gd name="connsiteX2" fmla="*/ 471488 w 530767"/>
              <a:gd name="connsiteY2" fmla="*/ 1266824 h 2062162"/>
              <a:gd name="connsiteX3" fmla="*/ 409575 w 530767"/>
              <a:gd name="connsiteY3" fmla="*/ 1028699 h 2062162"/>
              <a:gd name="connsiteX4" fmla="*/ 338138 w 530767"/>
              <a:gd name="connsiteY4" fmla="*/ 838199 h 2062162"/>
              <a:gd name="connsiteX5" fmla="*/ 180975 w 530767"/>
              <a:gd name="connsiteY5" fmla="*/ 357187 h 2062162"/>
              <a:gd name="connsiteX6" fmla="*/ 109538 w 530767"/>
              <a:gd name="connsiteY6" fmla="*/ 223837 h 2062162"/>
              <a:gd name="connsiteX7" fmla="*/ 0 w 530767"/>
              <a:gd name="connsiteY7" fmla="*/ 0 h 2062162"/>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233363 w 654592"/>
              <a:gd name="connsiteY6" fmla="*/ 309562 h 2147887"/>
              <a:gd name="connsiteX7" fmla="*/ 0 w 654592"/>
              <a:gd name="connsiteY7" fmla="*/ 0 h 2147887"/>
              <a:gd name="connsiteX0" fmla="*/ 652463 w 654592"/>
              <a:gd name="connsiteY0" fmla="*/ 2147887 h 2147887"/>
              <a:gd name="connsiteX1" fmla="*/ 647700 w 654592"/>
              <a:gd name="connsiteY1" fmla="*/ 1714499 h 2147887"/>
              <a:gd name="connsiteX2" fmla="*/ 595313 w 654592"/>
              <a:gd name="connsiteY2" fmla="*/ 1352549 h 2147887"/>
              <a:gd name="connsiteX3" fmla="*/ 533400 w 654592"/>
              <a:gd name="connsiteY3" fmla="*/ 1114424 h 2147887"/>
              <a:gd name="connsiteX4" fmla="*/ 461963 w 654592"/>
              <a:gd name="connsiteY4" fmla="*/ 923924 h 2147887"/>
              <a:gd name="connsiteX5" fmla="*/ 304800 w 654592"/>
              <a:gd name="connsiteY5" fmla="*/ 442912 h 2147887"/>
              <a:gd name="connsiteX6" fmla="*/ 190501 w 654592"/>
              <a:gd name="connsiteY6" fmla="*/ 176212 h 2147887"/>
              <a:gd name="connsiteX7" fmla="*/ 0 w 654592"/>
              <a:gd name="connsiteY7" fmla="*/ 0 h 214788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52463 w 654592"/>
              <a:gd name="connsiteY0" fmla="*/ 2166937 h 2166937"/>
              <a:gd name="connsiteX1" fmla="*/ 647700 w 654592"/>
              <a:gd name="connsiteY1" fmla="*/ 1733549 h 2166937"/>
              <a:gd name="connsiteX2" fmla="*/ 595313 w 654592"/>
              <a:gd name="connsiteY2" fmla="*/ 1371599 h 2166937"/>
              <a:gd name="connsiteX3" fmla="*/ 533400 w 654592"/>
              <a:gd name="connsiteY3" fmla="*/ 1133474 h 2166937"/>
              <a:gd name="connsiteX4" fmla="*/ 461963 w 654592"/>
              <a:gd name="connsiteY4" fmla="*/ 942974 h 2166937"/>
              <a:gd name="connsiteX5" fmla="*/ 304800 w 654592"/>
              <a:gd name="connsiteY5" fmla="*/ 461962 h 2166937"/>
              <a:gd name="connsiteX6" fmla="*/ 190501 w 654592"/>
              <a:gd name="connsiteY6" fmla="*/ 195262 h 2166937"/>
              <a:gd name="connsiteX7" fmla="*/ 0 w 654592"/>
              <a:gd name="connsiteY7" fmla="*/ 0 h 2166937"/>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66700 w 616492"/>
              <a:gd name="connsiteY5" fmla="*/ 466724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23863 w 616492"/>
              <a:gd name="connsiteY4" fmla="*/ 94773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04813 w 616492"/>
              <a:gd name="connsiteY4" fmla="*/ 862011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138236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6492"/>
              <a:gd name="connsiteY0" fmla="*/ 2171699 h 2171699"/>
              <a:gd name="connsiteX1" fmla="*/ 609600 w 616492"/>
              <a:gd name="connsiteY1" fmla="*/ 1738311 h 2171699"/>
              <a:gd name="connsiteX2" fmla="*/ 557213 w 616492"/>
              <a:gd name="connsiteY2" fmla="*/ 1376361 h 2171699"/>
              <a:gd name="connsiteX3" fmla="*/ 495300 w 616492"/>
              <a:gd name="connsiteY3" fmla="*/ 1095374 h 2171699"/>
              <a:gd name="connsiteX4" fmla="*/ 414338 w 616492"/>
              <a:gd name="connsiteY4" fmla="*/ 852486 h 2171699"/>
              <a:gd name="connsiteX5" fmla="*/ 295275 w 616492"/>
              <a:gd name="connsiteY5" fmla="*/ 528636 h 2171699"/>
              <a:gd name="connsiteX6" fmla="*/ 152401 w 616492"/>
              <a:gd name="connsiteY6" fmla="*/ 200024 h 2171699"/>
              <a:gd name="connsiteX7" fmla="*/ 0 w 616492"/>
              <a:gd name="connsiteY7" fmla="*/ 0 h 2171699"/>
              <a:gd name="connsiteX0" fmla="*/ 614363 w 614363"/>
              <a:gd name="connsiteY0" fmla="*/ 2171699 h 2171699"/>
              <a:gd name="connsiteX1" fmla="*/ 557213 w 614363"/>
              <a:gd name="connsiteY1" fmla="*/ 1376361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67874 w 614363"/>
              <a:gd name="connsiteY1" fmla="*/ 167129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495300 w 614363"/>
              <a:gd name="connsiteY2" fmla="*/ 109537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527283 w 614363"/>
              <a:gd name="connsiteY2" fmla="*/ 1207244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89196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414338 w 614363"/>
              <a:gd name="connsiteY3" fmla="*/ 852486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368411 w 614363"/>
              <a:gd name="connsiteY2" fmla="*/ 1223197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4363 w 614363"/>
              <a:gd name="connsiteY0" fmla="*/ 2171699 h 2171699"/>
              <a:gd name="connsiteX1" fmla="*/ 555749 w 614363"/>
              <a:gd name="connsiteY1" fmla="*/ 1661122 h 2171699"/>
              <a:gd name="connsiteX2" fmla="*/ 268071 w 614363"/>
              <a:gd name="connsiteY2" fmla="*/ 1207244 h 2171699"/>
              <a:gd name="connsiteX3" fmla="*/ 63147 w 614363"/>
              <a:gd name="connsiteY3" fmla="*/ 964158 h 2171699"/>
              <a:gd name="connsiteX4" fmla="*/ 295275 w 614363"/>
              <a:gd name="connsiteY4" fmla="*/ 528636 h 2171699"/>
              <a:gd name="connsiteX5" fmla="*/ 152401 w 614363"/>
              <a:gd name="connsiteY5" fmla="*/ 200024 h 2171699"/>
              <a:gd name="connsiteX6" fmla="*/ 0 w 614363"/>
              <a:gd name="connsiteY6" fmla="*/ 0 h 2171699"/>
              <a:gd name="connsiteX0" fmla="*/ 618190 w 618190"/>
              <a:gd name="connsiteY0" fmla="*/ 2171699 h 2171699"/>
              <a:gd name="connsiteX1" fmla="*/ 559576 w 618190"/>
              <a:gd name="connsiteY1" fmla="*/ 1661122 h 2171699"/>
              <a:gd name="connsiteX2" fmla="*/ 271898 w 618190"/>
              <a:gd name="connsiteY2" fmla="*/ 1207244 h 2171699"/>
              <a:gd name="connsiteX3" fmla="*/ 81 w 618190"/>
              <a:gd name="connsiteY3" fmla="*/ 964158 h 2171699"/>
              <a:gd name="connsiteX4" fmla="*/ 299102 w 618190"/>
              <a:gd name="connsiteY4" fmla="*/ 528636 h 2171699"/>
              <a:gd name="connsiteX5" fmla="*/ 156228 w 618190"/>
              <a:gd name="connsiteY5" fmla="*/ 200024 h 2171699"/>
              <a:gd name="connsiteX6" fmla="*/ 3827 w 618190"/>
              <a:gd name="connsiteY6" fmla="*/ 0 h 2171699"/>
              <a:gd name="connsiteX0" fmla="*/ 799121 w 799121"/>
              <a:gd name="connsiteY0" fmla="*/ 2171699 h 2171699"/>
              <a:gd name="connsiteX1" fmla="*/ 740507 w 799121"/>
              <a:gd name="connsiteY1" fmla="*/ 1661122 h 2171699"/>
              <a:gd name="connsiteX2" fmla="*/ 452829 w 799121"/>
              <a:gd name="connsiteY2" fmla="*/ 1207244 h 2171699"/>
              <a:gd name="connsiteX3" fmla="*/ 181012 w 799121"/>
              <a:gd name="connsiteY3" fmla="*/ 964158 h 2171699"/>
              <a:gd name="connsiteX4" fmla="*/ 3418 w 799121"/>
              <a:gd name="connsiteY4" fmla="*/ 560542 h 2171699"/>
              <a:gd name="connsiteX5" fmla="*/ 337159 w 799121"/>
              <a:gd name="connsiteY5" fmla="*/ 200024 h 2171699"/>
              <a:gd name="connsiteX6" fmla="*/ 184758 w 799121"/>
              <a:gd name="connsiteY6" fmla="*/ 0 h 2171699"/>
              <a:gd name="connsiteX0" fmla="*/ 803446 w 803446"/>
              <a:gd name="connsiteY0" fmla="*/ 2171699 h 2171699"/>
              <a:gd name="connsiteX1" fmla="*/ 744832 w 803446"/>
              <a:gd name="connsiteY1" fmla="*/ 1661122 h 2171699"/>
              <a:gd name="connsiteX2" fmla="*/ 457154 w 803446"/>
              <a:gd name="connsiteY2" fmla="*/ 1207244 h 2171699"/>
              <a:gd name="connsiteX3" fmla="*/ 135166 w 803446"/>
              <a:gd name="connsiteY3" fmla="*/ 948205 h 2171699"/>
              <a:gd name="connsiteX4" fmla="*/ 7743 w 803446"/>
              <a:gd name="connsiteY4" fmla="*/ 560542 h 2171699"/>
              <a:gd name="connsiteX5" fmla="*/ 341484 w 803446"/>
              <a:gd name="connsiteY5" fmla="*/ 200024 h 2171699"/>
              <a:gd name="connsiteX6" fmla="*/ 189083 w 803446"/>
              <a:gd name="connsiteY6" fmla="*/ 0 h 2171699"/>
              <a:gd name="connsiteX0" fmla="*/ 803446 w 803446"/>
              <a:gd name="connsiteY0" fmla="*/ 2307300 h 2307300"/>
              <a:gd name="connsiteX1" fmla="*/ 744832 w 803446"/>
              <a:gd name="connsiteY1" fmla="*/ 1796723 h 2307300"/>
              <a:gd name="connsiteX2" fmla="*/ 457154 w 803446"/>
              <a:gd name="connsiteY2" fmla="*/ 1342845 h 2307300"/>
              <a:gd name="connsiteX3" fmla="*/ 135166 w 803446"/>
              <a:gd name="connsiteY3" fmla="*/ 1083806 h 2307300"/>
              <a:gd name="connsiteX4" fmla="*/ 7743 w 803446"/>
              <a:gd name="connsiteY4" fmla="*/ 696143 h 2307300"/>
              <a:gd name="connsiteX5" fmla="*/ 341484 w 803446"/>
              <a:gd name="connsiteY5" fmla="*/ 335625 h 2307300"/>
              <a:gd name="connsiteX6" fmla="*/ 46934 w 803446"/>
              <a:gd name="connsiteY6" fmla="*/ 0 h 2307300"/>
              <a:gd name="connsiteX0" fmla="*/ 799577 w 799577"/>
              <a:gd name="connsiteY0" fmla="*/ 2307300 h 2307300"/>
              <a:gd name="connsiteX1" fmla="*/ 740963 w 799577"/>
              <a:gd name="connsiteY1" fmla="*/ 1796723 h 2307300"/>
              <a:gd name="connsiteX2" fmla="*/ 453285 w 799577"/>
              <a:gd name="connsiteY2" fmla="*/ 1342845 h 2307300"/>
              <a:gd name="connsiteX3" fmla="*/ 131297 w 799577"/>
              <a:gd name="connsiteY3" fmla="*/ 1083806 h 2307300"/>
              <a:gd name="connsiteX4" fmla="*/ 3874 w 799577"/>
              <a:gd name="connsiteY4" fmla="*/ 696143 h 2307300"/>
              <a:gd name="connsiteX5" fmla="*/ 262360 w 799577"/>
              <a:gd name="connsiteY5" fmla="*/ 351578 h 2307300"/>
              <a:gd name="connsiteX6" fmla="*/ 43065 w 799577"/>
              <a:gd name="connsiteY6" fmla="*/ 0 h 2307300"/>
              <a:gd name="connsiteX0" fmla="*/ 798458 w 798458"/>
              <a:gd name="connsiteY0" fmla="*/ 2307300 h 2307300"/>
              <a:gd name="connsiteX1" fmla="*/ 739844 w 798458"/>
              <a:gd name="connsiteY1" fmla="*/ 1796723 h 2307300"/>
              <a:gd name="connsiteX2" fmla="*/ 452166 w 798458"/>
              <a:gd name="connsiteY2" fmla="*/ 1342845 h 2307300"/>
              <a:gd name="connsiteX3" fmla="*/ 130178 w 798458"/>
              <a:gd name="connsiteY3" fmla="*/ 1083806 h 2307300"/>
              <a:gd name="connsiteX4" fmla="*/ 2755 w 798458"/>
              <a:gd name="connsiteY4" fmla="*/ 696143 h 2307300"/>
              <a:gd name="connsiteX5" fmla="*/ 236156 w 798458"/>
              <a:gd name="connsiteY5" fmla="*/ 359554 h 2307300"/>
              <a:gd name="connsiteX6" fmla="*/ 41946 w 798458"/>
              <a:gd name="connsiteY6"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96143 h 2307300"/>
              <a:gd name="connsiteX6" fmla="*/ 268391 w 830693"/>
              <a:gd name="connsiteY6" fmla="*/ 359554 h 2307300"/>
              <a:gd name="connsiteX7" fmla="*/ 74181 w 830693"/>
              <a:gd name="connsiteY7" fmla="*/ 0 h 2307300"/>
              <a:gd name="connsiteX0" fmla="*/ 830693 w 830693"/>
              <a:gd name="connsiteY0" fmla="*/ 2307300 h 2307300"/>
              <a:gd name="connsiteX1" fmla="*/ 772079 w 830693"/>
              <a:gd name="connsiteY1" fmla="*/ 1796723 h 2307300"/>
              <a:gd name="connsiteX2" fmla="*/ 484401 w 830693"/>
              <a:gd name="connsiteY2" fmla="*/ 1342845 h 2307300"/>
              <a:gd name="connsiteX3" fmla="*/ 162413 w 830693"/>
              <a:gd name="connsiteY3" fmla="*/ 1083806 h 2307300"/>
              <a:gd name="connsiteX4" fmla="*/ 14027 w 830693"/>
              <a:gd name="connsiteY4" fmla="*/ 905858 h 2307300"/>
              <a:gd name="connsiteX5" fmla="*/ 34990 w 830693"/>
              <a:gd name="connsiteY5" fmla="*/ 648284 h 2307300"/>
              <a:gd name="connsiteX6" fmla="*/ 268391 w 830693"/>
              <a:gd name="connsiteY6" fmla="*/ 359554 h 2307300"/>
              <a:gd name="connsiteX7" fmla="*/ 74181 w 830693"/>
              <a:gd name="connsiteY7" fmla="*/ 0 h 2307300"/>
              <a:gd name="connsiteX0" fmla="*/ 843160 w 843160"/>
              <a:gd name="connsiteY0" fmla="*/ 2307300 h 2307300"/>
              <a:gd name="connsiteX1" fmla="*/ 784546 w 843160"/>
              <a:gd name="connsiteY1" fmla="*/ 1796723 h 2307300"/>
              <a:gd name="connsiteX2" fmla="*/ 496868 w 843160"/>
              <a:gd name="connsiteY2" fmla="*/ 1342845 h 2307300"/>
              <a:gd name="connsiteX3" fmla="*/ 174880 w 843160"/>
              <a:gd name="connsiteY3" fmla="*/ 1083806 h 2307300"/>
              <a:gd name="connsiteX4" fmla="*/ 9771 w 843160"/>
              <a:gd name="connsiteY4" fmla="*/ 905858 h 2307300"/>
              <a:gd name="connsiteX5" fmla="*/ 47457 w 843160"/>
              <a:gd name="connsiteY5" fmla="*/ 648284 h 2307300"/>
              <a:gd name="connsiteX6" fmla="*/ 280858 w 843160"/>
              <a:gd name="connsiteY6" fmla="*/ 359554 h 2307300"/>
              <a:gd name="connsiteX7" fmla="*/ 86648 w 843160"/>
              <a:gd name="connsiteY7" fmla="*/ 0 h 2307300"/>
              <a:gd name="connsiteX0" fmla="*/ 837591 w 837591"/>
              <a:gd name="connsiteY0" fmla="*/ 2307300 h 2307300"/>
              <a:gd name="connsiteX1" fmla="*/ 778977 w 837591"/>
              <a:gd name="connsiteY1" fmla="*/ 1796723 h 2307300"/>
              <a:gd name="connsiteX2" fmla="*/ 491299 w 837591"/>
              <a:gd name="connsiteY2" fmla="*/ 1342845 h 2307300"/>
              <a:gd name="connsiteX3" fmla="*/ 169311 w 837591"/>
              <a:gd name="connsiteY3" fmla="*/ 1083806 h 2307300"/>
              <a:gd name="connsiteX4" fmla="*/ 4202 w 837591"/>
              <a:gd name="connsiteY4" fmla="*/ 905858 h 2307300"/>
              <a:gd name="connsiteX5" fmla="*/ 92058 w 837591"/>
              <a:gd name="connsiteY5" fmla="*/ 648284 h 2307300"/>
              <a:gd name="connsiteX6" fmla="*/ 275289 w 837591"/>
              <a:gd name="connsiteY6" fmla="*/ 359554 h 2307300"/>
              <a:gd name="connsiteX7" fmla="*/ 81079 w 837591"/>
              <a:gd name="connsiteY7" fmla="*/ 0 h 2307300"/>
              <a:gd name="connsiteX0" fmla="*/ 812506 w 812506"/>
              <a:gd name="connsiteY0" fmla="*/ 2307300 h 2307300"/>
              <a:gd name="connsiteX1" fmla="*/ 778977 w 812506"/>
              <a:gd name="connsiteY1" fmla="*/ 1796723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812506 w 812506"/>
              <a:gd name="connsiteY0" fmla="*/ 2307300 h 2307300"/>
              <a:gd name="connsiteX1" fmla="*/ 745530 w 812506"/>
              <a:gd name="connsiteY1" fmla="*/ 1764817 h 2307300"/>
              <a:gd name="connsiteX2" fmla="*/ 491299 w 812506"/>
              <a:gd name="connsiteY2" fmla="*/ 1342845 h 2307300"/>
              <a:gd name="connsiteX3" fmla="*/ 169311 w 812506"/>
              <a:gd name="connsiteY3" fmla="*/ 1083806 h 2307300"/>
              <a:gd name="connsiteX4" fmla="*/ 4202 w 812506"/>
              <a:gd name="connsiteY4" fmla="*/ 905858 h 2307300"/>
              <a:gd name="connsiteX5" fmla="*/ 92058 w 812506"/>
              <a:gd name="connsiteY5" fmla="*/ 648284 h 2307300"/>
              <a:gd name="connsiteX6" fmla="*/ 275289 w 812506"/>
              <a:gd name="connsiteY6" fmla="*/ 359554 h 2307300"/>
              <a:gd name="connsiteX7" fmla="*/ 81079 w 812506"/>
              <a:gd name="connsiteY7" fmla="*/ 0 h 2307300"/>
              <a:gd name="connsiteX0" fmla="*/ 787421 w 787421"/>
              <a:gd name="connsiteY0" fmla="*/ 2307300 h 2307300"/>
              <a:gd name="connsiteX1" fmla="*/ 745530 w 787421"/>
              <a:gd name="connsiteY1" fmla="*/ 1764817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42845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87421 w 787421"/>
              <a:gd name="connsiteY0" fmla="*/ 2307300 h 2307300"/>
              <a:gd name="connsiteX1" fmla="*/ 745530 w 787421"/>
              <a:gd name="connsiteY1" fmla="*/ 1724934 h 2307300"/>
              <a:gd name="connsiteX2" fmla="*/ 491299 w 787421"/>
              <a:gd name="connsiteY2" fmla="*/ 1326892 h 2307300"/>
              <a:gd name="connsiteX3" fmla="*/ 169311 w 787421"/>
              <a:gd name="connsiteY3" fmla="*/ 1083806 h 2307300"/>
              <a:gd name="connsiteX4" fmla="*/ 4202 w 787421"/>
              <a:gd name="connsiteY4" fmla="*/ 905858 h 2307300"/>
              <a:gd name="connsiteX5" fmla="*/ 92058 w 787421"/>
              <a:gd name="connsiteY5" fmla="*/ 648284 h 2307300"/>
              <a:gd name="connsiteX6" fmla="*/ 275289 w 787421"/>
              <a:gd name="connsiteY6" fmla="*/ 359554 h 2307300"/>
              <a:gd name="connsiteX7" fmla="*/ 81079 w 787421"/>
              <a:gd name="connsiteY7" fmla="*/ 0 h 2307300"/>
              <a:gd name="connsiteX0" fmla="*/ 795453 w 795453"/>
              <a:gd name="connsiteY0" fmla="*/ 2307300 h 2307300"/>
              <a:gd name="connsiteX1" fmla="*/ 753562 w 795453"/>
              <a:gd name="connsiteY1" fmla="*/ 1724934 h 2307300"/>
              <a:gd name="connsiteX2" fmla="*/ 499331 w 795453"/>
              <a:gd name="connsiteY2" fmla="*/ 1326892 h 2307300"/>
              <a:gd name="connsiteX3" fmla="*/ 177343 w 795453"/>
              <a:gd name="connsiteY3" fmla="*/ 1083806 h 2307300"/>
              <a:gd name="connsiteX4" fmla="*/ 3872 w 795453"/>
              <a:gd name="connsiteY4" fmla="*/ 889905 h 2307300"/>
              <a:gd name="connsiteX5" fmla="*/ 100090 w 795453"/>
              <a:gd name="connsiteY5" fmla="*/ 648284 h 2307300"/>
              <a:gd name="connsiteX6" fmla="*/ 283321 w 795453"/>
              <a:gd name="connsiteY6" fmla="*/ 359554 h 2307300"/>
              <a:gd name="connsiteX7" fmla="*/ 89111 w 795453"/>
              <a:gd name="connsiteY7" fmla="*/ 0 h 2307300"/>
              <a:gd name="connsiteX0" fmla="*/ 795454 w 795454"/>
              <a:gd name="connsiteY0" fmla="*/ 2307300 h 2307300"/>
              <a:gd name="connsiteX1" fmla="*/ 753563 w 795454"/>
              <a:gd name="connsiteY1" fmla="*/ 1724934 h 2307300"/>
              <a:gd name="connsiteX2" fmla="*/ 499332 w 795454"/>
              <a:gd name="connsiteY2" fmla="*/ 1326892 h 2307300"/>
              <a:gd name="connsiteX3" fmla="*/ 177344 w 795454"/>
              <a:gd name="connsiteY3" fmla="*/ 1083806 h 2307300"/>
              <a:gd name="connsiteX4" fmla="*/ 3873 w 795454"/>
              <a:gd name="connsiteY4" fmla="*/ 889905 h 2307300"/>
              <a:gd name="connsiteX5" fmla="*/ 100091 w 795454"/>
              <a:gd name="connsiteY5" fmla="*/ 648284 h 2307300"/>
              <a:gd name="connsiteX6" fmla="*/ 283322 w 795454"/>
              <a:gd name="connsiteY6" fmla="*/ 359554 h 2307300"/>
              <a:gd name="connsiteX7" fmla="*/ 89112 w 795454"/>
              <a:gd name="connsiteY7" fmla="*/ 0 h 2307300"/>
              <a:gd name="connsiteX0" fmla="*/ 795455 w 795455"/>
              <a:gd name="connsiteY0" fmla="*/ 2307300 h 2307300"/>
              <a:gd name="connsiteX1" fmla="*/ 753564 w 795455"/>
              <a:gd name="connsiteY1" fmla="*/ 1724934 h 2307300"/>
              <a:gd name="connsiteX2" fmla="*/ 499333 w 795455"/>
              <a:gd name="connsiteY2" fmla="*/ 1326892 h 2307300"/>
              <a:gd name="connsiteX3" fmla="*/ 177345 w 795455"/>
              <a:gd name="connsiteY3" fmla="*/ 1083806 h 2307300"/>
              <a:gd name="connsiteX4" fmla="*/ 3873 w 795455"/>
              <a:gd name="connsiteY4" fmla="*/ 889905 h 2307300"/>
              <a:gd name="connsiteX5" fmla="*/ 100092 w 795455"/>
              <a:gd name="connsiteY5" fmla="*/ 648284 h 2307300"/>
              <a:gd name="connsiteX6" fmla="*/ 283323 w 795455"/>
              <a:gd name="connsiteY6" fmla="*/ 359554 h 2307300"/>
              <a:gd name="connsiteX7" fmla="*/ 89113 w 795455"/>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749956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91847 w 791847"/>
              <a:gd name="connsiteY0" fmla="*/ 2307300 h 2307300"/>
              <a:gd name="connsiteX1" fmla="*/ 687244 w 791847"/>
              <a:gd name="connsiteY1" fmla="*/ 1724934 h 2307300"/>
              <a:gd name="connsiteX2" fmla="*/ 495725 w 791847"/>
              <a:gd name="connsiteY2" fmla="*/ 1326892 h 2307300"/>
              <a:gd name="connsiteX3" fmla="*/ 173737 w 791847"/>
              <a:gd name="connsiteY3" fmla="*/ 1083806 h 2307300"/>
              <a:gd name="connsiteX4" fmla="*/ 265 w 791847"/>
              <a:gd name="connsiteY4" fmla="*/ 889905 h 2307300"/>
              <a:gd name="connsiteX5" fmla="*/ 96484 w 791847"/>
              <a:gd name="connsiteY5" fmla="*/ 648284 h 2307300"/>
              <a:gd name="connsiteX6" fmla="*/ 279715 w 791847"/>
              <a:gd name="connsiteY6" fmla="*/ 359554 h 2307300"/>
              <a:gd name="connsiteX7" fmla="*/ 85505 w 791847"/>
              <a:gd name="connsiteY7" fmla="*/ 0 h 2307300"/>
              <a:gd name="connsiteX0" fmla="*/ 718683 w 718683"/>
              <a:gd name="connsiteY0" fmla="*/ 2317271 h 2317271"/>
              <a:gd name="connsiteX1" fmla="*/ 687244 w 718683"/>
              <a:gd name="connsiteY1" fmla="*/ 1724934 h 2317271"/>
              <a:gd name="connsiteX2" fmla="*/ 495725 w 718683"/>
              <a:gd name="connsiteY2" fmla="*/ 1326892 h 2317271"/>
              <a:gd name="connsiteX3" fmla="*/ 173737 w 718683"/>
              <a:gd name="connsiteY3" fmla="*/ 1083806 h 2317271"/>
              <a:gd name="connsiteX4" fmla="*/ 265 w 718683"/>
              <a:gd name="connsiteY4" fmla="*/ 889905 h 2317271"/>
              <a:gd name="connsiteX5" fmla="*/ 96484 w 718683"/>
              <a:gd name="connsiteY5" fmla="*/ 648284 h 2317271"/>
              <a:gd name="connsiteX6" fmla="*/ 279715 w 718683"/>
              <a:gd name="connsiteY6" fmla="*/ 359554 h 2317271"/>
              <a:gd name="connsiteX7" fmla="*/ 85505 w 718683"/>
              <a:gd name="connsiteY7" fmla="*/ 0 h 2317271"/>
              <a:gd name="connsiteX0" fmla="*/ 666423 w 694870"/>
              <a:gd name="connsiteY0" fmla="*/ 2317271 h 2317271"/>
              <a:gd name="connsiteX1" fmla="*/ 687244 w 694870"/>
              <a:gd name="connsiteY1" fmla="*/ 1724934 h 2317271"/>
              <a:gd name="connsiteX2" fmla="*/ 495725 w 694870"/>
              <a:gd name="connsiteY2" fmla="*/ 1326892 h 2317271"/>
              <a:gd name="connsiteX3" fmla="*/ 173737 w 694870"/>
              <a:gd name="connsiteY3" fmla="*/ 1083806 h 2317271"/>
              <a:gd name="connsiteX4" fmla="*/ 265 w 694870"/>
              <a:gd name="connsiteY4" fmla="*/ 889905 h 2317271"/>
              <a:gd name="connsiteX5" fmla="*/ 96484 w 694870"/>
              <a:gd name="connsiteY5" fmla="*/ 648284 h 2317271"/>
              <a:gd name="connsiteX6" fmla="*/ 279715 w 694870"/>
              <a:gd name="connsiteY6" fmla="*/ 359554 h 2317271"/>
              <a:gd name="connsiteX7" fmla="*/ 85505 w 694870"/>
              <a:gd name="connsiteY7" fmla="*/ 0 h 2317271"/>
              <a:gd name="connsiteX0" fmla="*/ 666423 w 666423"/>
              <a:gd name="connsiteY0" fmla="*/ 2317271 h 2317271"/>
              <a:gd name="connsiteX1" fmla="*/ 624531 w 666423"/>
              <a:gd name="connsiteY1" fmla="*/ 1724934 h 2317271"/>
              <a:gd name="connsiteX2" fmla="*/ 495725 w 666423"/>
              <a:gd name="connsiteY2" fmla="*/ 1326892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73737 w 666423"/>
              <a:gd name="connsiteY3" fmla="*/ 1083806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 name="connsiteX0" fmla="*/ 666423 w 666423"/>
              <a:gd name="connsiteY0" fmla="*/ 2317271 h 2317271"/>
              <a:gd name="connsiteX1" fmla="*/ 624531 w 666423"/>
              <a:gd name="connsiteY1" fmla="*/ 1724934 h 2317271"/>
              <a:gd name="connsiteX2" fmla="*/ 443464 w 666423"/>
              <a:gd name="connsiteY2" fmla="*/ 1336863 h 2317271"/>
              <a:gd name="connsiteX3" fmla="*/ 163285 w 666423"/>
              <a:gd name="connsiteY3" fmla="*/ 1123689 h 2317271"/>
              <a:gd name="connsiteX4" fmla="*/ 265 w 666423"/>
              <a:gd name="connsiteY4" fmla="*/ 889905 h 2317271"/>
              <a:gd name="connsiteX5" fmla="*/ 96484 w 666423"/>
              <a:gd name="connsiteY5" fmla="*/ 648284 h 2317271"/>
              <a:gd name="connsiteX6" fmla="*/ 279715 w 666423"/>
              <a:gd name="connsiteY6" fmla="*/ 359554 h 2317271"/>
              <a:gd name="connsiteX7" fmla="*/ 85505 w 666423"/>
              <a:gd name="connsiteY7" fmla="*/ 0 h 231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423" h="2317271">
                <a:moveTo>
                  <a:pt x="666423" y="2317271"/>
                </a:moveTo>
                <a:cubicBezTo>
                  <a:pt x="654517" y="2151576"/>
                  <a:pt x="661691" y="1888335"/>
                  <a:pt x="624531" y="1724934"/>
                </a:cubicBezTo>
                <a:cubicBezTo>
                  <a:pt x="587371" y="1561533"/>
                  <a:pt x="520338" y="1437071"/>
                  <a:pt x="443464" y="1336863"/>
                </a:cubicBezTo>
                <a:cubicBezTo>
                  <a:pt x="366590" y="1236656"/>
                  <a:pt x="237152" y="1198182"/>
                  <a:pt x="163285" y="1123689"/>
                </a:cubicBezTo>
                <a:cubicBezTo>
                  <a:pt x="89419" y="1049196"/>
                  <a:pt x="46587" y="1018327"/>
                  <a:pt x="265" y="889905"/>
                </a:cubicBezTo>
                <a:cubicBezTo>
                  <a:pt x="-4249" y="761483"/>
                  <a:pt x="49909" y="736676"/>
                  <a:pt x="96484" y="648284"/>
                </a:cubicBezTo>
                <a:cubicBezTo>
                  <a:pt x="143059" y="559892"/>
                  <a:pt x="328928" y="447660"/>
                  <a:pt x="279715" y="359554"/>
                </a:cubicBezTo>
                <a:cubicBezTo>
                  <a:pt x="230502" y="271448"/>
                  <a:pt x="169643" y="107949"/>
                  <a:pt x="85505" y="0"/>
                </a:cubicBezTo>
              </a:path>
            </a:pathLst>
          </a:custGeom>
          <a:noFill/>
          <a:ln w="63500" cmpd="dbl">
            <a:solidFill>
              <a:schemeClr val="accent2">
                <a:lumMod val="75000"/>
              </a:schemeClr>
            </a:solidFill>
            <a:headEnd type="triangle" w="med" len="sm"/>
            <a:tailEnd type="triangle" w="med" len="sm"/>
          </a:ln>
          <a:effectLst>
            <a:glow rad="63500">
              <a:schemeClr val="accent4">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p:cNvSpPr/>
          <p:nvPr/>
        </p:nvSpPr>
        <p:spPr>
          <a:xfrm>
            <a:off x="6763887" y="3003110"/>
            <a:ext cx="661901" cy="2745428"/>
          </a:xfrm>
          <a:custGeom>
            <a:avLst/>
            <a:gdLst>
              <a:gd name="connsiteX0" fmla="*/ 0 w 757506"/>
              <a:gd name="connsiteY0" fmla="*/ 3383280 h 3383280"/>
              <a:gd name="connsiteX1" fmla="*/ 205740 w 757506"/>
              <a:gd name="connsiteY1" fmla="*/ 3192780 h 3383280"/>
              <a:gd name="connsiteX2" fmla="*/ 502920 w 757506"/>
              <a:gd name="connsiteY2" fmla="*/ 2766060 h 3383280"/>
              <a:gd name="connsiteX3" fmla="*/ 716280 w 757506"/>
              <a:gd name="connsiteY3" fmla="*/ 2004060 h 3383280"/>
              <a:gd name="connsiteX4" fmla="*/ 754380 w 757506"/>
              <a:gd name="connsiteY4" fmla="*/ 1021080 h 3383280"/>
              <a:gd name="connsiteX5" fmla="*/ 754380 w 757506"/>
              <a:gd name="connsiteY5" fmla="*/ 457200 h 3383280"/>
              <a:gd name="connsiteX6" fmla="*/ 746760 w 757506"/>
              <a:gd name="connsiteY6" fmla="*/ 0 h 3383280"/>
              <a:gd name="connsiteX0" fmla="*/ 0 w 757506"/>
              <a:gd name="connsiteY0" fmla="*/ 2926080 h 2926080"/>
              <a:gd name="connsiteX1" fmla="*/ 205740 w 757506"/>
              <a:gd name="connsiteY1" fmla="*/ 2735580 h 2926080"/>
              <a:gd name="connsiteX2" fmla="*/ 502920 w 757506"/>
              <a:gd name="connsiteY2" fmla="*/ 2308860 h 2926080"/>
              <a:gd name="connsiteX3" fmla="*/ 716280 w 757506"/>
              <a:gd name="connsiteY3" fmla="*/ 1546860 h 2926080"/>
              <a:gd name="connsiteX4" fmla="*/ 754380 w 757506"/>
              <a:gd name="connsiteY4" fmla="*/ 563880 h 2926080"/>
              <a:gd name="connsiteX5" fmla="*/ 754380 w 757506"/>
              <a:gd name="connsiteY5" fmla="*/ 0 h 2926080"/>
              <a:gd name="connsiteX0" fmla="*/ 0 w 764194"/>
              <a:gd name="connsiteY0" fmla="*/ 2837180 h 2837180"/>
              <a:gd name="connsiteX1" fmla="*/ 205740 w 764194"/>
              <a:gd name="connsiteY1" fmla="*/ 2646680 h 2837180"/>
              <a:gd name="connsiteX2" fmla="*/ 502920 w 764194"/>
              <a:gd name="connsiteY2" fmla="*/ 2219960 h 2837180"/>
              <a:gd name="connsiteX3" fmla="*/ 716280 w 764194"/>
              <a:gd name="connsiteY3" fmla="*/ 1457960 h 2837180"/>
              <a:gd name="connsiteX4" fmla="*/ 754380 w 764194"/>
              <a:gd name="connsiteY4" fmla="*/ 474980 h 2837180"/>
              <a:gd name="connsiteX5" fmla="*/ 763905 w 764194"/>
              <a:gd name="connsiteY5" fmla="*/ 0 h 2837180"/>
              <a:gd name="connsiteX0" fmla="*/ 0 w 793642"/>
              <a:gd name="connsiteY0" fmla="*/ 2837180 h 2837180"/>
              <a:gd name="connsiteX1" fmla="*/ 205740 w 793642"/>
              <a:gd name="connsiteY1" fmla="*/ 2646680 h 2837180"/>
              <a:gd name="connsiteX2" fmla="*/ 502920 w 793642"/>
              <a:gd name="connsiteY2" fmla="*/ 2219960 h 2837180"/>
              <a:gd name="connsiteX3" fmla="*/ 716280 w 793642"/>
              <a:gd name="connsiteY3" fmla="*/ 1457960 h 2837180"/>
              <a:gd name="connsiteX4" fmla="*/ 792480 w 793642"/>
              <a:gd name="connsiteY4" fmla="*/ 652780 h 2837180"/>
              <a:gd name="connsiteX5" fmla="*/ 763905 w 793642"/>
              <a:gd name="connsiteY5" fmla="*/ 0 h 2837180"/>
              <a:gd name="connsiteX0" fmla="*/ 0 w 781469"/>
              <a:gd name="connsiteY0" fmla="*/ 2837180 h 2837180"/>
              <a:gd name="connsiteX1" fmla="*/ 205740 w 781469"/>
              <a:gd name="connsiteY1" fmla="*/ 2646680 h 2837180"/>
              <a:gd name="connsiteX2" fmla="*/ 502920 w 781469"/>
              <a:gd name="connsiteY2" fmla="*/ 2219960 h 2837180"/>
              <a:gd name="connsiteX3" fmla="*/ 716280 w 781469"/>
              <a:gd name="connsiteY3" fmla="*/ 1457960 h 2837180"/>
              <a:gd name="connsiteX4" fmla="*/ 779780 w 781469"/>
              <a:gd name="connsiteY4" fmla="*/ 728980 h 2837180"/>
              <a:gd name="connsiteX5" fmla="*/ 763905 w 781469"/>
              <a:gd name="connsiteY5" fmla="*/ 0 h 2837180"/>
              <a:gd name="connsiteX0" fmla="*/ 0 w 763930"/>
              <a:gd name="connsiteY0" fmla="*/ 2837180 h 2837180"/>
              <a:gd name="connsiteX1" fmla="*/ 205740 w 763930"/>
              <a:gd name="connsiteY1" fmla="*/ 2646680 h 2837180"/>
              <a:gd name="connsiteX2" fmla="*/ 502920 w 763930"/>
              <a:gd name="connsiteY2" fmla="*/ 2219960 h 2837180"/>
              <a:gd name="connsiteX3" fmla="*/ 716280 w 763930"/>
              <a:gd name="connsiteY3" fmla="*/ 1457960 h 2837180"/>
              <a:gd name="connsiteX4" fmla="*/ 710687 w 763930"/>
              <a:gd name="connsiteY4" fmla="*/ 728980 h 2837180"/>
              <a:gd name="connsiteX5" fmla="*/ 763905 w 763930"/>
              <a:gd name="connsiteY5" fmla="*/ 0 h 2837180"/>
              <a:gd name="connsiteX0" fmla="*/ 0 w 728957"/>
              <a:gd name="connsiteY0" fmla="*/ 2837180 h 2837180"/>
              <a:gd name="connsiteX1" fmla="*/ 205740 w 728957"/>
              <a:gd name="connsiteY1" fmla="*/ 2646680 h 2837180"/>
              <a:gd name="connsiteX2" fmla="*/ 502920 w 728957"/>
              <a:gd name="connsiteY2" fmla="*/ 2219960 h 2837180"/>
              <a:gd name="connsiteX3" fmla="*/ 716280 w 728957"/>
              <a:gd name="connsiteY3" fmla="*/ 1457960 h 2837180"/>
              <a:gd name="connsiteX4" fmla="*/ 710687 w 728957"/>
              <a:gd name="connsiteY4" fmla="*/ 728980 h 2837180"/>
              <a:gd name="connsiteX5" fmla="*/ 684941 w 728957"/>
              <a:gd name="connsiteY5" fmla="*/ 0 h 2837180"/>
              <a:gd name="connsiteX0" fmla="*/ 0 w 711936"/>
              <a:gd name="connsiteY0" fmla="*/ 2837180 h 2837180"/>
              <a:gd name="connsiteX1" fmla="*/ 205740 w 711936"/>
              <a:gd name="connsiteY1" fmla="*/ 2646680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502920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86669 w 711936"/>
              <a:gd name="connsiteY3" fmla="*/ 1457960 h 2837180"/>
              <a:gd name="connsiteX4" fmla="*/ 710687 w 711936"/>
              <a:gd name="connsiteY4" fmla="*/ 728980 h 2837180"/>
              <a:gd name="connsiteX5" fmla="*/ 684941 w 711936"/>
              <a:gd name="connsiteY5" fmla="*/ 0 h 2837180"/>
              <a:gd name="connsiteX0" fmla="*/ 0 w 711936"/>
              <a:gd name="connsiteY0" fmla="*/ 2837180 h 2837180"/>
              <a:gd name="connsiteX1" fmla="*/ 267876 w 711936"/>
              <a:gd name="connsiteY1" fmla="*/ 2569226 h 2837180"/>
              <a:gd name="connsiteX2" fmla="*/ 471853 w 711936"/>
              <a:gd name="connsiteY2" fmla="*/ 2219960 h 2837180"/>
              <a:gd name="connsiteX3" fmla="*/ 624534 w 711936"/>
              <a:gd name="connsiteY3" fmla="*/ 1457960 h 2837180"/>
              <a:gd name="connsiteX4" fmla="*/ 710687 w 711936"/>
              <a:gd name="connsiteY4" fmla="*/ 728980 h 2837180"/>
              <a:gd name="connsiteX5" fmla="*/ 684941 w 711936"/>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 name="connsiteX0" fmla="*/ 0 w 685908"/>
              <a:gd name="connsiteY0" fmla="*/ 2837180 h 2837180"/>
              <a:gd name="connsiteX1" fmla="*/ 267876 w 685908"/>
              <a:gd name="connsiteY1" fmla="*/ 2569226 h 2837180"/>
              <a:gd name="connsiteX2" fmla="*/ 471853 w 685908"/>
              <a:gd name="connsiteY2" fmla="*/ 2219960 h 2837180"/>
              <a:gd name="connsiteX3" fmla="*/ 624534 w 685908"/>
              <a:gd name="connsiteY3" fmla="*/ 1457960 h 2837180"/>
              <a:gd name="connsiteX4" fmla="*/ 679620 w 685908"/>
              <a:gd name="connsiteY4" fmla="*/ 728980 h 2837180"/>
              <a:gd name="connsiteX5" fmla="*/ 684941 w 685908"/>
              <a:gd name="connsiteY5" fmla="*/ 0 h 283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908" h="2837180">
                <a:moveTo>
                  <a:pt x="0" y="2837180"/>
                </a:moveTo>
                <a:cubicBezTo>
                  <a:pt x="60960" y="2793365"/>
                  <a:pt x="189234" y="2672096"/>
                  <a:pt x="267876" y="2569226"/>
                </a:cubicBezTo>
                <a:cubicBezTo>
                  <a:pt x="346518" y="2466356"/>
                  <a:pt x="412410" y="2405171"/>
                  <a:pt x="471853" y="2219960"/>
                </a:cubicBezTo>
                <a:cubicBezTo>
                  <a:pt x="531296" y="2034749"/>
                  <a:pt x="589906" y="1706457"/>
                  <a:pt x="624534" y="1457960"/>
                </a:cubicBezTo>
                <a:cubicBezTo>
                  <a:pt x="659162" y="1209463"/>
                  <a:pt x="671683" y="971973"/>
                  <a:pt x="679620" y="728980"/>
                </a:cubicBezTo>
                <a:cubicBezTo>
                  <a:pt x="687557" y="485987"/>
                  <a:pt x="686211" y="170180"/>
                  <a:pt x="684941" y="0"/>
                </a:cubicBezTo>
              </a:path>
            </a:pathLst>
          </a:custGeom>
          <a:ln w="63500" cap="rnd" cmpd="sng" algn="ctr">
            <a:solidFill>
              <a:schemeClr val="accent2">
                <a:lumMod val="75000"/>
              </a:schemeClr>
            </a:solidFill>
            <a:prstDash val="sysDot"/>
            <a:round/>
            <a:headEnd type="triangle" w="med" len="sm"/>
            <a:tailEnd type="triangle" w="med" len="sm"/>
          </a:ln>
          <a:effectLst>
            <a:glow rad="63500">
              <a:schemeClr val="accent4">
                <a:alpha val="40000"/>
              </a:schemeClr>
            </a:glow>
          </a:effectLst>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61" name="楕円 60"/>
          <p:cNvSpPr/>
          <p:nvPr/>
        </p:nvSpPr>
        <p:spPr>
          <a:xfrm>
            <a:off x="6872103" y="1561533"/>
            <a:ext cx="108000" cy="108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55E63B8D-343A-47A5-AEB8-D946B11BC2E3}" type="slidenum">
              <a:rPr kumimoji="1" lang="ja-JP" altLang="en-US" smtClean="0"/>
              <a:pPr/>
              <a:t>24</a:t>
            </a:fld>
            <a:endParaRPr kumimoji="1" lang="ja-JP" altLang="en-US"/>
          </a:p>
        </p:txBody>
      </p:sp>
      <p:sp>
        <p:nvSpPr>
          <p:cNvPr id="62" name="テキスト ボックス 61"/>
          <p:cNvSpPr txBox="1"/>
          <p:nvPr/>
        </p:nvSpPr>
        <p:spPr>
          <a:xfrm>
            <a:off x="7348873" y="6587591"/>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63899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C0B0F13-B09C-436C-939D-5E849C5C210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６</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大阪～堺の取組み</a:t>
            </a:r>
            <a:endParaRPr lang="ja-JP" altLang="ja-JP"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正方形/長方形 3">
            <a:extLst>
              <a:ext uri="{FF2B5EF4-FFF2-40B4-BE49-F238E27FC236}">
                <a16:creationId xmlns:a16="http://schemas.microsoft.com/office/drawing/2014/main" id="{9722BFBD-EF92-4B24-8604-406660CE5C08}"/>
              </a:ext>
            </a:extLst>
          </p:cNvPr>
          <p:cNvSpPr/>
          <p:nvPr/>
        </p:nvSpPr>
        <p:spPr>
          <a:xfrm>
            <a:off x="283400" y="1188778"/>
            <a:ext cx="5184000" cy="5472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just"/>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現状・ポテンシャル</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61233" indent="-61233" algn="just"/>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61233" indent="-61233" algn="just"/>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（観光・にぎわい）</a:t>
            </a:r>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○夢洲において、</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2025</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大阪・関西万博の開催が決定。</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IR</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誘致</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　向けた</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取組みが進行</a:t>
            </a:r>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○海遊館、</a:t>
            </a:r>
            <a:r>
              <a:rPr lang="en-US" altLang="ja-JP"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USJ</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集客施設が立地し、百舌鳥・古市古墳群</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が　世界</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遺産に登録されるなど、大阪有数の観光地として国内外</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から観光客が来訪</a:t>
            </a:r>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○舞洲のプロスポーツチーム拠点、</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サッカー・ナショナルトレーニング　　センター</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J-GREEN</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堺」等が立地し、</a:t>
            </a:r>
            <a:r>
              <a:rPr lang="ja-JP" altLang="en-US"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大浜公園には</a:t>
            </a:r>
            <a:r>
              <a:rPr lang="en-US" altLang="ja-JP"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V</a:t>
            </a:r>
            <a:r>
              <a:rPr lang="ja-JP" altLang="en-US" sz="14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リーグ</a:t>
            </a:r>
            <a:r>
              <a:rPr lang="ja-JP" altLang="en-US"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等</a:t>
            </a:r>
            <a:r>
              <a:rPr lang="ja-JP" altLang="en-US" sz="14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が　開催</a:t>
            </a:r>
            <a:r>
              <a:rPr lang="ja-JP" altLang="en-US"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可能</a:t>
            </a:r>
            <a:r>
              <a:rPr lang="ja-JP" altLang="en-US" sz="14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なアリーナ</a:t>
            </a:r>
            <a:r>
              <a:rPr lang="ja-JP" altLang="en-US"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が整備中</a:t>
            </a:r>
            <a:endParaRPr lang="en-US" altLang="ja-JP"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marL="355600" indent="-177800" algn="just"/>
            <a:r>
              <a:rPr lang="ja-JP" altLang="en-US"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○徒歩で海へアクセス可能な堺駅の背後地には、環濠や町家</a:t>
            </a:r>
            <a:r>
              <a:rPr lang="ja-JP" altLang="en-US" sz="14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　　伝統</a:t>
            </a:r>
            <a:r>
              <a:rPr lang="ja-JP" altLang="en-US"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産業、さらに</a:t>
            </a:r>
            <a:r>
              <a:rPr lang="ja-JP" altLang="en-US" sz="14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は百舌鳥古墳群等の歴史・文化</a:t>
            </a:r>
            <a:r>
              <a:rPr lang="ja-JP" altLang="en-US"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資源がある</a:t>
            </a:r>
            <a:endParaRPr lang="en-US" altLang="ja-JP" sz="14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marL="355600" indent="-177800" algn="just"/>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○天保山には多くのクルーズ客船が寄港し、</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USJ</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～海遊館間</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　　シャトル</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船や大阪港</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を周遊</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する観光クルーズ船が運航</a:t>
            </a:r>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4000" indent="-144000" algn="just"/>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44000" indent="-144000" algn="just"/>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（産業）</a:t>
            </a:r>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○製造業等の大規模</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工場や物流</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施設等が</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立地し、多種多様</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　ものづくり企業</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が集積</a:t>
            </a:r>
            <a:endPar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○近年</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では、成長期待の高い環境・新エネルギー</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など、先端技術　開発</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に資する研究開発機能が</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集積</a:t>
            </a:r>
            <a:endPar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堺内陸部には、堺打刃物をはじめとする伝統産業が</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集積。環濠　エリアには伝統産業の情報</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発信</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拠点として「</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堺伝統産業</a:t>
            </a:r>
            <a:r>
              <a:rPr lang="ja-JP" altLang="en-US" sz="14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会館」が立地</a:t>
            </a:r>
            <a:endPar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87" name="正方形/長方形 86">
            <a:extLst>
              <a:ext uri="{FF2B5EF4-FFF2-40B4-BE49-F238E27FC236}">
                <a16:creationId xmlns:a16="http://schemas.microsoft.com/office/drawing/2014/main" id="{9722BFBD-EF92-4B24-8604-406660CE5C08}"/>
              </a:ext>
            </a:extLst>
          </p:cNvPr>
          <p:cNvSpPr/>
          <p:nvPr/>
        </p:nvSpPr>
        <p:spPr>
          <a:xfrm>
            <a:off x="285750" y="483634"/>
            <a:ext cx="9315450" cy="59252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just"/>
            <a:r>
              <a:rPr lang="ja-JP" altLang="en-US"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本中間</a:t>
            </a:r>
            <a:r>
              <a:rPr lang="ja-JP" altLang="en-US" sz="16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とりまとめでは、「</a:t>
            </a:r>
            <a:r>
              <a:rPr lang="en-US" altLang="ja-JP" sz="16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16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大阪広域ベイエリアがめざすべき姿」の実現に向け</a:t>
            </a:r>
            <a:r>
              <a:rPr lang="ja-JP" altLang="en-US"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４．取組みの方向性</a:t>
            </a:r>
            <a:r>
              <a:rPr lang="ja-JP" altLang="en-US"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と活性化</a:t>
            </a:r>
            <a:r>
              <a:rPr lang="ja-JP" altLang="en-US" sz="16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方策」のうち、大阪～堺における取組みを示す。</a:t>
            </a:r>
            <a:endPar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 name="グループ化 8"/>
          <p:cNvGrpSpPr>
            <a:grpSpLocks noChangeAspect="1"/>
          </p:cNvGrpSpPr>
          <p:nvPr/>
        </p:nvGrpSpPr>
        <p:grpSpPr>
          <a:xfrm>
            <a:off x="5462079" y="1532527"/>
            <a:ext cx="3967665" cy="4384859"/>
            <a:chOff x="6672093" y="509157"/>
            <a:chExt cx="3153825" cy="3485445"/>
          </a:xfrm>
        </p:grpSpPr>
        <p:grpSp>
          <p:nvGrpSpPr>
            <p:cNvPr id="5" name="グループ化 4"/>
            <p:cNvGrpSpPr>
              <a:grpSpLocks noChangeAspect="1"/>
            </p:cNvGrpSpPr>
            <p:nvPr/>
          </p:nvGrpSpPr>
          <p:grpSpPr>
            <a:xfrm>
              <a:off x="6864833" y="509157"/>
              <a:ext cx="2961085" cy="3485445"/>
              <a:chOff x="10646912" y="744675"/>
              <a:chExt cx="1873526" cy="2205297"/>
            </a:xfrm>
          </p:grpSpPr>
          <p:grpSp>
            <p:nvGrpSpPr>
              <p:cNvPr id="80" name="グループ化 79"/>
              <p:cNvGrpSpPr>
                <a:grpSpLocks noChangeAspect="1"/>
              </p:cNvGrpSpPr>
              <p:nvPr/>
            </p:nvGrpSpPr>
            <p:grpSpPr>
              <a:xfrm>
                <a:off x="10646912" y="744675"/>
                <a:ext cx="1873526" cy="2205297"/>
                <a:chOff x="5413829" y="1320800"/>
                <a:chExt cx="4180114" cy="4920344"/>
              </a:xfrm>
            </p:grpSpPr>
            <p:pic>
              <p:nvPicPr>
                <p:cNvPr id="81" name="図 80">
                  <a:extLst>
                    <a:ext uri="{FF2B5EF4-FFF2-40B4-BE49-F238E27FC236}">
                      <a16:creationId xmlns:a16="http://schemas.microsoft.com/office/drawing/2014/main" id="{E855B5BB-DCD4-421A-8A6F-AC1FBD44E8A0}"/>
                    </a:ext>
                  </a:extLst>
                </p:cNvPr>
                <p:cNvPicPr>
                  <a:picLocks noChangeAspect="1"/>
                </p:cNvPicPr>
                <p:nvPr/>
              </p:nvPicPr>
              <p:blipFill rotWithShape="1">
                <a:blip r:embed="rId2"/>
                <a:srcRect l="31120" t="8972" r="7126" b="9670"/>
                <a:stretch/>
              </p:blipFill>
              <p:spPr>
                <a:xfrm>
                  <a:off x="5413829" y="1320800"/>
                  <a:ext cx="4180114" cy="4920344"/>
                </a:xfrm>
                <a:prstGeom prst="rect">
                  <a:avLst/>
                </a:prstGeom>
                <a:ln>
                  <a:solidFill>
                    <a:schemeClr val="accent1"/>
                  </a:solidFill>
                </a:ln>
              </p:spPr>
            </p:pic>
            <p:sp>
              <p:nvSpPr>
                <p:cNvPr id="82" name="角丸四角形 8">
                  <a:extLst>
                    <a:ext uri="{FF2B5EF4-FFF2-40B4-BE49-F238E27FC236}">
                      <a16:creationId xmlns:a16="http://schemas.microsoft.com/office/drawing/2014/main" id="{77836187-D761-419D-8379-1312BE4B53AC}"/>
                    </a:ext>
                  </a:extLst>
                </p:cNvPr>
                <p:cNvSpPr>
                  <a:spLocks noChangeAspect="1"/>
                </p:cNvSpPr>
                <p:nvPr/>
              </p:nvSpPr>
              <p:spPr>
                <a:xfrm rot="20885822">
                  <a:off x="7544631" y="1464294"/>
                  <a:ext cx="1769372" cy="1881445"/>
                </a:xfrm>
                <a:custGeom>
                  <a:avLst/>
                  <a:gdLst>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0 w 901194"/>
                    <a:gd name="connsiteY7" fmla="*/ 1210665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139510 w 901194"/>
                    <a:gd name="connsiteY7" fmla="*/ 1232284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65965 w 901194"/>
                    <a:gd name="connsiteY6" fmla="*/ 1433592 h 1484195"/>
                    <a:gd name="connsiteX7" fmla="*/ 139510 w 901194"/>
                    <a:gd name="connsiteY7" fmla="*/ 1232284 h 1484195"/>
                    <a:gd name="connsiteX8" fmla="*/ 0 w 901194"/>
                    <a:gd name="connsiteY8" fmla="*/ 273530 h 1484195"/>
                    <a:gd name="connsiteX0" fmla="*/ 0 w 1168721"/>
                    <a:gd name="connsiteY0" fmla="*/ 563680 h 1484195"/>
                    <a:gd name="connsiteX1" fmla="*/ 541057 w 1168721"/>
                    <a:gd name="connsiteY1" fmla="*/ 0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31627 w 1168721"/>
                    <a:gd name="connsiteY1" fmla="*/ 44737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26912 w 1168721"/>
                    <a:gd name="connsiteY1" fmla="*/ 67106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85808"/>
                    <a:gd name="connsiteY0" fmla="*/ 563680 h 1484195"/>
                    <a:gd name="connsiteX1" fmla="*/ 526912 w 1185808"/>
                    <a:gd name="connsiteY1" fmla="*/ 67106 h 1484195"/>
                    <a:gd name="connsiteX2" fmla="*/ 895191 w 1185808"/>
                    <a:gd name="connsiteY2" fmla="*/ 0 h 1484195"/>
                    <a:gd name="connsiteX3" fmla="*/ 1185808 w 1185808"/>
                    <a:gd name="connsiteY3" fmla="*/ 210938 h 1484195"/>
                    <a:gd name="connsiteX4" fmla="*/ 1168721 w 1185808"/>
                    <a:gd name="connsiteY4" fmla="*/ 1210665 h 1484195"/>
                    <a:gd name="connsiteX5" fmla="*/ 895191 w 1185808"/>
                    <a:gd name="connsiteY5" fmla="*/ 1484195 h 1484195"/>
                    <a:gd name="connsiteX6" fmla="*/ 633492 w 1185808"/>
                    <a:gd name="connsiteY6" fmla="*/ 1433592 h 1484195"/>
                    <a:gd name="connsiteX7" fmla="*/ 407037 w 1185808"/>
                    <a:gd name="connsiteY7" fmla="*/ 1232284 h 1484195"/>
                    <a:gd name="connsiteX8" fmla="*/ 0 w 1185808"/>
                    <a:gd name="connsiteY8" fmla="*/ 563680 h 1484195"/>
                    <a:gd name="connsiteX0" fmla="*/ 0 w 1275403"/>
                    <a:gd name="connsiteY0" fmla="*/ 563680 h 1484195"/>
                    <a:gd name="connsiteX1" fmla="*/ 526912 w 1275403"/>
                    <a:gd name="connsiteY1" fmla="*/ 67106 h 1484195"/>
                    <a:gd name="connsiteX2" fmla="*/ 895191 w 1275403"/>
                    <a:gd name="connsiteY2" fmla="*/ 0 h 1484195"/>
                    <a:gd name="connsiteX3" fmla="*/ 1185808 w 1275403"/>
                    <a:gd name="connsiteY3" fmla="*/ 210938 h 1484195"/>
                    <a:gd name="connsiteX4" fmla="*/ 1275394 w 1275403"/>
                    <a:gd name="connsiteY4" fmla="*/ 624190 h 1484195"/>
                    <a:gd name="connsiteX5" fmla="*/ 1168721 w 1275403"/>
                    <a:gd name="connsiteY5" fmla="*/ 1210665 h 1484195"/>
                    <a:gd name="connsiteX6" fmla="*/ 895191 w 1275403"/>
                    <a:gd name="connsiteY6" fmla="*/ 1484195 h 1484195"/>
                    <a:gd name="connsiteX7" fmla="*/ 633492 w 1275403"/>
                    <a:gd name="connsiteY7" fmla="*/ 1433592 h 1484195"/>
                    <a:gd name="connsiteX8" fmla="*/ 407037 w 1275403"/>
                    <a:gd name="connsiteY8" fmla="*/ 1232284 h 1484195"/>
                    <a:gd name="connsiteX9" fmla="*/ 0 w 1275403"/>
                    <a:gd name="connsiteY9" fmla="*/ 563680 h 1484195"/>
                    <a:gd name="connsiteX0" fmla="*/ 0 w 1275411"/>
                    <a:gd name="connsiteY0" fmla="*/ 563680 h 1484195"/>
                    <a:gd name="connsiteX1" fmla="*/ 526912 w 1275411"/>
                    <a:gd name="connsiteY1" fmla="*/ 67106 h 1484195"/>
                    <a:gd name="connsiteX2" fmla="*/ 895191 w 1275411"/>
                    <a:gd name="connsiteY2" fmla="*/ 0 h 1484195"/>
                    <a:gd name="connsiteX3" fmla="*/ 1229175 w 1275411"/>
                    <a:gd name="connsiteY3" fmla="*/ 208398 h 1484195"/>
                    <a:gd name="connsiteX4" fmla="*/ 1275394 w 1275411"/>
                    <a:gd name="connsiteY4" fmla="*/ 624190 h 1484195"/>
                    <a:gd name="connsiteX5" fmla="*/ 1168721 w 1275411"/>
                    <a:gd name="connsiteY5" fmla="*/ 1210665 h 1484195"/>
                    <a:gd name="connsiteX6" fmla="*/ 895191 w 1275411"/>
                    <a:gd name="connsiteY6" fmla="*/ 1484195 h 1484195"/>
                    <a:gd name="connsiteX7" fmla="*/ 633492 w 1275411"/>
                    <a:gd name="connsiteY7" fmla="*/ 1433592 h 1484195"/>
                    <a:gd name="connsiteX8" fmla="*/ 407037 w 1275411"/>
                    <a:gd name="connsiteY8" fmla="*/ 1232284 h 1484195"/>
                    <a:gd name="connsiteX9" fmla="*/ 0 w 1275411"/>
                    <a:gd name="connsiteY9" fmla="*/ 563680 h 1484195"/>
                    <a:gd name="connsiteX0" fmla="*/ 0 w 1275464"/>
                    <a:gd name="connsiteY0" fmla="*/ 563680 h 1484195"/>
                    <a:gd name="connsiteX1" fmla="*/ 526912 w 1275464"/>
                    <a:gd name="connsiteY1" fmla="*/ 67106 h 1484195"/>
                    <a:gd name="connsiteX2" fmla="*/ 895191 w 1275464"/>
                    <a:gd name="connsiteY2" fmla="*/ 0 h 1484195"/>
                    <a:gd name="connsiteX3" fmla="*/ 1229175 w 1275464"/>
                    <a:gd name="connsiteY3" fmla="*/ 208398 h 1484195"/>
                    <a:gd name="connsiteX4" fmla="*/ 1275394 w 1275464"/>
                    <a:gd name="connsiteY4" fmla="*/ 624190 h 1484195"/>
                    <a:gd name="connsiteX5" fmla="*/ 1168721 w 1275464"/>
                    <a:gd name="connsiteY5" fmla="*/ 1210665 h 1484195"/>
                    <a:gd name="connsiteX6" fmla="*/ 895191 w 1275464"/>
                    <a:gd name="connsiteY6" fmla="*/ 1484195 h 1484195"/>
                    <a:gd name="connsiteX7" fmla="*/ 633492 w 1275464"/>
                    <a:gd name="connsiteY7" fmla="*/ 1433592 h 1484195"/>
                    <a:gd name="connsiteX8" fmla="*/ 407037 w 1275464"/>
                    <a:gd name="connsiteY8" fmla="*/ 1232284 h 1484195"/>
                    <a:gd name="connsiteX9" fmla="*/ 0 w 1275464"/>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68721 w 1320730"/>
                    <a:gd name="connsiteY5" fmla="*/ 121066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30070 w 1320730"/>
                    <a:gd name="connsiteY5" fmla="*/ 1190837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67126"/>
                    <a:gd name="connsiteX1" fmla="*/ 526912 w 1320730"/>
                    <a:gd name="connsiteY1" fmla="*/ 6710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62931 w 1320730"/>
                    <a:gd name="connsiteY1" fmla="*/ 11202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4409 w 1320730"/>
                    <a:gd name="connsiteY1" fmla="*/ 22638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7261 w 1320730"/>
                    <a:gd name="connsiteY1" fmla="*/ 2403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289129"/>
                    <a:gd name="connsiteY0" fmla="*/ 589277 h 1467126"/>
                    <a:gd name="connsiteX1" fmla="*/ 495660 w 1289129"/>
                    <a:gd name="connsiteY1" fmla="*/ 240332 h 1467126"/>
                    <a:gd name="connsiteX2" fmla="*/ 863590 w 1289129"/>
                    <a:gd name="connsiteY2" fmla="*/ 0 h 1467126"/>
                    <a:gd name="connsiteX3" fmla="*/ 1197574 w 1289129"/>
                    <a:gd name="connsiteY3" fmla="*/ 208398 h 1467126"/>
                    <a:gd name="connsiteX4" fmla="*/ 1289114 w 1289129"/>
                    <a:gd name="connsiteY4" fmla="*/ 649318 h 1467126"/>
                    <a:gd name="connsiteX5" fmla="*/ 1109653 w 1289129"/>
                    <a:gd name="connsiteY5" fmla="*/ 1193195 h 1467126"/>
                    <a:gd name="connsiteX6" fmla="*/ 874975 w 1289129"/>
                    <a:gd name="connsiteY6" fmla="*/ 1467126 h 1467126"/>
                    <a:gd name="connsiteX7" fmla="*/ 601891 w 1289129"/>
                    <a:gd name="connsiteY7" fmla="*/ 1433592 h 1467126"/>
                    <a:gd name="connsiteX8" fmla="*/ 375436 w 1289129"/>
                    <a:gd name="connsiteY8" fmla="*/ 1232284 h 1467126"/>
                    <a:gd name="connsiteX9" fmla="*/ 0 w 1289129"/>
                    <a:gd name="connsiteY9" fmla="*/ 589277 h 1467126"/>
                    <a:gd name="connsiteX0" fmla="*/ 0 w 1273879"/>
                    <a:gd name="connsiteY0" fmla="*/ 636323 h 1467126"/>
                    <a:gd name="connsiteX1" fmla="*/ 480410 w 1273879"/>
                    <a:gd name="connsiteY1" fmla="*/ 240332 h 1467126"/>
                    <a:gd name="connsiteX2" fmla="*/ 848340 w 1273879"/>
                    <a:gd name="connsiteY2" fmla="*/ 0 h 1467126"/>
                    <a:gd name="connsiteX3" fmla="*/ 1182324 w 1273879"/>
                    <a:gd name="connsiteY3" fmla="*/ 208398 h 1467126"/>
                    <a:gd name="connsiteX4" fmla="*/ 1273864 w 1273879"/>
                    <a:gd name="connsiteY4" fmla="*/ 649318 h 1467126"/>
                    <a:gd name="connsiteX5" fmla="*/ 1094403 w 1273879"/>
                    <a:gd name="connsiteY5" fmla="*/ 1193195 h 1467126"/>
                    <a:gd name="connsiteX6" fmla="*/ 859725 w 1273879"/>
                    <a:gd name="connsiteY6" fmla="*/ 1467126 h 1467126"/>
                    <a:gd name="connsiteX7" fmla="*/ 586641 w 1273879"/>
                    <a:gd name="connsiteY7" fmla="*/ 1433592 h 1467126"/>
                    <a:gd name="connsiteX8" fmla="*/ 360186 w 1273879"/>
                    <a:gd name="connsiteY8" fmla="*/ 1232284 h 1467126"/>
                    <a:gd name="connsiteX9" fmla="*/ 0 w 1273879"/>
                    <a:gd name="connsiteY9" fmla="*/ 636323 h 1467126"/>
                    <a:gd name="connsiteX0" fmla="*/ 0 w 1271228"/>
                    <a:gd name="connsiteY0" fmla="*/ 669320 h 1467126"/>
                    <a:gd name="connsiteX1" fmla="*/ 477759 w 1271228"/>
                    <a:gd name="connsiteY1" fmla="*/ 240332 h 1467126"/>
                    <a:gd name="connsiteX2" fmla="*/ 845689 w 1271228"/>
                    <a:gd name="connsiteY2" fmla="*/ 0 h 1467126"/>
                    <a:gd name="connsiteX3" fmla="*/ 1179673 w 1271228"/>
                    <a:gd name="connsiteY3" fmla="*/ 208398 h 1467126"/>
                    <a:gd name="connsiteX4" fmla="*/ 1271213 w 1271228"/>
                    <a:gd name="connsiteY4" fmla="*/ 649318 h 1467126"/>
                    <a:gd name="connsiteX5" fmla="*/ 1091752 w 1271228"/>
                    <a:gd name="connsiteY5" fmla="*/ 1193195 h 1467126"/>
                    <a:gd name="connsiteX6" fmla="*/ 857074 w 1271228"/>
                    <a:gd name="connsiteY6" fmla="*/ 1467126 h 1467126"/>
                    <a:gd name="connsiteX7" fmla="*/ 583990 w 1271228"/>
                    <a:gd name="connsiteY7" fmla="*/ 1433592 h 1467126"/>
                    <a:gd name="connsiteX8" fmla="*/ 357535 w 1271228"/>
                    <a:gd name="connsiteY8" fmla="*/ 1232284 h 1467126"/>
                    <a:gd name="connsiteX9" fmla="*/ 0 w 1271228"/>
                    <a:gd name="connsiteY9" fmla="*/ 669320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619515 w 1252521"/>
                    <a:gd name="connsiteY7" fmla="*/ 1298153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619515 w 1252521"/>
                    <a:gd name="connsiteY7" fmla="*/ 1298153 h 1467126"/>
                    <a:gd name="connsiteX8" fmla="*/ 438104 w 1252521"/>
                    <a:gd name="connsiteY8" fmla="*/ 1148882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619515 w 1252521"/>
                    <a:gd name="connsiteY7" fmla="*/ 1298153 h 1467126"/>
                    <a:gd name="connsiteX8" fmla="*/ 438104 w 1252521"/>
                    <a:gd name="connsiteY8" fmla="*/ 1148882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619515 w 1252521"/>
                    <a:gd name="connsiteY7" fmla="*/ 1298153 h 1467126"/>
                    <a:gd name="connsiteX8" fmla="*/ 438104 w 1252521"/>
                    <a:gd name="connsiteY8" fmla="*/ 1148882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619515 w 1252521"/>
                    <a:gd name="connsiteY7" fmla="*/ 1298153 h 1467126"/>
                    <a:gd name="connsiteX8" fmla="*/ 464897 w 1252521"/>
                    <a:gd name="connsiteY8" fmla="*/ 1111639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619515 w 1252521"/>
                    <a:gd name="connsiteY7" fmla="*/ 1298153 h 1467126"/>
                    <a:gd name="connsiteX8" fmla="*/ 464897 w 1252521"/>
                    <a:gd name="connsiteY8" fmla="*/ 1111639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704295 w 1252521"/>
                    <a:gd name="connsiteY7" fmla="*/ 1223983 h 1467126"/>
                    <a:gd name="connsiteX8" fmla="*/ 464897 w 1252521"/>
                    <a:gd name="connsiteY8" fmla="*/ 1111639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704295 w 1252521"/>
                    <a:gd name="connsiteY7" fmla="*/ 1223983 h 1467126"/>
                    <a:gd name="connsiteX8" fmla="*/ 464897 w 1252521"/>
                    <a:gd name="connsiteY8" fmla="*/ 1111639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704295 w 1252521"/>
                    <a:gd name="connsiteY7" fmla="*/ 1223983 h 1467126"/>
                    <a:gd name="connsiteX8" fmla="*/ 464897 w 1252521"/>
                    <a:gd name="connsiteY8" fmla="*/ 1111639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697047 w 1252521"/>
                    <a:gd name="connsiteY7" fmla="*/ 1228599 h 1467126"/>
                    <a:gd name="connsiteX8" fmla="*/ 464897 w 1252521"/>
                    <a:gd name="connsiteY8" fmla="*/ 1111639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697047 w 1252521"/>
                    <a:gd name="connsiteY7" fmla="*/ 1228599 h 1467126"/>
                    <a:gd name="connsiteX8" fmla="*/ 464897 w 1252521"/>
                    <a:gd name="connsiteY8" fmla="*/ 1111639 h 1467126"/>
                    <a:gd name="connsiteX9" fmla="*/ 0 w 1252521"/>
                    <a:gd name="connsiteY9" fmla="*/ 673173 h 1467126"/>
                    <a:gd name="connsiteX0" fmla="*/ 0 w 1252521"/>
                    <a:gd name="connsiteY0" fmla="*/ 673173 h 1305511"/>
                    <a:gd name="connsiteX1" fmla="*/ 437382 w 1252521"/>
                    <a:gd name="connsiteY1" fmla="*/ 268322 h 1305511"/>
                    <a:gd name="connsiteX2" fmla="*/ 826982 w 1252521"/>
                    <a:gd name="connsiteY2" fmla="*/ 0 h 1305511"/>
                    <a:gd name="connsiteX3" fmla="*/ 1160966 w 1252521"/>
                    <a:gd name="connsiteY3" fmla="*/ 208398 h 1305511"/>
                    <a:gd name="connsiteX4" fmla="*/ 1252506 w 1252521"/>
                    <a:gd name="connsiteY4" fmla="*/ 649318 h 1305511"/>
                    <a:gd name="connsiteX5" fmla="*/ 1073045 w 1252521"/>
                    <a:gd name="connsiteY5" fmla="*/ 1193195 h 1305511"/>
                    <a:gd name="connsiteX6" fmla="*/ 867713 w 1252521"/>
                    <a:gd name="connsiteY6" fmla="*/ 1302127 h 1305511"/>
                    <a:gd name="connsiteX7" fmla="*/ 697047 w 1252521"/>
                    <a:gd name="connsiteY7" fmla="*/ 1228599 h 1305511"/>
                    <a:gd name="connsiteX8" fmla="*/ 464897 w 1252521"/>
                    <a:gd name="connsiteY8" fmla="*/ 1111639 h 1305511"/>
                    <a:gd name="connsiteX9" fmla="*/ 0 w 1252521"/>
                    <a:gd name="connsiteY9" fmla="*/ 673173 h 1305511"/>
                    <a:gd name="connsiteX0" fmla="*/ 0 w 1252521"/>
                    <a:gd name="connsiteY0" fmla="*/ 673173 h 1305511"/>
                    <a:gd name="connsiteX1" fmla="*/ 437382 w 1252521"/>
                    <a:gd name="connsiteY1" fmla="*/ 268322 h 1305511"/>
                    <a:gd name="connsiteX2" fmla="*/ 826982 w 1252521"/>
                    <a:gd name="connsiteY2" fmla="*/ 0 h 1305511"/>
                    <a:gd name="connsiteX3" fmla="*/ 1160966 w 1252521"/>
                    <a:gd name="connsiteY3" fmla="*/ 208398 h 1305511"/>
                    <a:gd name="connsiteX4" fmla="*/ 1252506 w 1252521"/>
                    <a:gd name="connsiteY4" fmla="*/ 649318 h 1305511"/>
                    <a:gd name="connsiteX5" fmla="*/ 1073045 w 1252521"/>
                    <a:gd name="connsiteY5" fmla="*/ 1193195 h 1305511"/>
                    <a:gd name="connsiteX6" fmla="*/ 867713 w 1252521"/>
                    <a:gd name="connsiteY6" fmla="*/ 1302127 h 1305511"/>
                    <a:gd name="connsiteX7" fmla="*/ 697047 w 1252521"/>
                    <a:gd name="connsiteY7" fmla="*/ 1228599 h 1305511"/>
                    <a:gd name="connsiteX8" fmla="*/ 417005 w 1252521"/>
                    <a:gd name="connsiteY8" fmla="*/ 1101775 h 1305511"/>
                    <a:gd name="connsiteX9" fmla="*/ 0 w 1252521"/>
                    <a:gd name="connsiteY9" fmla="*/ 673173 h 1305511"/>
                    <a:gd name="connsiteX0" fmla="*/ 0 w 1252521"/>
                    <a:gd name="connsiteY0" fmla="*/ 673173 h 1305511"/>
                    <a:gd name="connsiteX1" fmla="*/ 437382 w 1252521"/>
                    <a:gd name="connsiteY1" fmla="*/ 268322 h 1305511"/>
                    <a:gd name="connsiteX2" fmla="*/ 826982 w 1252521"/>
                    <a:gd name="connsiteY2" fmla="*/ 0 h 1305511"/>
                    <a:gd name="connsiteX3" fmla="*/ 1160966 w 1252521"/>
                    <a:gd name="connsiteY3" fmla="*/ 208398 h 1305511"/>
                    <a:gd name="connsiteX4" fmla="*/ 1252506 w 1252521"/>
                    <a:gd name="connsiteY4" fmla="*/ 649318 h 1305511"/>
                    <a:gd name="connsiteX5" fmla="*/ 1073045 w 1252521"/>
                    <a:gd name="connsiteY5" fmla="*/ 1193195 h 1305511"/>
                    <a:gd name="connsiteX6" fmla="*/ 867713 w 1252521"/>
                    <a:gd name="connsiteY6" fmla="*/ 1302127 h 1305511"/>
                    <a:gd name="connsiteX7" fmla="*/ 697047 w 1252521"/>
                    <a:gd name="connsiteY7" fmla="*/ 1228599 h 1305511"/>
                    <a:gd name="connsiteX8" fmla="*/ 417005 w 1252521"/>
                    <a:gd name="connsiteY8" fmla="*/ 1101775 h 1305511"/>
                    <a:gd name="connsiteX9" fmla="*/ 0 w 1252521"/>
                    <a:gd name="connsiteY9" fmla="*/ 673173 h 1305511"/>
                    <a:gd name="connsiteX0" fmla="*/ 0 w 1252521"/>
                    <a:gd name="connsiteY0" fmla="*/ 673173 h 1305511"/>
                    <a:gd name="connsiteX1" fmla="*/ 437382 w 1252521"/>
                    <a:gd name="connsiteY1" fmla="*/ 268322 h 1305511"/>
                    <a:gd name="connsiteX2" fmla="*/ 826982 w 1252521"/>
                    <a:gd name="connsiteY2" fmla="*/ 0 h 1305511"/>
                    <a:gd name="connsiteX3" fmla="*/ 1160966 w 1252521"/>
                    <a:gd name="connsiteY3" fmla="*/ 208398 h 1305511"/>
                    <a:gd name="connsiteX4" fmla="*/ 1252506 w 1252521"/>
                    <a:gd name="connsiteY4" fmla="*/ 649318 h 1305511"/>
                    <a:gd name="connsiteX5" fmla="*/ 1073045 w 1252521"/>
                    <a:gd name="connsiteY5" fmla="*/ 1193195 h 1305511"/>
                    <a:gd name="connsiteX6" fmla="*/ 867713 w 1252521"/>
                    <a:gd name="connsiteY6" fmla="*/ 1302127 h 1305511"/>
                    <a:gd name="connsiteX7" fmla="*/ 697047 w 1252521"/>
                    <a:gd name="connsiteY7" fmla="*/ 1228599 h 1305511"/>
                    <a:gd name="connsiteX8" fmla="*/ 417005 w 1252521"/>
                    <a:gd name="connsiteY8" fmla="*/ 1101775 h 1305511"/>
                    <a:gd name="connsiteX9" fmla="*/ 0 w 1252521"/>
                    <a:gd name="connsiteY9" fmla="*/ 673173 h 1305511"/>
                    <a:gd name="connsiteX0" fmla="*/ 0 w 1252521"/>
                    <a:gd name="connsiteY0" fmla="*/ 673173 h 1304818"/>
                    <a:gd name="connsiteX1" fmla="*/ 437382 w 1252521"/>
                    <a:gd name="connsiteY1" fmla="*/ 268322 h 1304818"/>
                    <a:gd name="connsiteX2" fmla="*/ 826982 w 1252521"/>
                    <a:gd name="connsiteY2" fmla="*/ 0 h 1304818"/>
                    <a:gd name="connsiteX3" fmla="*/ 1160966 w 1252521"/>
                    <a:gd name="connsiteY3" fmla="*/ 208398 h 1304818"/>
                    <a:gd name="connsiteX4" fmla="*/ 1252506 w 1252521"/>
                    <a:gd name="connsiteY4" fmla="*/ 649318 h 1304818"/>
                    <a:gd name="connsiteX5" fmla="*/ 1073045 w 1252521"/>
                    <a:gd name="connsiteY5" fmla="*/ 1193195 h 1304818"/>
                    <a:gd name="connsiteX6" fmla="*/ 892920 w 1252521"/>
                    <a:gd name="connsiteY6" fmla="*/ 1301210 h 1304818"/>
                    <a:gd name="connsiteX7" fmla="*/ 697047 w 1252521"/>
                    <a:gd name="connsiteY7" fmla="*/ 1228599 h 1304818"/>
                    <a:gd name="connsiteX8" fmla="*/ 417005 w 1252521"/>
                    <a:gd name="connsiteY8" fmla="*/ 1101775 h 1304818"/>
                    <a:gd name="connsiteX9" fmla="*/ 0 w 1252521"/>
                    <a:gd name="connsiteY9" fmla="*/ 673173 h 1304818"/>
                    <a:gd name="connsiteX0" fmla="*/ 0 w 1252521"/>
                    <a:gd name="connsiteY0" fmla="*/ 673173 h 1301532"/>
                    <a:gd name="connsiteX1" fmla="*/ 437382 w 1252521"/>
                    <a:gd name="connsiteY1" fmla="*/ 268322 h 1301532"/>
                    <a:gd name="connsiteX2" fmla="*/ 826982 w 1252521"/>
                    <a:gd name="connsiteY2" fmla="*/ 0 h 1301532"/>
                    <a:gd name="connsiteX3" fmla="*/ 1160966 w 1252521"/>
                    <a:gd name="connsiteY3" fmla="*/ 208398 h 1301532"/>
                    <a:gd name="connsiteX4" fmla="*/ 1252506 w 1252521"/>
                    <a:gd name="connsiteY4" fmla="*/ 649318 h 1301532"/>
                    <a:gd name="connsiteX5" fmla="*/ 1073045 w 1252521"/>
                    <a:gd name="connsiteY5" fmla="*/ 1193195 h 1301532"/>
                    <a:gd name="connsiteX6" fmla="*/ 892920 w 1252521"/>
                    <a:gd name="connsiteY6" fmla="*/ 1301210 h 1301532"/>
                    <a:gd name="connsiteX7" fmla="*/ 697047 w 1252521"/>
                    <a:gd name="connsiteY7" fmla="*/ 1228599 h 1301532"/>
                    <a:gd name="connsiteX8" fmla="*/ 417005 w 1252521"/>
                    <a:gd name="connsiteY8" fmla="*/ 1101775 h 1301532"/>
                    <a:gd name="connsiteX9" fmla="*/ 0 w 1252521"/>
                    <a:gd name="connsiteY9" fmla="*/ 673173 h 1301532"/>
                    <a:gd name="connsiteX0" fmla="*/ 0 w 1252521"/>
                    <a:gd name="connsiteY0" fmla="*/ 673173 h 1301210"/>
                    <a:gd name="connsiteX1" fmla="*/ 437382 w 1252521"/>
                    <a:gd name="connsiteY1" fmla="*/ 268322 h 1301210"/>
                    <a:gd name="connsiteX2" fmla="*/ 826982 w 1252521"/>
                    <a:gd name="connsiteY2" fmla="*/ 0 h 1301210"/>
                    <a:gd name="connsiteX3" fmla="*/ 1160966 w 1252521"/>
                    <a:gd name="connsiteY3" fmla="*/ 208398 h 1301210"/>
                    <a:gd name="connsiteX4" fmla="*/ 1252506 w 1252521"/>
                    <a:gd name="connsiteY4" fmla="*/ 649318 h 1301210"/>
                    <a:gd name="connsiteX5" fmla="*/ 1095113 w 1252521"/>
                    <a:gd name="connsiteY5" fmla="*/ 1148871 h 1301210"/>
                    <a:gd name="connsiteX6" fmla="*/ 892920 w 1252521"/>
                    <a:gd name="connsiteY6" fmla="*/ 1301210 h 1301210"/>
                    <a:gd name="connsiteX7" fmla="*/ 697047 w 1252521"/>
                    <a:gd name="connsiteY7" fmla="*/ 1228599 h 1301210"/>
                    <a:gd name="connsiteX8" fmla="*/ 417005 w 1252521"/>
                    <a:gd name="connsiteY8" fmla="*/ 1101775 h 1301210"/>
                    <a:gd name="connsiteX9" fmla="*/ 0 w 1252521"/>
                    <a:gd name="connsiteY9" fmla="*/ 673173 h 1301210"/>
                    <a:gd name="connsiteX0" fmla="*/ 0 w 1252521"/>
                    <a:gd name="connsiteY0" fmla="*/ 673173 h 1301210"/>
                    <a:gd name="connsiteX1" fmla="*/ 437382 w 1252521"/>
                    <a:gd name="connsiteY1" fmla="*/ 268322 h 1301210"/>
                    <a:gd name="connsiteX2" fmla="*/ 826982 w 1252521"/>
                    <a:gd name="connsiteY2" fmla="*/ 0 h 1301210"/>
                    <a:gd name="connsiteX3" fmla="*/ 1160966 w 1252521"/>
                    <a:gd name="connsiteY3" fmla="*/ 208398 h 1301210"/>
                    <a:gd name="connsiteX4" fmla="*/ 1252506 w 1252521"/>
                    <a:gd name="connsiteY4" fmla="*/ 649318 h 1301210"/>
                    <a:gd name="connsiteX5" fmla="*/ 1095113 w 1252521"/>
                    <a:gd name="connsiteY5" fmla="*/ 1148871 h 1301210"/>
                    <a:gd name="connsiteX6" fmla="*/ 892920 w 1252521"/>
                    <a:gd name="connsiteY6" fmla="*/ 1301210 h 1301210"/>
                    <a:gd name="connsiteX7" fmla="*/ 697047 w 1252521"/>
                    <a:gd name="connsiteY7" fmla="*/ 1228599 h 1301210"/>
                    <a:gd name="connsiteX8" fmla="*/ 417005 w 1252521"/>
                    <a:gd name="connsiteY8" fmla="*/ 1101775 h 1301210"/>
                    <a:gd name="connsiteX9" fmla="*/ 0 w 1252521"/>
                    <a:gd name="connsiteY9" fmla="*/ 673173 h 1301210"/>
                    <a:gd name="connsiteX0" fmla="*/ 0 w 1252521"/>
                    <a:gd name="connsiteY0" fmla="*/ 673173 h 1301210"/>
                    <a:gd name="connsiteX1" fmla="*/ 437382 w 1252521"/>
                    <a:gd name="connsiteY1" fmla="*/ 268322 h 1301210"/>
                    <a:gd name="connsiteX2" fmla="*/ 826982 w 1252521"/>
                    <a:gd name="connsiteY2" fmla="*/ 0 h 1301210"/>
                    <a:gd name="connsiteX3" fmla="*/ 1160966 w 1252521"/>
                    <a:gd name="connsiteY3" fmla="*/ 208398 h 1301210"/>
                    <a:gd name="connsiteX4" fmla="*/ 1252506 w 1252521"/>
                    <a:gd name="connsiteY4" fmla="*/ 649318 h 1301210"/>
                    <a:gd name="connsiteX5" fmla="*/ 1095113 w 1252521"/>
                    <a:gd name="connsiteY5" fmla="*/ 1148871 h 1301210"/>
                    <a:gd name="connsiteX6" fmla="*/ 892920 w 1252521"/>
                    <a:gd name="connsiteY6" fmla="*/ 1301210 h 1301210"/>
                    <a:gd name="connsiteX7" fmla="*/ 697047 w 1252521"/>
                    <a:gd name="connsiteY7" fmla="*/ 1228599 h 1301210"/>
                    <a:gd name="connsiteX8" fmla="*/ 417005 w 1252521"/>
                    <a:gd name="connsiteY8" fmla="*/ 1101775 h 1301210"/>
                    <a:gd name="connsiteX9" fmla="*/ 0 w 1252521"/>
                    <a:gd name="connsiteY9" fmla="*/ 673173 h 1301210"/>
                    <a:gd name="connsiteX0" fmla="*/ 0 w 1252521"/>
                    <a:gd name="connsiteY0" fmla="*/ 673173 h 1301210"/>
                    <a:gd name="connsiteX1" fmla="*/ 437382 w 1252521"/>
                    <a:gd name="connsiteY1" fmla="*/ 268322 h 1301210"/>
                    <a:gd name="connsiteX2" fmla="*/ 826982 w 1252521"/>
                    <a:gd name="connsiteY2" fmla="*/ 0 h 1301210"/>
                    <a:gd name="connsiteX3" fmla="*/ 1160966 w 1252521"/>
                    <a:gd name="connsiteY3" fmla="*/ 208398 h 1301210"/>
                    <a:gd name="connsiteX4" fmla="*/ 1252506 w 1252521"/>
                    <a:gd name="connsiteY4" fmla="*/ 649318 h 1301210"/>
                    <a:gd name="connsiteX5" fmla="*/ 1088804 w 1252521"/>
                    <a:gd name="connsiteY5" fmla="*/ 1178115 h 1301210"/>
                    <a:gd name="connsiteX6" fmla="*/ 892920 w 1252521"/>
                    <a:gd name="connsiteY6" fmla="*/ 1301210 h 1301210"/>
                    <a:gd name="connsiteX7" fmla="*/ 697047 w 1252521"/>
                    <a:gd name="connsiteY7" fmla="*/ 1228599 h 1301210"/>
                    <a:gd name="connsiteX8" fmla="*/ 417005 w 1252521"/>
                    <a:gd name="connsiteY8" fmla="*/ 1101775 h 1301210"/>
                    <a:gd name="connsiteX9" fmla="*/ 0 w 1252521"/>
                    <a:gd name="connsiteY9" fmla="*/ 673173 h 1301210"/>
                    <a:gd name="connsiteX0" fmla="*/ 0 w 1252521"/>
                    <a:gd name="connsiteY0" fmla="*/ 673173 h 1301210"/>
                    <a:gd name="connsiteX1" fmla="*/ 437382 w 1252521"/>
                    <a:gd name="connsiteY1" fmla="*/ 268322 h 1301210"/>
                    <a:gd name="connsiteX2" fmla="*/ 826982 w 1252521"/>
                    <a:gd name="connsiteY2" fmla="*/ 0 h 1301210"/>
                    <a:gd name="connsiteX3" fmla="*/ 1160966 w 1252521"/>
                    <a:gd name="connsiteY3" fmla="*/ 208398 h 1301210"/>
                    <a:gd name="connsiteX4" fmla="*/ 1252506 w 1252521"/>
                    <a:gd name="connsiteY4" fmla="*/ 649318 h 1301210"/>
                    <a:gd name="connsiteX5" fmla="*/ 1088804 w 1252521"/>
                    <a:gd name="connsiteY5" fmla="*/ 1178115 h 1301210"/>
                    <a:gd name="connsiteX6" fmla="*/ 892920 w 1252521"/>
                    <a:gd name="connsiteY6" fmla="*/ 1301210 h 1301210"/>
                    <a:gd name="connsiteX7" fmla="*/ 697047 w 1252521"/>
                    <a:gd name="connsiteY7" fmla="*/ 1228599 h 1301210"/>
                    <a:gd name="connsiteX8" fmla="*/ 417005 w 1252521"/>
                    <a:gd name="connsiteY8" fmla="*/ 1101775 h 1301210"/>
                    <a:gd name="connsiteX9" fmla="*/ 0 w 1252521"/>
                    <a:gd name="connsiteY9" fmla="*/ 673173 h 1301210"/>
                    <a:gd name="connsiteX0" fmla="*/ 0 w 1252521"/>
                    <a:gd name="connsiteY0" fmla="*/ 673173 h 1301210"/>
                    <a:gd name="connsiteX1" fmla="*/ 437382 w 1252521"/>
                    <a:gd name="connsiteY1" fmla="*/ 268322 h 1301210"/>
                    <a:gd name="connsiteX2" fmla="*/ 826982 w 1252521"/>
                    <a:gd name="connsiteY2" fmla="*/ 0 h 1301210"/>
                    <a:gd name="connsiteX3" fmla="*/ 1160966 w 1252521"/>
                    <a:gd name="connsiteY3" fmla="*/ 208398 h 1301210"/>
                    <a:gd name="connsiteX4" fmla="*/ 1252506 w 1252521"/>
                    <a:gd name="connsiteY4" fmla="*/ 649318 h 1301210"/>
                    <a:gd name="connsiteX5" fmla="*/ 1088804 w 1252521"/>
                    <a:gd name="connsiteY5" fmla="*/ 1178115 h 1301210"/>
                    <a:gd name="connsiteX6" fmla="*/ 892920 w 1252521"/>
                    <a:gd name="connsiteY6" fmla="*/ 1301210 h 1301210"/>
                    <a:gd name="connsiteX7" fmla="*/ 697047 w 1252521"/>
                    <a:gd name="connsiteY7" fmla="*/ 1228599 h 1301210"/>
                    <a:gd name="connsiteX8" fmla="*/ 417005 w 1252521"/>
                    <a:gd name="connsiteY8" fmla="*/ 1101775 h 1301210"/>
                    <a:gd name="connsiteX9" fmla="*/ 0 w 1252521"/>
                    <a:gd name="connsiteY9" fmla="*/ 673173 h 1301210"/>
                    <a:gd name="connsiteX0" fmla="*/ 0 w 1252521"/>
                    <a:gd name="connsiteY0" fmla="*/ 673173 h 1301210"/>
                    <a:gd name="connsiteX1" fmla="*/ 437382 w 1252521"/>
                    <a:gd name="connsiteY1" fmla="*/ 268322 h 1301210"/>
                    <a:gd name="connsiteX2" fmla="*/ 826982 w 1252521"/>
                    <a:gd name="connsiteY2" fmla="*/ 0 h 1301210"/>
                    <a:gd name="connsiteX3" fmla="*/ 1160966 w 1252521"/>
                    <a:gd name="connsiteY3" fmla="*/ 208398 h 1301210"/>
                    <a:gd name="connsiteX4" fmla="*/ 1252506 w 1252521"/>
                    <a:gd name="connsiteY4" fmla="*/ 649318 h 1301210"/>
                    <a:gd name="connsiteX5" fmla="*/ 1088804 w 1252521"/>
                    <a:gd name="connsiteY5" fmla="*/ 1178115 h 1301210"/>
                    <a:gd name="connsiteX6" fmla="*/ 892920 w 1252521"/>
                    <a:gd name="connsiteY6" fmla="*/ 1301210 h 1301210"/>
                    <a:gd name="connsiteX7" fmla="*/ 697047 w 1252521"/>
                    <a:gd name="connsiteY7" fmla="*/ 1228599 h 1301210"/>
                    <a:gd name="connsiteX8" fmla="*/ 417005 w 1252521"/>
                    <a:gd name="connsiteY8" fmla="*/ 1101775 h 1301210"/>
                    <a:gd name="connsiteX9" fmla="*/ 0 w 1252521"/>
                    <a:gd name="connsiteY9" fmla="*/ 673173 h 1301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521" h="1301210">
                      <a:moveTo>
                        <a:pt x="0" y="673173"/>
                      </a:moveTo>
                      <a:cubicBezTo>
                        <a:pt x="34338" y="525452"/>
                        <a:pt x="268299" y="381759"/>
                        <a:pt x="437382" y="268322"/>
                      </a:cubicBezTo>
                      <a:cubicBezTo>
                        <a:pt x="571203" y="187446"/>
                        <a:pt x="677072" y="46498"/>
                        <a:pt x="826982" y="0"/>
                      </a:cubicBezTo>
                      <a:cubicBezTo>
                        <a:pt x="978048" y="0"/>
                        <a:pt x="1160966" y="57332"/>
                        <a:pt x="1160966" y="208398"/>
                      </a:cubicBezTo>
                      <a:cubicBezTo>
                        <a:pt x="1197169" y="359166"/>
                        <a:pt x="1253584" y="506408"/>
                        <a:pt x="1252506" y="649318"/>
                      </a:cubicBezTo>
                      <a:cubicBezTo>
                        <a:pt x="1200042" y="815836"/>
                        <a:pt x="1146931" y="1043307"/>
                        <a:pt x="1088804" y="1178115"/>
                      </a:cubicBezTo>
                      <a:cubicBezTo>
                        <a:pt x="1006009" y="1279078"/>
                        <a:pt x="1008068" y="1293812"/>
                        <a:pt x="892920" y="1301210"/>
                      </a:cubicBezTo>
                      <a:cubicBezTo>
                        <a:pt x="801892" y="1290032"/>
                        <a:pt x="782706" y="1293649"/>
                        <a:pt x="697047" y="1228599"/>
                      </a:cubicBezTo>
                      <a:cubicBezTo>
                        <a:pt x="587271" y="1182124"/>
                        <a:pt x="546214" y="1175602"/>
                        <a:pt x="417005" y="1101775"/>
                      </a:cubicBezTo>
                      <a:cubicBezTo>
                        <a:pt x="219715" y="950352"/>
                        <a:pt x="38651" y="1005380"/>
                        <a:pt x="0" y="673173"/>
                      </a:cubicBezTo>
                      <a:close/>
                    </a:path>
                  </a:pathLst>
                </a:custGeom>
                <a:solidFill>
                  <a:srgbClr val="FF0000">
                    <a:alpha val="27000"/>
                  </a:srgbClr>
                </a:solidFill>
                <a:ln>
                  <a:solidFill>
                    <a:schemeClr val="accent1"/>
                  </a:solid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grpSp>
          <p:sp>
            <p:nvSpPr>
              <p:cNvPr id="11" name="テキスト ボックス 10"/>
              <p:cNvSpPr txBox="1"/>
              <p:nvPr/>
            </p:nvSpPr>
            <p:spPr>
              <a:xfrm>
                <a:off x="10886092" y="1508579"/>
                <a:ext cx="1007483" cy="194735"/>
              </a:xfrm>
              <a:prstGeom prst="rect">
                <a:avLst/>
              </a:prstGeom>
              <a:noFill/>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概ねの対象範囲</a:t>
                </a:r>
              </a:p>
            </p:txBody>
          </p:sp>
          <p:cxnSp>
            <p:nvCxnSpPr>
              <p:cNvPr id="21" name="直線コネクタ 20"/>
              <p:cNvCxnSpPr/>
              <p:nvPr/>
            </p:nvCxnSpPr>
            <p:spPr>
              <a:xfrm flipV="1">
                <a:off x="11456369" y="1257309"/>
                <a:ext cx="350141" cy="25127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1" name="フリーフォーム 90">
              <a:extLst>
                <a:ext uri="{FF2B5EF4-FFF2-40B4-BE49-F238E27FC236}">
                  <a16:creationId xmlns:a16="http://schemas.microsoft.com/office/drawing/2014/main" id="{EE57B44C-7CFF-4ABB-B31D-837AD6F53FA2}"/>
                </a:ext>
              </a:extLst>
            </p:cNvPr>
            <p:cNvSpPr>
              <a:spLocks noChangeAspect="1"/>
            </p:cNvSpPr>
            <p:nvPr/>
          </p:nvSpPr>
          <p:spPr>
            <a:xfrm rot="20259989">
              <a:off x="6672093" y="1853300"/>
              <a:ext cx="3086564" cy="1686889"/>
            </a:xfrm>
            <a:custGeom>
              <a:avLst/>
              <a:gdLst>
                <a:gd name="connsiteX0" fmla="*/ 3262950 w 3644234"/>
                <a:gd name="connsiteY0" fmla="*/ 9700 h 1991670"/>
                <a:gd name="connsiteX1" fmla="*/ 3297212 w 3644234"/>
                <a:gd name="connsiteY1" fmla="*/ 38130 h 1991670"/>
                <a:gd name="connsiteX2" fmla="*/ 3582957 w 3644234"/>
                <a:gd name="connsiteY2" fmla="*/ 332432 h 1991670"/>
                <a:gd name="connsiteX3" fmla="*/ 3577564 w 3644234"/>
                <a:gd name="connsiteY3" fmla="*/ 553069 h 1991670"/>
                <a:gd name="connsiteX4" fmla="*/ 2827757 w 3644234"/>
                <a:gd name="connsiteY4" fmla="*/ 1116321 h 1991670"/>
                <a:gd name="connsiteX5" fmla="*/ 2486967 w 3644234"/>
                <a:gd name="connsiteY5" fmla="*/ 1361331 h 1991670"/>
                <a:gd name="connsiteX6" fmla="*/ 2402190 w 3644234"/>
                <a:gd name="connsiteY6" fmla="*/ 1415125 h 1991670"/>
                <a:gd name="connsiteX7" fmla="*/ 2381684 w 3644234"/>
                <a:gd name="connsiteY7" fmla="*/ 1429989 h 1991670"/>
                <a:gd name="connsiteX8" fmla="*/ 2374651 w 3644234"/>
                <a:gd name="connsiteY8" fmla="*/ 1441174 h 1991670"/>
                <a:gd name="connsiteX9" fmla="*/ 2146996 w 3644234"/>
                <a:gd name="connsiteY9" fmla="*/ 1589689 h 1991670"/>
                <a:gd name="connsiteX10" fmla="*/ 1560122 w 3644234"/>
                <a:gd name="connsiteY10" fmla="*/ 1872098 h 1991670"/>
                <a:gd name="connsiteX11" fmla="*/ 1478438 w 3644234"/>
                <a:gd name="connsiteY11" fmla="*/ 1863200 h 1991670"/>
                <a:gd name="connsiteX12" fmla="*/ 1467476 w 3644234"/>
                <a:gd name="connsiteY12" fmla="*/ 1854398 h 1991670"/>
                <a:gd name="connsiteX13" fmla="*/ 1452281 w 3644234"/>
                <a:gd name="connsiteY13" fmla="*/ 1859160 h 1991670"/>
                <a:gd name="connsiteX14" fmla="*/ 791620 w 3644234"/>
                <a:gd name="connsiteY14" fmla="*/ 1991670 h 1991670"/>
                <a:gd name="connsiteX15" fmla="*/ 364875 w 3644234"/>
                <a:gd name="connsiteY15" fmla="*/ 1957395 h 1991670"/>
                <a:gd name="connsiteX16" fmla="*/ 46372 w 3644234"/>
                <a:gd name="connsiteY16" fmla="*/ 1808434 h 1991670"/>
                <a:gd name="connsiteX17" fmla="*/ 0 w 3644234"/>
                <a:gd name="connsiteY17" fmla="*/ 1577758 h 1991670"/>
                <a:gd name="connsiteX18" fmla="*/ 148245 w 3644234"/>
                <a:gd name="connsiteY18" fmla="*/ 1437978 h 1991670"/>
                <a:gd name="connsiteX19" fmla="*/ 675384 w 3644234"/>
                <a:gd name="connsiteY19" fmla="*/ 1522648 h 1991670"/>
                <a:gd name="connsiteX20" fmla="*/ 1029456 w 3644234"/>
                <a:gd name="connsiteY20" fmla="*/ 1536653 h 1991670"/>
                <a:gd name="connsiteX21" fmla="*/ 1199208 w 3644234"/>
                <a:gd name="connsiteY21" fmla="*/ 1482851 h 1991670"/>
                <a:gd name="connsiteX22" fmla="*/ 1266841 w 3644234"/>
                <a:gd name="connsiteY22" fmla="*/ 1460000 h 1991670"/>
                <a:gd name="connsiteX23" fmla="*/ 1089457 w 3644234"/>
                <a:gd name="connsiteY23" fmla="*/ 1112983 h 1991670"/>
                <a:gd name="connsiteX24" fmla="*/ 1216457 w 3644234"/>
                <a:gd name="connsiteY24" fmla="*/ 842163 h 1991670"/>
                <a:gd name="connsiteX25" fmla="*/ 1596592 w 3644234"/>
                <a:gd name="connsiteY25" fmla="*/ 736320 h 1991670"/>
                <a:gd name="connsiteX26" fmla="*/ 1723550 w 3644234"/>
                <a:gd name="connsiteY26" fmla="*/ 736622 h 1991670"/>
                <a:gd name="connsiteX27" fmla="*/ 1908614 w 3644234"/>
                <a:gd name="connsiteY27" fmla="*/ 900798 h 1991670"/>
                <a:gd name="connsiteX28" fmla="*/ 2022929 w 3644234"/>
                <a:gd name="connsiteY28" fmla="*/ 1017358 h 1991670"/>
                <a:gd name="connsiteX29" fmla="*/ 2084933 w 3644234"/>
                <a:gd name="connsiteY29" fmla="*/ 1061530 h 1991670"/>
                <a:gd name="connsiteX30" fmla="*/ 2111320 w 3644234"/>
                <a:gd name="connsiteY30" fmla="*/ 1038109 h 1991670"/>
                <a:gd name="connsiteX31" fmla="*/ 2587930 w 3644234"/>
                <a:gd name="connsiteY31" fmla="*/ 571076 h 1991670"/>
                <a:gd name="connsiteX32" fmla="*/ 3134782 w 3644234"/>
                <a:gd name="connsiteY32" fmla="*/ 24388 h 1991670"/>
                <a:gd name="connsiteX33" fmla="*/ 3262950 w 3644234"/>
                <a:gd name="connsiteY33" fmla="*/ 9700 h 199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44234" h="1991670">
                  <a:moveTo>
                    <a:pt x="3262950" y="9700"/>
                  </a:moveTo>
                  <a:cubicBezTo>
                    <a:pt x="3276347" y="15869"/>
                    <a:pt x="3288192" y="25168"/>
                    <a:pt x="3297212" y="38130"/>
                  </a:cubicBezTo>
                  <a:lnTo>
                    <a:pt x="3582957" y="332432"/>
                  </a:lnTo>
                  <a:cubicBezTo>
                    <a:pt x="3619037" y="384279"/>
                    <a:pt x="3703430" y="422420"/>
                    <a:pt x="3577564" y="553069"/>
                  </a:cubicBezTo>
                  <a:cubicBezTo>
                    <a:pt x="3451698" y="683718"/>
                    <a:pt x="3009524" y="981611"/>
                    <a:pt x="2827757" y="1116321"/>
                  </a:cubicBezTo>
                  <a:cubicBezTo>
                    <a:pt x="2645991" y="1251031"/>
                    <a:pt x="2615329" y="1287955"/>
                    <a:pt x="2486967" y="1361331"/>
                  </a:cubicBezTo>
                  <a:cubicBezTo>
                    <a:pt x="2454876" y="1379675"/>
                    <a:pt x="2427193" y="1397733"/>
                    <a:pt x="2402190" y="1415125"/>
                  </a:cubicBezTo>
                  <a:lnTo>
                    <a:pt x="2381684" y="1429989"/>
                  </a:lnTo>
                  <a:lnTo>
                    <a:pt x="2374651" y="1441174"/>
                  </a:lnTo>
                  <a:cubicBezTo>
                    <a:pt x="2324498" y="1503294"/>
                    <a:pt x="2230599" y="1552578"/>
                    <a:pt x="2146996" y="1589689"/>
                  </a:cubicBezTo>
                  <a:cubicBezTo>
                    <a:pt x="1947698" y="1671705"/>
                    <a:pt x="1759420" y="1790081"/>
                    <a:pt x="1560122" y="1872098"/>
                  </a:cubicBezTo>
                  <a:cubicBezTo>
                    <a:pt x="1528927" y="1880843"/>
                    <a:pt x="1501930" y="1876531"/>
                    <a:pt x="1478438" y="1863200"/>
                  </a:cubicBezTo>
                  <a:lnTo>
                    <a:pt x="1467476" y="1854398"/>
                  </a:lnTo>
                  <a:lnTo>
                    <a:pt x="1452281" y="1859160"/>
                  </a:lnTo>
                  <a:cubicBezTo>
                    <a:pt x="1233837" y="1965665"/>
                    <a:pt x="972854" y="1975297"/>
                    <a:pt x="791620" y="1991670"/>
                  </a:cubicBezTo>
                  <a:lnTo>
                    <a:pt x="364875" y="1957395"/>
                  </a:lnTo>
                  <a:cubicBezTo>
                    <a:pt x="240667" y="1926855"/>
                    <a:pt x="84249" y="1895621"/>
                    <a:pt x="46372" y="1808434"/>
                  </a:cubicBezTo>
                  <a:cubicBezTo>
                    <a:pt x="8496" y="1721248"/>
                    <a:pt x="14662" y="1715689"/>
                    <a:pt x="0" y="1577758"/>
                  </a:cubicBezTo>
                  <a:cubicBezTo>
                    <a:pt x="24736" y="1500236"/>
                    <a:pt x="35681" y="1447164"/>
                    <a:pt x="148245" y="1437978"/>
                  </a:cubicBezTo>
                  <a:cubicBezTo>
                    <a:pt x="260809" y="1428793"/>
                    <a:pt x="528516" y="1506201"/>
                    <a:pt x="675384" y="1522648"/>
                  </a:cubicBezTo>
                  <a:cubicBezTo>
                    <a:pt x="822252" y="1539094"/>
                    <a:pt x="886908" y="1554283"/>
                    <a:pt x="1029456" y="1536653"/>
                  </a:cubicBezTo>
                  <a:cubicBezTo>
                    <a:pt x="1092763" y="1518221"/>
                    <a:pt x="1147107" y="1500453"/>
                    <a:pt x="1199208" y="1482851"/>
                  </a:cubicBezTo>
                  <a:lnTo>
                    <a:pt x="1266841" y="1460000"/>
                  </a:lnTo>
                  <a:lnTo>
                    <a:pt x="1089457" y="1112983"/>
                  </a:lnTo>
                  <a:cubicBezTo>
                    <a:pt x="1054578" y="988560"/>
                    <a:pt x="1091674" y="877142"/>
                    <a:pt x="1216457" y="842163"/>
                  </a:cubicBezTo>
                  <a:lnTo>
                    <a:pt x="1596592" y="736320"/>
                  </a:lnTo>
                  <a:cubicBezTo>
                    <a:pt x="1643386" y="723202"/>
                    <a:pt x="1684773" y="723656"/>
                    <a:pt x="1723550" y="736622"/>
                  </a:cubicBezTo>
                  <a:cubicBezTo>
                    <a:pt x="1788177" y="758230"/>
                    <a:pt x="1845550" y="814592"/>
                    <a:pt x="1908614" y="900798"/>
                  </a:cubicBezTo>
                  <a:cubicBezTo>
                    <a:pt x="1941145" y="946831"/>
                    <a:pt x="1980365" y="984248"/>
                    <a:pt x="2022929" y="1017358"/>
                  </a:cubicBezTo>
                  <a:lnTo>
                    <a:pt x="2084933" y="1061530"/>
                  </a:lnTo>
                  <a:lnTo>
                    <a:pt x="2111320" y="1038109"/>
                  </a:lnTo>
                  <a:cubicBezTo>
                    <a:pt x="2253944" y="907326"/>
                    <a:pt x="2444614" y="710834"/>
                    <a:pt x="2587930" y="571076"/>
                  </a:cubicBezTo>
                  <a:cubicBezTo>
                    <a:pt x="2779020" y="384731"/>
                    <a:pt x="2993577" y="116696"/>
                    <a:pt x="3134782" y="24388"/>
                  </a:cubicBezTo>
                  <a:cubicBezTo>
                    <a:pt x="3168586" y="865"/>
                    <a:pt x="3222756" y="-8808"/>
                    <a:pt x="3262950" y="9700"/>
                  </a:cubicBezTo>
                  <a:close/>
                </a:path>
              </a:pathLst>
            </a:custGeom>
            <a:solidFill>
              <a:schemeClr val="accent5">
                <a:alpha val="6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ltLang="ja-JP" sz="500" b="1" dirty="0">
                <a:solidFill>
                  <a:schemeClr val="tx1"/>
                </a:solidFill>
                <a:latin typeface="Meiryo UI" panose="020B0604030504040204" pitchFamily="50" charset="-128"/>
                <a:ea typeface="Meiryo UI" panose="020B0604030504040204" pitchFamily="50" charset="-128"/>
              </a:endParaRPr>
            </a:p>
          </p:txBody>
        </p:sp>
      </p:gr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pPr/>
              <a:t>25</a:t>
            </a:fld>
            <a:endParaRPr kumimoji="1" lang="ja-JP" altLang="en-US"/>
          </a:p>
        </p:txBody>
      </p:sp>
      <p:sp>
        <p:nvSpPr>
          <p:cNvPr id="14" name="テキスト ボックス 13"/>
          <p:cNvSpPr txBox="1"/>
          <p:nvPr/>
        </p:nvSpPr>
        <p:spPr>
          <a:xfrm>
            <a:off x="7449565" y="5948980"/>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07891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上下矢印 4"/>
          <p:cNvSpPr/>
          <p:nvPr/>
        </p:nvSpPr>
        <p:spPr>
          <a:xfrm>
            <a:off x="8358263" y="595398"/>
            <a:ext cx="720067" cy="3933604"/>
          </a:xfrm>
          <a:prstGeom prst="upDownArrow">
            <a:avLst>
              <a:gd name="adj1" fmla="val 61087"/>
              <a:gd name="adj2" fmla="val 50000"/>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1" name="正方形/長方形 10"/>
          <p:cNvSpPr/>
          <p:nvPr/>
        </p:nvSpPr>
        <p:spPr>
          <a:xfrm>
            <a:off x="5543595" y="701344"/>
            <a:ext cx="2520000" cy="252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ＭＳ ゴシック" panose="020B0609070205080204" pitchFamily="49" charset="-128"/>
                <a:ea typeface="ＭＳ ゴシック" panose="020B0609070205080204" pitchFamily="49" charset="-128"/>
              </a:rPr>
              <a:t>大阪～堺　都市構造イメージ</a:t>
            </a:r>
            <a:endParaRPr kumimoji="1" lang="en-US" altLang="ja-JP" sz="1200" dirty="0">
              <a:latin typeface="ＭＳ ゴシック" panose="020B0609070205080204" pitchFamily="49" charset="-128"/>
              <a:ea typeface="ＭＳ ゴシック" panose="020B0609070205080204" pitchFamily="49" charset="-128"/>
            </a:endParaRPr>
          </a:p>
        </p:txBody>
      </p:sp>
      <p:grpSp>
        <p:nvGrpSpPr>
          <p:cNvPr id="10" name="グループ化 9"/>
          <p:cNvGrpSpPr/>
          <p:nvPr/>
        </p:nvGrpSpPr>
        <p:grpSpPr>
          <a:xfrm>
            <a:off x="5488915" y="3873918"/>
            <a:ext cx="1660412" cy="720000"/>
            <a:chOff x="4884442" y="5663674"/>
            <a:chExt cx="1474980" cy="720000"/>
          </a:xfrm>
        </p:grpSpPr>
        <p:sp>
          <p:nvSpPr>
            <p:cNvPr id="56" name="正方形/長方形 55"/>
            <p:cNvSpPr/>
            <p:nvPr/>
          </p:nvSpPr>
          <p:spPr>
            <a:xfrm>
              <a:off x="4884442" y="5663674"/>
              <a:ext cx="1474980" cy="720000"/>
            </a:xfrm>
            <a:prstGeom prst="rect">
              <a:avLst/>
            </a:prstGeom>
            <a:no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r>
                <a:rPr kumimoji="1" lang="ja-JP" altLang="en-US" sz="1100" dirty="0">
                  <a:latin typeface="Meiryo UI" panose="020B0604030504040204" pitchFamily="50" charset="-128"/>
                  <a:ea typeface="Meiryo UI" panose="020B0604030504040204" pitchFamily="50" charset="-128"/>
                </a:rPr>
                <a:t>鉄道</a:t>
              </a:r>
              <a:endParaRPr kumimoji="1" lang="en-US" altLang="ja-JP" sz="1100" dirty="0">
                <a:latin typeface="Meiryo UI" panose="020B0604030504040204" pitchFamily="50" charset="-128"/>
                <a:ea typeface="Meiryo UI" panose="020B0604030504040204" pitchFamily="50" charset="-128"/>
              </a:endParaRPr>
            </a:p>
            <a:p>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舟運</a:t>
              </a:r>
              <a:endParaRPr kumimoji="1" lang="en-US" altLang="ja-JP" sz="1100" dirty="0">
                <a:latin typeface="Meiryo UI" panose="020B0604030504040204" pitchFamily="50" charset="-128"/>
                <a:ea typeface="Meiryo UI" panose="020B0604030504040204" pitchFamily="50" charset="-128"/>
              </a:endParaRPr>
            </a:p>
            <a:p>
              <a:pPr algn="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点線は整備中・検討中</a:t>
              </a:r>
            </a:p>
          </p:txBody>
        </p:sp>
        <p:cxnSp>
          <p:nvCxnSpPr>
            <p:cNvPr id="57" name="直線矢印コネクタ 56"/>
            <p:cNvCxnSpPr/>
            <p:nvPr/>
          </p:nvCxnSpPr>
          <p:spPr>
            <a:xfrm flipV="1">
              <a:off x="5315762" y="5837989"/>
              <a:ext cx="909105" cy="0"/>
            </a:xfrm>
            <a:prstGeom prst="straightConnector1">
              <a:avLst/>
            </a:prstGeom>
            <a:ln w="50800" cmpd="dbl">
              <a:solidFill>
                <a:srgbClr val="FF0000">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5315762" y="6111932"/>
              <a:ext cx="909105" cy="0"/>
            </a:xfrm>
            <a:prstGeom prst="straightConnector1">
              <a:avLst/>
            </a:prstGeom>
            <a:ln w="50800" cmpd="sng">
              <a:solidFill>
                <a:schemeClr val="accent5">
                  <a:alpha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2" name="上下矢印 41"/>
          <p:cNvSpPr/>
          <p:nvPr/>
        </p:nvSpPr>
        <p:spPr>
          <a:xfrm rot="4606617">
            <a:off x="7327350" y="152874"/>
            <a:ext cx="617345" cy="4317694"/>
          </a:xfrm>
          <a:prstGeom prst="upDownArrow">
            <a:avLst>
              <a:gd name="adj1" fmla="val 63401"/>
              <a:gd name="adj2" fmla="val 50000"/>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63" name="フリーフォーム 62"/>
          <p:cNvSpPr/>
          <p:nvPr/>
        </p:nvSpPr>
        <p:spPr>
          <a:xfrm>
            <a:off x="8732864" y="1560845"/>
            <a:ext cx="0" cy="1074046"/>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3512458 w 3520506"/>
              <a:gd name="connsiteY0" fmla="*/ 0 h 3657602"/>
              <a:gd name="connsiteX1" fmla="*/ 827313 w 3520506"/>
              <a:gd name="connsiteY1" fmla="*/ 1596574 h 3657602"/>
              <a:gd name="connsiteX2" fmla="*/ 0 w 3520506"/>
              <a:gd name="connsiteY2" fmla="*/ 3657602 h 3657602"/>
              <a:gd name="connsiteX0" fmla="*/ 3512458 w 3512458"/>
              <a:gd name="connsiteY0" fmla="*/ 0 h 3657602"/>
              <a:gd name="connsiteX1" fmla="*/ 827313 w 3512458"/>
              <a:gd name="connsiteY1" fmla="*/ 1596574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280230 w 3280230"/>
              <a:gd name="connsiteY0" fmla="*/ 0 h 1524002"/>
              <a:gd name="connsiteX1" fmla="*/ 1465942 w 3280230"/>
              <a:gd name="connsiteY1" fmla="*/ 464459 h 1524002"/>
              <a:gd name="connsiteX2" fmla="*/ 0 w 3280230"/>
              <a:gd name="connsiteY2" fmla="*/ 1524002 h 1524002"/>
              <a:gd name="connsiteX0" fmla="*/ 3280230 w 3280230"/>
              <a:gd name="connsiteY0" fmla="*/ 0 h 1524002"/>
              <a:gd name="connsiteX1" fmla="*/ 0 w 3280230"/>
              <a:gd name="connsiteY1" fmla="*/ 1524002 h 1524002"/>
              <a:gd name="connsiteX0" fmla="*/ 3280230 w 3280230"/>
              <a:gd name="connsiteY0" fmla="*/ 0 h 1524002"/>
              <a:gd name="connsiteX1" fmla="*/ 1516595 w 3280230"/>
              <a:gd name="connsiteY1" fmla="*/ 414243 h 1524002"/>
              <a:gd name="connsiteX2" fmla="*/ 0 w 3280230"/>
              <a:gd name="connsiteY2" fmla="*/ 1524002 h 1524002"/>
              <a:gd name="connsiteX0" fmla="*/ 3280230 w 3280230"/>
              <a:gd name="connsiteY0" fmla="*/ 0 h 1524002"/>
              <a:gd name="connsiteX1" fmla="*/ 1531110 w 3280230"/>
              <a:gd name="connsiteY1" fmla="*/ 356186 h 1524002"/>
              <a:gd name="connsiteX2" fmla="*/ 0 w 3280230"/>
              <a:gd name="connsiteY2" fmla="*/ 1524002 h 1524002"/>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0 w 3439887"/>
              <a:gd name="connsiteY1" fmla="*/ 1654631 h 1654631"/>
              <a:gd name="connsiteX0" fmla="*/ 1291773 w 1291773"/>
              <a:gd name="connsiteY0" fmla="*/ 0 h 1016003"/>
              <a:gd name="connsiteX1" fmla="*/ 0 w 1291773"/>
              <a:gd name="connsiteY1" fmla="*/ 1016003 h 1016003"/>
              <a:gd name="connsiteX0" fmla="*/ 1306287 w 1306287"/>
              <a:gd name="connsiteY0" fmla="*/ 0 h 856346"/>
              <a:gd name="connsiteX1" fmla="*/ 0 w 1306287"/>
              <a:gd name="connsiteY1" fmla="*/ 856346 h 856346"/>
              <a:gd name="connsiteX0" fmla="*/ 1352256 w 1352256"/>
              <a:gd name="connsiteY0" fmla="*/ 0 h 1385147"/>
              <a:gd name="connsiteX1" fmla="*/ 0 w 1352256"/>
              <a:gd name="connsiteY1" fmla="*/ 1385147 h 1385147"/>
              <a:gd name="connsiteX0" fmla="*/ 1260319 w 1260319"/>
              <a:gd name="connsiteY0" fmla="*/ 0 h 1980051"/>
              <a:gd name="connsiteX1" fmla="*/ 0 w 1260319"/>
              <a:gd name="connsiteY1" fmla="*/ 1980051 h 1980051"/>
              <a:gd name="connsiteX0" fmla="*/ 1260319 w 1260319"/>
              <a:gd name="connsiteY0" fmla="*/ 0 h 1980051"/>
              <a:gd name="connsiteX1" fmla="*/ 0 w 1260319"/>
              <a:gd name="connsiteY1" fmla="*/ 1980051 h 1980051"/>
              <a:gd name="connsiteX0" fmla="*/ 1219116 w 1219116"/>
              <a:gd name="connsiteY0" fmla="*/ 0 h 2214416"/>
              <a:gd name="connsiteX1" fmla="*/ 0 w 1219116"/>
              <a:gd name="connsiteY1" fmla="*/ 2214416 h 2214416"/>
              <a:gd name="connsiteX0" fmla="*/ 1219116 w 1219116"/>
              <a:gd name="connsiteY0" fmla="*/ 0 h 2214416"/>
              <a:gd name="connsiteX1" fmla="*/ 0 w 1219116"/>
              <a:gd name="connsiteY1" fmla="*/ 2214416 h 2214416"/>
              <a:gd name="connsiteX0" fmla="*/ 1219116 w 4443049"/>
              <a:gd name="connsiteY0" fmla="*/ 0 h 2214416"/>
              <a:gd name="connsiteX1" fmla="*/ 4408614 w 4443049"/>
              <a:gd name="connsiteY1" fmla="*/ 1317340 h 2214416"/>
              <a:gd name="connsiteX2" fmla="*/ 0 w 4443049"/>
              <a:gd name="connsiteY2" fmla="*/ 2214416 h 2214416"/>
              <a:gd name="connsiteX0" fmla="*/ 1219116 w 4414686"/>
              <a:gd name="connsiteY0" fmla="*/ 0 h 2214416"/>
              <a:gd name="connsiteX1" fmla="*/ 4408614 w 4414686"/>
              <a:gd name="connsiteY1" fmla="*/ 1317340 h 2214416"/>
              <a:gd name="connsiteX2" fmla="*/ 0 w 4414686"/>
              <a:gd name="connsiteY2" fmla="*/ 2214416 h 2214416"/>
              <a:gd name="connsiteX0" fmla="*/ 4034700 w 7230270"/>
              <a:gd name="connsiteY0" fmla="*/ 0 h 2750881"/>
              <a:gd name="connsiteX1" fmla="*/ 7224198 w 7230270"/>
              <a:gd name="connsiteY1" fmla="*/ 1317340 h 2750881"/>
              <a:gd name="connsiteX2" fmla="*/ 0 w 7230270"/>
              <a:gd name="connsiteY2" fmla="*/ 2750881 h 2750881"/>
              <a:gd name="connsiteX0" fmla="*/ 4034700 w 7230270"/>
              <a:gd name="connsiteY0" fmla="*/ 0 h 2750881"/>
              <a:gd name="connsiteX1" fmla="*/ 7224198 w 7230270"/>
              <a:gd name="connsiteY1" fmla="*/ 1317340 h 2750881"/>
              <a:gd name="connsiteX2" fmla="*/ 0 w 7230270"/>
              <a:gd name="connsiteY2" fmla="*/ 2750881 h 2750881"/>
              <a:gd name="connsiteX0" fmla="*/ 2840209 w 6035779"/>
              <a:gd name="connsiteY0" fmla="*/ 0 h 2758332"/>
              <a:gd name="connsiteX1" fmla="*/ 6029707 w 6035779"/>
              <a:gd name="connsiteY1" fmla="*/ 1317340 h 2758332"/>
              <a:gd name="connsiteX2" fmla="*/ 0 w 6035779"/>
              <a:gd name="connsiteY2" fmla="*/ 2758332 h 2758332"/>
              <a:gd name="connsiteX0" fmla="*/ 3909 w 3199479"/>
              <a:gd name="connsiteY0" fmla="*/ 0 h 2244219"/>
              <a:gd name="connsiteX1" fmla="*/ 3193407 w 3199479"/>
              <a:gd name="connsiteY1" fmla="*/ 1317340 h 2244219"/>
              <a:gd name="connsiteX2" fmla="*/ 149928 w 3199479"/>
              <a:gd name="connsiteY2" fmla="*/ 2244219 h 2244219"/>
              <a:gd name="connsiteX0" fmla="*/ 3909 w 3199479"/>
              <a:gd name="connsiteY0" fmla="*/ 0 h 2244219"/>
              <a:gd name="connsiteX1" fmla="*/ 3193407 w 3199479"/>
              <a:gd name="connsiteY1" fmla="*/ 1317340 h 2244219"/>
              <a:gd name="connsiteX2" fmla="*/ 149928 w 3199479"/>
              <a:gd name="connsiteY2" fmla="*/ 2244219 h 2244219"/>
              <a:gd name="connsiteX0" fmla="*/ 3650 w 3454778"/>
              <a:gd name="connsiteY0" fmla="*/ 0 h 2244219"/>
              <a:gd name="connsiteX1" fmla="*/ 3449111 w 3454778"/>
              <a:gd name="connsiteY1" fmla="*/ 1198126 h 2244219"/>
              <a:gd name="connsiteX2" fmla="*/ 149669 w 3454778"/>
              <a:gd name="connsiteY2" fmla="*/ 2244219 h 2244219"/>
              <a:gd name="connsiteX0" fmla="*/ 792509 w 3306930"/>
              <a:gd name="connsiteY0" fmla="*/ 0 h 2065397"/>
              <a:gd name="connsiteX1" fmla="*/ 3299441 w 3306930"/>
              <a:gd name="connsiteY1" fmla="*/ 1019304 h 2065397"/>
              <a:gd name="connsiteX2" fmla="*/ -1 w 3306930"/>
              <a:gd name="connsiteY2" fmla="*/ 2065397 h 2065397"/>
              <a:gd name="connsiteX0" fmla="*/ 792509 w 3314842"/>
              <a:gd name="connsiteY0" fmla="*/ 0 h 2065397"/>
              <a:gd name="connsiteX1" fmla="*/ 3299441 w 3314842"/>
              <a:gd name="connsiteY1" fmla="*/ 1019304 h 2065397"/>
              <a:gd name="connsiteX2" fmla="*/ -1 w 3314842"/>
              <a:gd name="connsiteY2" fmla="*/ 2065397 h 2065397"/>
              <a:gd name="connsiteX0" fmla="*/ 877827 w 3315800"/>
              <a:gd name="connsiteY0" fmla="*/ 0 h 1938732"/>
              <a:gd name="connsiteX1" fmla="*/ 3299441 w 3315800"/>
              <a:gd name="connsiteY1" fmla="*/ 892639 h 1938732"/>
              <a:gd name="connsiteX2" fmla="*/ -1 w 3315800"/>
              <a:gd name="connsiteY2" fmla="*/ 1938732 h 1938732"/>
              <a:gd name="connsiteX0" fmla="*/ 536545 w 3312532"/>
              <a:gd name="connsiteY0" fmla="*/ 0 h 1849321"/>
              <a:gd name="connsiteX1" fmla="*/ 3299441 w 3312532"/>
              <a:gd name="connsiteY1" fmla="*/ 803228 h 1849321"/>
              <a:gd name="connsiteX2" fmla="*/ -1 w 3312532"/>
              <a:gd name="connsiteY2" fmla="*/ 1849321 h 1849321"/>
              <a:gd name="connsiteX0" fmla="*/ 536545 w 4246387"/>
              <a:gd name="connsiteY0" fmla="*/ 0 h 1849321"/>
              <a:gd name="connsiteX1" fmla="*/ 4237969 w 4246387"/>
              <a:gd name="connsiteY1" fmla="*/ 825580 h 1849321"/>
              <a:gd name="connsiteX2" fmla="*/ -1 w 4246387"/>
              <a:gd name="connsiteY2" fmla="*/ 1849321 h 1849321"/>
              <a:gd name="connsiteX0" fmla="*/ 536545 w 4237969"/>
              <a:gd name="connsiteY0" fmla="*/ 0 h 1849321"/>
              <a:gd name="connsiteX1" fmla="*/ 4237969 w 4237969"/>
              <a:gd name="connsiteY1" fmla="*/ 825580 h 1849321"/>
              <a:gd name="connsiteX2" fmla="*/ -1 w 4237969"/>
              <a:gd name="connsiteY2" fmla="*/ 1849321 h 1849321"/>
              <a:gd name="connsiteX0" fmla="*/ 536545 w 4067325"/>
              <a:gd name="connsiteY0" fmla="*/ 0 h 1849321"/>
              <a:gd name="connsiteX1" fmla="*/ 4067325 w 4067325"/>
              <a:gd name="connsiteY1" fmla="*/ 847933 h 1849321"/>
              <a:gd name="connsiteX2" fmla="*/ -1 w 4067325"/>
              <a:gd name="connsiteY2" fmla="*/ 1849321 h 1849321"/>
              <a:gd name="connsiteX0" fmla="*/ 536545 w 4067325"/>
              <a:gd name="connsiteY0" fmla="*/ 0 h 1849321"/>
              <a:gd name="connsiteX1" fmla="*/ 4067325 w 4067325"/>
              <a:gd name="connsiteY1" fmla="*/ 847933 h 1849321"/>
              <a:gd name="connsiteX2" fmla="*/ -1 w 4067325"/>
              <a:gd name="connsiteY2" fmla="*/ 1849321 h 1849321"/>
              <a:gd name="connsiteX0" fmla="*/ 536545 w 4073333"/>
              <a:gd name="connsiteY0" fmla="*/ 0 h 1849321"/>
              <a:gd name="connsiteX1" fmla="*/ 4067325 w 4073333"/>
              <a:gd name="connsiteY1" fmla="*/ 847933 h 1849321"/>
              <a:gd name="connsiteX2" fmla="*/ -1 w 4073333"/>
              <a:gd name="connsiteY2" fmla="*/ 1849321 h 1849321"/>
              <a:gd name="connsiteX0" fmla="*/ 536545 w 4073333"/>
              <a:gd name="connsiteY0" fmla="*/ 0 h 1849321"/>
              <a:gd name="connsiteX1" fmla="*/ 4067325 w 4073333"/>
              <a:gd name="connsiteY1" fmla="*/ 847933 h 1849321"/>
              <a:gd name="connsiteX2" fmla="*/ -1 w 4073333"/>
              <a:gd name="connsiteY2" fmla="*/ 1849321 h 1849321"/>
              <a:gd name="connsiteX0" fmla="*/ 0 w 3545135"/>
              <a:gd name="connsiteY0" fmla="*/ 0 h 1685401"/>
              <a:gd name="connsiteX1" fmla="*/ 3530780 w 3545135"/>
              <a:gd name="connsiteY1" fmla="*/ 847933 h 1685401"/>
              <a:gd name="connsiteX2" fmla="*/ 657946 w 3545135"/>
              <a:gd name="connsiteY2" fmla="*/ 1685401 h 1685401"/>
              <a:gd name="connsiteX0" fmla="*/ 0 w 3539833"/>
              <a:gd name="connsiteY0" fmla="*/ 0 h 1730107"/>
              <a:gd name="connsiteX1" fmla="*/ 3530780 w 3539833"/>
              <a:gd name="connsiteY1" fmla="*/ 847933 h 1730107"/>
              <a:gd name="connsiteX2" fmla="*/ 146020 w 3539833"/>
              <a:gd name="connsiteY2" fmla="*/ 1730107 h 1730107"/>
              <a:gd name="connsiteX0" fmla="*/ 621864 w 4158406"/>
              <a:gd name="connsiteY0" fmla="*/ 0 h 1759911"/>
              <a:gd name="connsiteX1" fmla="*/ 4152644 w 4158406"/>
              <a:gd name="connsiteY1" fmla="*/ 847933 h 1759911"/>
              <a:gd name="connsiteX2" fmla="*/ 0 w 4158406"/>
              <a:gd name="connsiteY2" fmla="*/ 1759911 h 1759911"/>
              <a:gd name="connsiteX0" fmla="*/ 621864 w 4161610"/>
              <a:gd name="connsiteY0" fmla="*/ 0 h 1759911"/>
              <a:gd name="connsiteX1" fmla="*/ 4152644 w 4161610"/>
              <a:gd name="connsiteY1" fmla="*/ 847933 h 1759911"/>
              <a:gd name="connsiteX2" fmla="*/ 0 w 4161610"/>
              <a:gd name="connsiteY2" fmla="*/ 1759911 h 1759911"/>
              <a:gd name="connsiteX0" fmla="*/ 621864 w 621865"/>
              <a:gd name="connsiteY0" fmla="*/ 0 h 1759911"/>
              <a:gd name="connsiteX1" fmla="*/ 0 w 621865"/>
              <a:gd name="connsiteY1" fmla="*/ 1759911 h 1759911"/>
              <a:gd name="connsiteX0" fmla="*/ -1 w 4863446"/>
              <a:gd name="connsiteY0" fmla="*/ 0 h 712558"/>
              <a:gd name="connsiteX1" fmla="*/ 4863446 w 4863446"/>
              <a:gd name="connsiteY1" fmla="*/ 712558 h 712558"/>
              <a:gd name="connsiteX0" fmla="*/ -1 w 4863446"/>
              <a:gd name="connsiteY0" fmla="*/ 0 h 712558"/>
              <a:gd name="connsiteX1" fmla="*/ 2866334 w 4863446"/>
              <a:gd name="connsiteY1" fmla="*/ 299072 h 712558"/>
              <a:gd name="connsiteX2" fmla="*/ 4863446 w 4863446"/>
              <a:gd name="connsiteY2" fmla="*/ 712558 h 712558"/>
              <a:gd name="connsiteX0" fmla="*/ -1 w 4305618"/>
              <a:gd name="connsiteY0" fmla="*/ 0 h 826224"/>
              <a:gd name="connsiteX1" fmla="*/ 2866334 w 4305618"/>
              <a:gd name="connsiteY1" fmla="*/ 299072 h 826224"/>
              <a:gd name="connsiteX2" fmla="*/ 4305618 w 4305618"/>
              <a:gd name="connsiteY2" fmla="*/ 826224 h 826224"/>
              <a:gd name="connsiteX0" fmla="*/ -1 w 4305618"/>
              <a:gd name="connsiteY0" fmla="*/ 0 h 826224"/>
              <a:gd name="connsiteX1" fmla="*/ 3331187 w 4305618"/>
              <a:gd name="connsiteY1" fmla="*/ 396500 h 826224"/>
              <a:gd name="connsiteX2" fmla="*/ 4305618 w 4305618"/>
              <a:gd name="connsiteY2" fmla="*/ 826224 h 826224"/>
              <a:gd name="connsiteX0" fmla="*/ -1 w 4305618"/>
              <a:gd name="connsiteY0" fmla="*/ 0 h 826224"/>
              <a:gd name="connsiteX1" fmla="*/ 3331187 w 4305618"/>
              <a:gd name="connsiteY1" fmla="*/ 396500 h 826224"/>
              <a:gd name="connsiteX2" fmla="*/ 4305618 w 4305618"/>
              <a:gd name="connsiteY2" fmla="*/ 826224 h 826224"/>
              <a:gd name="connsiteX0" fmla="*/ -1 w 4305618"/>
              <a:gd name="connsiteY0" fmla="*/ 0 h 826224"/>
              <a:gd name="connsiteX1" fmla="*/ 3331187 w 4305618"/>
              <a:gd name="connsiteY1" fmla="*/ 396500 h 826224"/>
              <a:gd name="connsiteX2" fmla="*/ 4305618 w 4305618"/>
              <a:gd name="connsiteY2" fmla="*/ 826224 h 826224"/>
              <a:gd name="connsiteX0" fmla="*/ -1 w 3840758"/>
              <a:gd name="connsiteY0" fmla="*/ 0 h 688200"/>
              <a:gd name="connsiteX1" fmla="*/ 3331187 w 3840758"/>
              <a:gd name="connsiteY1" fmla="*/ 396500 h 688200"/>
              <a:gd name="connsiteX2" fmla="*/ 3840758 w 3840758"/>
              <a:gd name="connsiteY2" fmla="*/ 688200 h 688200"/>
              <a:gd name="connsiteX0" fmla="*/ -1 w 3840758"/>
              <a:gd name="connsiteY0" fmla="*/ 0 h 688200"/>
              <a:gd name="connsiteX1" fmla="*/ 2773359 w 3840758"/>
              <a:gd name="connsiteY1" fmla="*/ 299072 h 688200"/>
              <a:gd name="connsiteX2" fmla="*/ 3840758 w 3840758"/>
              <a:gd name="connsiteY2" fmla="*/ 688200 h 688200"/>
              <a:gd name="connsiteX0" fmla="*/ 0 w 3375905"/>
              <a:gd name="connsiteY0" fmla="*/ 0 h 753152"/>
              <a:gd name="connsiteX1" fmla="*/ 2308506 w 3375905"/>
              <a:gd name="connsiteY1" fmla="*/ 364024 h 753152"/>
              <a:gd name="connsiteX2" fmla="*/ 3375905 w 3375905"/>
              <a:gd name="connsiteY2" fmla="*/ 753152 h 753152"/>
              <a:gd name="connsiteX0" fmla="*/ 0 w 3189962"/>
              <a:gd name="connsiteY0" fmla="*/ 0 h 712557"/>
              <a:gd name="connsiteX1" fmla="*/ 2308506 w 3189962"/>
              <a:gd name="connsiteY1" fmla="*/ 364024 h 712557"/>
              <a:gd name="connsiteX2" fmla="*/ 3189962 w 3189962"/>
              <a:gd name="connsiteY2" fmla="*/ 712557 h 712557"/>
              <a:gd name="connsiteX0" fmla="*/ 0 w 3189962"/>
              <a:gd name="connsiteY0" fmla="*/ 0 h 712557"/>
              <a:gd name="connsiteX1" fmla="*/ 2308506 w 3189962"/>
              <a:gd name="connsiteY1" fmla="*/ 364024 h 712557"/>
              <a:gd name="connsiteX2" fmla="*/ 3189962 w 3189962"/>
              <a:gd name="connsiteY2" fmla="*/ 712557 h 712557"/>
            </a:gdLst>
            <a:ahLst/>
            <a:cxnLst>
              <a:cxn ang="0">
                <a:pos x="connsiteX0" y="connsiteY0"/>
              </a:cxn>
              <a:cxn ang="0">
                <a:pos x="connsiteX1" y="connsiteY1"/>
              </a:cxn>
              <a:cxn ang="0">
                <a:pos x="connsiteX2" y="connsiteY2"/>
              </a:cxn>
            </a:cxnLst>
            <a:rect l="l" t="t" r="r" b="b"/>
            <a:pathLst>
              <a:path w="3189962" h="712557">
                <a:moveTo>
                  <a:pt x="0" y="0"/>
                </a:moveTo>
                <a:cubicBezTo>
                  <a:pt x="707522" y="115929"/>
                  <a:pt x="1776846" y="245265"/>
                  <a:pt x="2308506" y="364024"/>
                </a:cubicBezTo>
                <a:cubicBezTo>
                  <a:pt x="2840166" y="482783"/>
                  <a:pt x="2865150" y="569316"/>
                  <a:pt x="3189962" y="712557"/>
                </a:cubicBezTo>
              </a:path>
            </a:pathLst>
          </a:custGeom>
          <a:noFill/>
          <a:ln w="101600" cmpd="dbl">
            <a:solidFill>
              <a:srgbClr val="FF0000">
                <a:alpha val="50000"/>
              </a:srgbClr>
            </a:solidFill>
            <a:prstDash val="solid"/>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64" name="楕円 63"/>
          <p:cNvSpPr>
            <a:spLocks noChangeAspect="1"/>
          </p:cNvSpPr>
          <p:nvPr/>
        </p:nvSpPr>
        <p:spPr>
          <a:xfrm>
            <a:off x="5615854" y="2487255"/>
            <a:ext cx="771637" cy="409679"/>
          </a:xfrm>
          <a:prstGeom prst="ellipse">
            <a:avLst/>
          </a:prstGeom>
          <a:solidFill>
            <a:schemeClr val="accent5">
              <a:lumMod val="60000"/>
              <a:lumOff val="40000"/>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夢洲</a:t>
            </a:r>
            <a:endParaRPr kumimoji="1" lang="en-US" altLang="ja-JP" sz="1200" dirty="0">
              <a:latin typeface="Meiryo UI" panose="020B0604030504040204" pitchFamily="50" charset="-128"/>
              <a:ea typeface="Meiryo UI" panose="020B0604030504040204" pitchFamily="50" charset="-128"/>
            </a:endParaRPr>
          </a:p>
        </p:txBody>
      </p:sp>
      <p:sp>
        <p:nvSpPr>
          <p:cNvPr id="66" name="楕円 65"/>
          <p:cNvSpPr>
            <a:spLocks noChangeAspect="1"/>
          </p:cNvSpPr>
          <p:nvPr/>
        </p:nvSpPr>
        <p:spPr>
          <a:xfrm>
            <a:off x="6373316" y="1955464"/>
            <a:ext cx="771713" cy="409679"/>
          </a:xfrm>
          <a:prstGeom prst="ellipse">
            <a:avLst/>
          </a:prstGeom>
          <a:solidFill>
            <a:schemeClr val="bg1">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舞洲</a:t>
            </a:r>
            <a:endParaRPr kumimoji="1" lang="en-US" altLang="ja-JP" sz="1200" dirty="0">
              <a:latin typeface="Meiryo UI" panose="020B0604030504040204" pitchFamily="50" charset="-128"/>
              <a:ea typeface="Meiryo UI" panose="020B0604030504040204" pitchFamily="50" charset="-128"/>
            </a:endParaRPr>
          </a:p>
        </p:txBody>
      </p:sp>
      <p:sp>
        <p:nvSpPr>
          <p:cNvPr id="67" name="楕円 66"/>
          <p:cNvSpPr>
            <a:spLocks noChangeAspect="1"/>
          </p:cNvSpPr>
          <p:nvPr/>
        </p:nvSpPr>
        <p:spPr>
          <a:xfrm>
            <a:off x="7387997" y="2475003"/>
            <a:ext cx="749954" cy="425166"/>
          </a:xfrm>
          <a:prstGeom prst="ellipse">
            <a:avLst/>
          </a:prstGeom>
          <a:solidFill>
            <a:schemeClr val="bg1">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鶴浜</a:t>
            </a:r>
            <a:endParaRPr kumimoji="1" lang="en-US" altLang="ja-JP" sz="1200" dirty="0">
              <a:latin typeface="Meiryo UI" panose="020B0604030504040204" pitchFamily="50" charset="-128"/>
              <a:ea typeface="Meiryo UI" panose="020B0604030504040204" pitchFamily="50" charset="-128"/>
            </a:endParaRPr>
          </a:p>
        </p:txBody>
      </p:sp>
      <p:sp>
        <p:nvSpPr>
          <p:cNvPr id="68" name="楕円 67"/>
          <p:cNvSpPr>
            <a:spLocks/>
          </p:cNvSpPr>
          <p:nvPr/>
        </p:nvSpPr>
        <p:spPr>
          <a:xfrm>
            <a:off x="7043628" y="1509292"/>
            <a:ext cx="994469" cy="472424"/>
          </a:xfrm>
          <a:prstGeom prst="ellipse">
            <a:avLst/>
          </a:prstGeom>
          <a:solidFill>
            <a:schemeClr val="bg1">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spc="-113" dirty="0">
                <a:latin typeface="Meiryo UI" panose="020B0604030504040204" pitchFamily="50" charset="-128"/>
                <a:ea typeface="Meiryo UI" panose="020B0604030504040204" pitchFamily="50" charset="-128"/>
              </a:rPr>
              <a:t>此花西部</a:t>
            </a:r>
            <a:r>
              <a:rPr kumimoji="1" lang="ja-JP" altLang="en-US" sz="1200" dirty="0">
                <a:latin typeface="Meiryo UI" panose="020B0604030504040204" pitchFamily="50" charset="-128"/>
                <a:ea typeface="Meiryo UI" panose="020B0604030504040204" pitchFamily="50" charset="-128"/>
              </a:rPr>
              <a:t>臨海</a:t>
            </a:r>
            <a:endParaRPr kumimoji="1" lang="en-US" altLang="ja-JP" sz="1200" dirty="0">
              <a:latin typeface="Meiryo UI" panose="020B0604030504040204" pitchFamily="50" charset="-128"/>
              <a:ea typeface="Meiryo UI" panose="020B0604030504040204" pitchFamily="50" charset="-128"/>
            </a:endParaRPr>
          </a:p>
        </p:txBody>
      </p:sp>
      <p:sp>
        <p:nvSpPr>
          <p:cNvPr id="70" name="楕円 69"/>
          <p:cNvSpPr>
            <a:spLocks noChangeAspect="1"/>
          </p:cNvSpPr>
          <p:nvPr/>
        </p:nvSpPr>
        <p:spPr>
          <a:xfrm>
            <a:off x="7043628" y="3321951"/>
            <a:ext cx="751557" cy="447742"/>
          </a:xfrm>
          <a:prstGeom prst="ellipse">
            <a:avLst/>
          </a:prstGeom>
          <a:solidFill>
            <a:schemeClr val="accent5">
              <a:lumMod val="60000"/>
              <a:lumOff val="40000"/>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堺浜</a:t>
            </a:r>
            <a:endParaRPr kumimoji="1" lang="en-US" altLang="ja-JP" sz="1200" b="1" dirty="0">
              <a:latin typeface="Meiryo UI" panose="020B0604030504040204" pitchFamily="50" charset="-128"/>
              <a:ea typeface="Meiryo UI" panose="020B0604030504040204" pitchFamily="50" charset="-128"/>
            </a:endParaRPr>
          </a:p>
        </p:txBody>
      </p:sp>
      <p:sp>
        <p:nvSpPr>
          <p:cNvPr id="71" name="楕円 70"/>
          <p:cNvSpPr>
            <a:spLocks noChangeAspect="1"/>
          </p:cNvSpPr>
          <p:nvPr/>
        </p:nvSpPr>
        <p:spPr>
          <a:xfrm>
            <a:off x="7247010" y="2895548"/>
            <a:ext cx="764634" cy="447742"/>
          </a:xfrm>
          <a:prstGeom prst="ellipse">
            <a:avLst/>
          </a:prstGeom>
          <a:solidFill>
            <a:schemeClr val="bg1">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平林</a:t>
            </a:r>
            <a:endParaRPr kumimoji="1" lang="en-US" altLang="ja-JP" sz="1200" dirty="0">
              <a:latin typeface="Meiryo UI" panose="020B0604030504040204" pitchFamily="50" charset="-128"/>
              <a:ea typeface="Meiryo UI" panose="020B0604030504040204" pitchFamily="50" charset="-128"/>
            </a:endParaRPr>
          </a:p>
        </p:txBody>
      </p:sp>
      <p:sp>
        <p:nvSpPr>
          <p:cNvPr id="72" name="楕円 71"/>
          <p:cNvSpPr>
            <a:spLocks noChangeAspect="1"/>
          </p:cNvSpPr>
          <p:nvPr/>
        </p:nvSpPr>
        <p:spPr>
          <a:xfrm>
            <a:off x="8333719" y="3752438"/>
            <a:ext cx="775902" cy="382384"/>
          </a:xfrm>
          <a:prstGeom prst="ellipse">
            <a:avLst/>
          </a:prstGeom>
          <a:solidFill>
            <a:schemeClr val="bg1">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a:solidFill>
                  <a:schemeClr val="tx1"/>
                </a:solidFill>
                <a:latin typeface="Meiryo UI" panose="020B0604030504040204" pitchFamily="50" charset="-128"/>
                <a:ea typeface="Meiryo UI" panose="020B0604030504040204" pitchFamily="50" charset="-128"/>
              </a:rPr>
              <a:t>堺東</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ctr"/>
            <a:r>
              <a:rPr kumimoji="1" lang="ja-JP" altLang="en-US" sz="1050" dirty="0">
                <a:solidFill>
                  <a:schemeClr val="tx1"/>
                </a:solidFill>
                <a:latin typeface="Meiryo UI" panose="020B0604030504040204" pitchFamily="50" charset="-128"/>
                <a:ea typeface="Meiryo UI" panose="020B0604030504040204" pitchFamily="50" charset="-128"/>
              </a:rPr>
              <a:t>堺駅</a:t>
            </a:r>
          </a:p>
        </p:txBody>
      </p:sp>
      <p:sp>
        <p:nvSpPr>
          <p:cNvPr id="73" name="楕円 72"/>
          <p:cNvSpPr>
            <a:spLocks noChangeAspect="1"/>
          </p:cNvSpPr>
          <p:nvPr/>
        </p:nvSpPr>
        <p:spPr>
          <a:xfrm>
            <a:off x="7616974" y="3561621"/>
            <a:ext cx="924376" cy="414195"/>
          </a:xfrm>
          <a:prstGeom prst="ellipse">
            <a:avLst/>
          </a:prstGeom>
          <a:solidFill>
            <a:schemeClr val="accent5">
              <a:lumMod val="60000"/>
              <a:lumOff val="40000"/>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堺旧港</a:t>
            </a:r>
          </a:p>
        </p:txBody>
      </p:sp>
      <p:sp>
        <p:nvSpPr>
          <p:cNvPr id="74" name="フリーフォーム 73"/>
          <p:cNvSpPr/>
          <p:nvPr/>
        </p:nvSpPr>
        <p:spPr>
          <a:xfrm>
            <a:off x="6002633" y="2908341"/>
            <a:ext cx="1845166" cy="1098329"/>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2641600 w 2931885"/>
              <a:gd name="connsiteY0" fmla="*/ 0 h 3585031"/>
              <a:gd name="connsiteX1" fmla="*/ 2931884 w 2931885"/>
              <a:gd name="connsiteY1" fmla="*/ 1756231 h 3585031"/>
              <a:gd name="connsiteX2" fmla="*/ 0 w 2931885"/>
              <a:gd name="connsiteY2" fmla="*/ 3585031 h 3585031"/>
              <a:gd name="connsiteX0" fmla="*/ 1901371 w 2931885"/>
              <a:gd name="connsiteY0" fmla="*/ 2641969 h 2686776"/>
              <a:gd name="connsiteX1" fmla="*/ 2931884 w 2931885"/>
              <a:gd name="connsiteY1" fmla="*/ 101972 h 2686776"/>
              <a:gd name="connsiteX2" fmla="*/ 0 w 2931885"/>
              <a:gd name="connsiteY2" fmla="*/ 1930772 h 2686776"/>
              <a:gd name="connsiteX0" fmla="*/ 1901371 w 1901371"/>
              <a:gd name="connsiteY0" fmla="*/ 711197 h 711197"/>
              <a:gd name="connsiteX1" fmla="*/ 0 w 1901371"/>
              <a:gd name="connsiteY1" fmla="*/ 0 h 711197"/>
              <a:gd name="connsiteX0" fmla="*/ 1944914 w 1944914"/>
              <a:gd name="connsiteY0" fmla="*/ 856340 h 856340"/>
              <a:gd name="connsiteX1" fmla="*/ 0 w 1944914"/>
              <a:gd name="connsiteY1" fmla="*/ 0 h 856340"/>
              <a:gd name="connsiteX0" fmla="*/ 1132114 w 1132114"/>
              <a:gd name="connsiteY0" fmla="*/ 2525483 h 2525483"/>
              <a:gd name="connsiteX1" fmla="*/ 0 w 1132114"/>
              <a:gd name="connsiteY1" fmla="*/ 0 h 2525483"/>
              <a:gd name="connsiteX0" fmla="*/ 1480457 w 1480457"/>
              <a:gd name="connsiteY0" fmla="*/ 1814283 h 1814283"/>
              <a:gd name="connsiteX1" fmla="*/ 0 w 1480457"/>
              <a:gd name="connsiteY1" fmla="*/ 0 h 1814283"/>
              <a:gd name="connsiteX0" fmla="*/ 1480457 w 1480457"/>
              <a:gd name="connsiteY0" fmla="*/ 1814283 h 1814283"/>
              <a:gd name="connsiteX1" fmla="*/ 629960 w 1480457"/>
              <a:gd name="connsiteY1" fmla="*/ 1023157 h 1814283"/>
              <a:gd name="connsiteX2" fmla="*/ 0 w 1480457"/>
              <a:gd name="connsiteY2" fmla="*/ 0 h 1814283"/>
              <a:gd name="connsiteX0" fmla="*/ 1480457 w 1480457"/>
              <a:gd name="connsiteY0" fmla="*/ 1698169 h 1698169"/>
              <a:gd name="connsiteX1" fmla="*/ 629960 w 1480457"/>
              <a:gd name="connsiteY1" fmla="*/ 1023157 h 1698169"/>
              <a:gd name="connsiteX2" fmla="*/ 0 w 1480457"/>
              <a:gd name="connsiteY2" fmla="*/ 0 h 1698169"/>
              <a:gd name="connsiteX0" fmla="*/ 1480457 w 1480457"/>
              <a:gd name="connsiteY0" fmla="*/ 1698169 h 1698169"/>
              <a:gd name="connsiteX1" fmla="*/ 629960 w 1480457"/>
              <a:gd name="connsiteY1" fmla="*/ 1023157 h 1698169"/>
              <a:gd name="connsiteX2" fmla="*/ 0 w 1480457"/>
              <a:gd name="connsiteY2" fmla="*/ 0 h 1698169"/>
              <a:gd name="connsiteX0" fmla="*/ 1480457 w 1480457"/>
              <a:gd name="connsiteY0" fmla="*/ 1698169 h 1698169"/>
              <a:gd name="connsiteX1" fmla="*/ 629960 w 1480457"/>
              <a:gd name="connsiteY1" fmla="*/ 1023157 h 1698169"/>
              <a:gd name="connsiteX2" fmla="*/ 0 w 1480457"/>
              <a:gd name="connsiteY2" fmla="*/ 0 h 1698169"/>
              <a:gd name="connsiteX0" fmla="*/ 1480457 w 1480457"/>
              <a:gd name="connsiteY0" fmla="*/ 1698169 h 1698169"/>
              <a:gd name="connsiteX1" fmla="*/ 629960 w 1480457"/>
              <a:gd name="connsiteY1" fmla="*/ 1023157 h 1698169"/>
              <a:gd name="connsiteX2" fmla="*/ 0 w 1480457"/>
              <a:gd name="connsiteY2" fmla="*/ 0 h 1698169"/>
              <a:gd name="connsiteX0" fmla="*/ 1132115 w 1132115"/>
              <a:gd name="connsiteY0" fmla="*/ 1669141 h 1669141"/>
              <a:gd name="connsiteX1" fmla="*/ 629960 w 1132115"/>
              <a:gd name="connsiteY1" fmla="*/ 1023157 h 1669141"/>
              <a:gd name="connsiteX2" fmla="*/ 0 w 1132115"/>
              <a:gd name="connsiteY2" fmla="*/ 0 h 1669141"/>
              <a:gd name="connsiteX0" fmla="*/ 1117601 w 1117601"/>
              <a:gd name="connsiteY0" fmla="*/ 1538513 h 1538513"/>
              <a:gd name="connsiteX1" fmla="*/ 615446 w 1117601"/>
              <a:gd name="connsiteY1" fmla="*/ 892529 h 1538513"/>
              <a:gd name="connsiteX2" fmla="*/ 0 w 1117601"/>
              <a:gd name="connsiteY2" fmla="*/ 0 h 1538513"/>
              <a:gd name="connsiteX0" fmla="*/ 1117601 w 1117601"/>
              <a:gd name="connsiteY0" fmla="*/ 1538513 h 1538513"/>
              <a:gd name="connsiteX1" fmla="*/ 542875 w 1117601"/>
              <a:gd name="connsiteY1" fmla="*/ 936072 h 1538513"/>
              <a:gd name="connsiteX2" fmla="*/ 0 w 1117601"/>
              <a:gd name="connsiteY2" fmla="*/ 0 h 1538513"/>
              <a:gd name="connsiteX0" fmla="*/ 1117601 w 1117601"/>
              <a:gd name="connsiteY0" fmla="*/ 1538513 h 1538513"/>
              <a:gd name="connsiteX1" fmla="*/ 499332 w 1117601"/>
              <a:gd name="connsiteY1" fmla="*/ 1037672 h 1538513"/>
              <a:gd name="connsiteX2" fmla="*/ 0 w 1117601"/>
              <a:gd name="connsiteY2" fmla="*/ 0 h 1538513"/>
              <a:gd name="connsiteX0" fmla="*/ 1262744 w 1262744"/>
              <a:gd name="connsiteY0" fmla="*/ 1625599 h 1625599"/>
              <a:gd name="connsiteX1" fmla="*/ 499332 w 1262744"/>
              <a:gd name="connsiteY1" fmla="*/ 1037672 h 1625599"/>
              <a:gd name="connsiteX2" fmla="*/ 0 w 1262744"/>
              <a:gd name="connsiteY2" fmla="*/ 0 h 1625599"/>
              <a:gd name="connsiteX0" fmla="*/ 18349 w 4112002"/>
              <a:gd name="connsiteY0" fmla="*/ 2249714 h 2249714"/>
              <a:gd name="connsiteX1" fmla="*/ 4102709 w 4112002"/>
              <a:gd name="connsiteY1" fmla="*/ 1037672 h 2249714"/>
              <a:gd name="connsiteX2" fmla="*/ 3603377 w 4112002"/>
              <a:gd name="connsiteY2" fmla="*/ 0 h 2249714"/>
              <a:gd name="connsiteX0" fmla="*/ 0 w 4095751"/>
              <a:gd name="connsiteY0" fmla="*/ 2249714 h 2249714"/>
              <a:gd name="connsiteX1" fmla="*/ 4084360 w 4095751"/>
              <a:gd name="connsiteY1" fmla="*/ 1037672 h 2249714"/>
              <a:gd name="connsiteX2" fmla="*/ 3585028 w 4095751"/>
              <a:gd name="connsiteY2" fmla="*/ 0 h 2249714"/>
              <a:gd name="connsiteX0" fmla="*/ 0 w 3585028"/>
              <a:gd name="connsiteY0" fmla="*/ 2249714 h 2249714"/>
              <a:gd name="connsiteX1" fmla="*/ 3585028 w 3585028"/>
              <a:gd name="connsiteY1" fmla="*/ 0 h 2249714"/>
              <a:gd name="connsiteX0" fmla="*/ 0 w 1582057"/>
              <a:gd name="connsiteY0" fmla="*/ 2801257 h 2801257"/>
              <a:gd name="connsiteX1" fmla="*/ 1582057 w 1582057"/>
              <a:gd name="connsiteY1" fmla="*/ 0 h 2801257"/>
              <a:gd name="connsiteX0" fmla="*/ 0 w 43543"/>
              <a:gd name="connsiteY0" fmla="*/ 6023428 h 6023428"/>
              <a:gd name="connsiteX1" fmla="*/ 43543 w 43543"/>
              <a:gd name="connsiteY1" fmla="*/ 0 h 6023428"/>
              <a:gd name="connsiteX0" fmla="*/ 0 w 1148136"/>
              <a:gd name="connsiteY0" fmla="*/ 6023428 h 6023428"/>
              <a:gd name="connsiteX1" fmla="*/ 1148136 w 1148136"/>
              <a:gd name="connsiteY1" fmla="*/ 2568885 h 6023428"/>
              <a:gd name="connsiteX2" fmla="*/ 43543 w 1148136"/>
              <a:gd name="connsiteY2" fmla="*/ 0 h 6023428"/>
              <a:gd name="connsiteX0" fmla="*/ 0 w 1148136"/>
              <a:gd name="connsiteY0" fmla="*/ 6023428 h 6023428"/>
              <a:gd name="connsiteX1" fmla="*/ 1148136 w 1148136"/>
              <a:gd name="connsiteY1" fmla="*/ 2568885 h 6023428"/>
              <a:gd name="connsiteX2" fmla="*/ 43543 w 1148136"/>
              <a:gd name="connsiteY2" fmla="*/ 0 h 6023428"/>
              <a:gd name="connsiteX0" fmla="*/ 0 w 1290355"/>
              <a:gd name="connsiteY0" fmla="*/ 6023428 h 6023428"/>
              <a:gd name="connsiteX1" fmla="*/ 1177163 w 1290355"/>
              <a:gd name="connsiteY1" fmla="*/ 4208999 h 6023428"/>
              <a:gd name="connsiteX2" fmla="*/ 1148136 w 1290355"/>
              <a:gd name="connsiteY2" fmla="*/ 2568885 h 6023428"/>
              <a:gd name="connsiteX3" fmla="*/ 43543 w 1290355"/>
              <a:gd name="connsiteY3" fmla="*/ 0 h 6023428"/>
              <a:gd name="connsiteX0" fmla="*/ 145143 w 1246812"/>
              <a:gd name="connsiteY0" fmla="*/ 6095999 h 6095999"/>
              <a:gd name="connsiteX1" fmla="*/ 1133620 w 1246812"/>
              <a:gd name="connsiteY1" fmla="*/ 4208999 h 6095999"/>
              <a:gd name="connsiteX2" fmla="*/ 1104593 w 1246812"/>
              <a:gd name="connsiteY2" fmla="*/ 2568885 h 6095999"/>
              <a:gd name="connsiteX3" fmla="*/ 0 w 1246812"/>
              <a:gd name="connsiteY3" fmla="*/ 0 h 6095999"/>
              <a:gd name="connsiteX0" fmla="*/ 0 w 5733142"/>
              <a:gd name="connsiteY0" fmla="*/ 6574970 h 6574970"/>
              <a:gd name="connsiteX1" fmla="*/ 988477 w 5733142"/>
              <a:gd name="connsiteY1" fmla="*/ 4687970 h 6574970"/>
              <a:gd name="connsiteX2" fmla="*/ 959450 w 5733142"/>
              <a:gd name="connsiteY2" fmla="*/ 3047856 h 6574970"/>
              <a:gd name="connsiteX3" fmla="*/ 5733142 w 5733142"/>
              <a:gd name="connsiteY3" fmla="*/ 0 h 6574970"/>
              <a:gd name="connsiteX0" fmla="*/ 0 w 5733142"/>
              <a:gd name="connsiteY0" fmla="*/ 6574970 h 6574970"/>
              <a:gd name="connsiteX1" fmla="*/ 988477 w 5733142"/>
              <a:gd name="connsiteY1" fmla="*/ 4687970 h 6574970"/>
              <a:gd name="connsiteX2" fmla="*/ 5733142 w 5733142"/>
              <a:gd name="connsiteY2" fmla="*/ 0 h 6574970"/>
              <a:gd name="connsiteX0" fmla="*/ 0 w 5733142"/>
              <a:gd name="connsiteY0" fmla="*/ 6574970 h 6574970"/>
              <a:gd name="connsiteX1" fmla="*/ 5733142 w 5733142"/>
              <a:gd name="connsiteY1" fmla="*/ 0 h 6574970"/>
              <a:gd name="connsiteX0" fmla="*/ 0 w 4412342"/>
              <a:gd name="connsiteY0" fmla="*/ 1727198 h 1727198"/>
              <a:gd name="connsiteX1" fmla="*/ 4412342 w 4412342"/>
              <a:gd name="connsiteY1" fmla="*/ 0 h 1727198"/>
              <a:gd name="connsiteX0" fmla="*/ 0 w 4470399"/>
              <a:gd name="connsiteY0" fmla="*/ 2525483 h 2525483"/>
              <a:gd name="connsiteX1" fmla="*/ 4470399 w 4470399"/>
              <a:gd name="connsiteY1" fmla="*/ 0 h 2525483"/>
              <a:gd name="connsiteX0" fmla="*/ 0 w 4470399"/>
              <a:gd name="connsiteY0" fmla="*/ 2525483 h 2525483"/>
              <a:gd name="connsiteX1" fmla="*/ 297439 w 4470399"/>
              <a:gd name="connsiteY1" fmla="*/ 1386113 h 2525483"/>
              <a:gd name="connsiteX2" fmla="*/ 4470399 w 4470399"/>
              <a:gd name="connsiteY2" fmla="*/ 0 h 2525483"/>
              <a:gd name="connsiteX0" fmla="*/ 0 w 4470399"/>
              <a:gd name="connsiteY0" fmla="*/ 2525483 h 2525483"/>
              <a:gd name="connsiteX1" fmla="*/ 1037667 w 4470399"/>
              <a:gd name="connsiteY1" fmla="*/ 1240970 h 2525483"/>
              <a:gd name="connsiteX2" fmla="*/ 4470399 w 4470399"/>
              <a:gd name="connsiteY2" fmla="*/ 0 h 2525483"/>
              <a:gd name="connsiteX0" fmla="*/ 0 w 4281714"/>
              <a:gd name="connsiteY0" fmla="*/ 2525483 h 2525483"/>
              <a:gd name="connsiteX1" fmla="*/ 848982 w 4281714"/>
              <a:gd name="connsiteY1" fmla="*/ 1240970 h 2525483"/>
              <a:gd name="connsiteX2" fmla="*/ 4281714 w 4281714"/>
              <a:gd name="connsiteY2" fmla="*/ 0 h 2525483"/>
              <a:gd name="connsiteX0" fmla="*/ 0 w 4281714"/>
              <a:gd name="connsiteY0" fmla="*/ 2525483 h 2525483"/>
              <a:gd name="connsiteX1" fmla="*/ 848982 w 4281714"/>
              <a:gd name="connsiteY1" fmla="*/ 1240970 h 2525483"/>
              <a:gd name="connsiteX2" fmla="*/ 4281714 w 4281714"/>
              <a:gd name="connsiteY2" fmla="*/ 0 h 2525483"/>
              <a:gd name="connsiteX0" fmla="*/ 0 w 4281714"/>
              <a:gd name="connsiteY0" fmla="*/ 2525483 h 2525483"/>
              <a:gd name="connsiteX1" fmla="*/ 848982 w 4281714"/>
              <a:gd name="connsiteY1" fmla="*/ 1240970 h 2525483"/>
              <a:gd name="connsiteX2" fmla="*/ 3142238 w 4281714"/>
              <a:gd name="connsiteY2" fmla="*/ 413656 h 2525483"/>
              <a:gd name="connsiteX3" fmla="*/ 4281714 w 4281714"/>
              <a:gd name="connsiteY3" fmla="*/ 0 h 2525483"/>
              <a:gd name="connsiteX0" fmla="*/ 0 w 4484914"/>
              <a:gd name="connsiteY0" fmla="*/ 2728683 h 2728683"/>
              <a:gd name="connsiteX1" fmla="*/ 848982 w 4484914"/>
              <a:gd name="connsiteY1" fmla="*/ 1444170 h 2728683"/>
              <a:gd name="connsiteX2" fmla="*/ 3142238 w 4484914"/>
              <a:gd name="connsiteY2" fmla="*/ 616856 h 2728683"/>
              <a:gd name="connsiteX3" fmla="*/ 4484914 w 4484914"/>
              <a:gd name="connsiteY3" fmla="*/ 0 h 2728683"/>
              <a:gd name="connsiteX0" fmla="*/ 0 w 4484914"/>
              <a:gd name="connsiteY0" fmla="*/ 2728683 h 2728683"/>
              <a:gd name="connsiteX1" fmla="*/ 848982 w 4484914"/>
              <a:gd name="connsiteY1" fmla="*/ 1444170 h 2728683"/>
              <a:gd name="connsiteX2" fmla="*/ 2764867 w 4484914"/>
              <a:gd name="connsiteY2" fmla="*/ 645885 h 2728683"/>
              <a:gd name="connsiteX3" fmla="*/ 4484914 w 4484914"/>
              <a:gd name="connsiteY3" fmla="*/ 0 h 2728683"/>
              <a:gd name="connsiteX0" fmla="*/ 0 w 4557485"/>
              <a:gd name="connsiteY0" fmla="*/ 2714169 h 2714169"/>
              <a:gd name="connsiteX1" fmla="*/ 848982 w 4557485"/>
              <a:gd name="connsiteY1" fmla="*/ 1429656 h 2714169"/>
              <a:gd name="connsiteX2" fmla="*/ 2764867 w 4557485"/>
              <a:gd name="connsiteY2" fmla="*/ 631371 h 2714169"/>
              <a:gd name="connsiteX3" fmla="*/ 4557485 w 4557485"/>
              <a:gd name="connsiteY3" fmla="*/ 0 h 2714169"/>
              <a:gd name="connsiteX0" fmla="*/ 0 w 4557485"/>
              <a:gd name="connsiteY0" fmla="*/ 2714169 h 2714169"/>
              <a:gd name="connsiteX1" fmla="*/ 848982 w 4557485"/>
              <a:gd name="connsiteY1" fmla="*/ 1429656 h 2714169"/>
              <a:gd name="connsiteX2" fmla="*/ 2764867 w 4557485"/>
              <a:gd name="connsiteY2" fmla="*/ 631371 h 2714169"/>
              <a:gd name="connsiteX3" fmla="*/ 4557485 w 4557485"/>
              <a:gd name="connsiteY3" fmla="*/ 0 h 2714169"/>
              <a:gd name="connsiteX0" fmla="*/ 0 w 4557485"/>
              <a:gd name="connsiteY0" fmla="*/ 2714169 h 2714169"/>
              <a:gd name="connsiteX1" fmla="*/ 848982 w 4557485"/>
              <a:gd name="connsiteY1" fmla="*/ 1429656 h 2714169"/>
              <a:gd name="connsiteX2" fmla="*/ 2764867 w 4557485"/>
              <a:gd name="connsiteY2" fmla="*/ 631371 h 2714169"/>
              <a:gd name="connsiteX3" fmla="*/ 4557485 w 4557485"/>
              <a:gd name="connsiteY3" fmla="*/ 0 h 2714169"/>
              <a:gd name="connsiteX0" fmla="*/ 0 w 4557485"/>
              <a:gd name="connsiteY0" fmla="*/ 2714169 h 2714169"/>
              <a:gd name="connsiteX1" fmla="*/ 848982 w 4557485"/>
              <a:gd name="connsiteY1" fmla="*/ 1429656 h 2714169"/>
              <a:gd name="connsiteX2" fmla="*/ 2764867 w 4557485"/>
              <a:gd name="connsiteY2" fmla="*/ 631371 h 2714169"/>
              <a:gd name="connsiteX3" fmla="*/ 4557485 w 4557485"/>
              <a:gd name="connsiteY3" fmla="*/ 0 h 2714169"/>
              <a:gd name="connsiteX0" fmla="*/ 0 w 4557485"/>
              <a:gd name="connsiteY0" fmla="*/ 2714169 h 2714169"/>
              <a:gd name="connsiteX1" fmla="*/ 1052182 w 4557485"/>
              <a:gd name="connsiteY1" fmla="*/ 1342570 h 2714169"/>
              <a:gd name="connsiteX2" fmla="*/ 2764867 w 4557485"/>
              <a:gd name="connsiteY2" fmla="*/ 631371 h 2714169"/>
              <a:gd name="connsiteX3" fmla="*/ 4557485 w 4557485"/>
              <a:gd name="connsiteY3" fmla="*/ 0 h 2714169"/>
              <a:gd name="connsiteX0" fmla="*/ 0 w 4557485"/>
              <a:gd name="connsiteY0" fmla="*/ 2714169 h 2714169"/>
              <a:gd name="connsiteX1" fmla="*/ 1273855 w 4557485"/>
              <a:gd name="connsiteY1" fmla="*/ 1273298 h 2714169"/>
              <a:gd name="connsiteX2" fmla="*/ 2764867 w 4557485"/>
              <a:gd name="connsiteY2" fmla="*/ 631371 h 2714169"/>
              <a:gd name="connsiteX3" fmla="*/ 4557485 w 4557485"/>
              <a:gd name="connsiteY3" fmla="*/ 0 h 2714169"/>
              <a:gd name="connsiteX0" fmla="*/ 0 w 4557485"/>
              <a:gd name="connsiteY0" fmla="*/ 2714169 h 2714169"/>
              <a:gd name="connsiteX1" fmla="*/ 728249 w 4557485"/>
              <a:gd name="connsiteY1" fmla="*/ 2122383 h 2714169"/>
              <a:gd name="connsiteX2" fmla="*/ 1273855 w 4557485"/>
              <a:gd name="connsiteY2" fmla="*/ 1273298 h 2714169"/>
              <a:gd name="connsiteX3" fmla="*/ 2764867 w 4557485"/>
              <a:gd name="connsiteY3" fmla="*/ 631371 h 2714169"/>
              <a:gd name="connsiteX4" fmla="*/ 4557485 w 4557485"/>
              <a:gd name="connsiteY4" fmla="*/ 0 h 2714169"/>
              <a:gd name="connsiteX0" fmla="*/ 0 w 5333339"/>
              <a:gd name="connsiteY0" fmla="*/ 2082798 h 2082798"/>
              <a:gd name="connsiteX1" fmla="*/ 728249 w 5333339"/>
              <a:gd name="connsiteY1" fmla="*/ 1491012 h 2082798"/>
              <a:gd name="connsiteX2" fmla="*/ 1273855 w 5333339"/>
              <a:gd name="connsiteY2" fmla="*/ 641927 h 2082798"/>
              <a:gd name="connsiteX3" fmla="*/ 2764867 w 5333339"/>
              <a:gd name="connsiteY3" fmla="*/ 0 h 2082798"/>
              <a:gd name="connsiteX4" fmla="*/ 5333339 w 5333339"/>
              <a:gd name="connsiteY4" fmla="*/ 380011 h 2082798"/>
              <a:gd name="connsiteX0" fmla="*/ 0 w 5333339"/>
              <a:gd name="connsiteY0" fmla="*/ 1702787 h 1702787"/>
              <a:gd name="connsiteX1" fmla="*/ 728249 w 5333339"/>
              <a:gd name="connsiteY1" fmla="*/ 1111001 h 1702787"/>
              <a:gd name="connsiteX2" fmla="*/ 1273855 w 5333339"/>
              <a:gd name="connsiteY2" fmla="*/ 261916 h 1702787"/>
              <a:gd name="connsiteX3" fmla="*/ 5333339 w 5333339"/>
              <a:gd name="connsiteY3" fmla="*/ 0 h 1702787"/>
              <a:gd name="connsiteX0" fmla="*/ 0 w 5333339"/>
              <a:gd name="connsiteY0" fmla="*/ 1740677 h 1740677"/>
              <a:gd name="connsiteX1" fmla="*/ 728249 w 5333339"/>
              <a:gd name="connsiteY1" fmla="*/ 1148891 h 1740677"/>
              <a:gd name="connsiteX2" fmla="*/ 1273855 w 5333339"/>
              <a:gd name="connsiteY2" fmla="*/ 299806 h 1740677"/>
              <a:gd name="connsiteX3" fmla="*/ 3125085 w 5333339"/>
              <a:gd name="connsiteY3" fmla="*/ 12818 h 1740677"/>
              <a:gd name="connsiteX4" fmla="*/ 5333339 w 5333339"/>
              <a:gd name="connsiteY4" fmla="*/ 37890 h 1740677"/>
              <a:gd name="connsiteX0" fmla="*/ 0 w 5527303"/>
              <a:gd name="connsiteY0" fmla="*/ 1841332 h 1841332"/>
              <a:gd name="connsiteX1" fmla="*/ 728249 w 5527303"/>
              <a:gd name="connsiteY1" fmla="*/ 1249546 h 1841332"/>
              <a:gd name="connsiteX2" fmla="*/ 1273855 w 5527303"/>
              <a:gd name="connsiteY2" fmla="*/ 400461 h 1841332"/>
              <a:gd name="connsiteX3" fmla="*/ 3125085 w 5527303"/>
              <a:gd name="connsiteY3" fmla="*/ 113473 h 1841332"/>
              <a:gd name="connsiteX4" fmla="*/ 5527303 w 5527303"/>
              <a:gd name="connsiteY4" fmla="*/ 0 h 1841332"/>
              <a:gd name="connsiteX0" fmla="*/ 0 w 5748976"/>
              <a:gd name="connsiteY0" fmla="*/ 2021441 h 2021441"/>
              <a:gd name="connsiteX1" fmla="*/ 728249 w 5748976"/>
              <a:gd name="connsiteY1" fmla="*/ 1429655 h 2021441"/>
              <a:gd name="connsiteX2" fmla="*/ 1273855 w 5748976"/>
              <a:gd name="connsiteY2" fmla="*/ 580570 h 2021441"/>
              <a:gd name="connsiteX3" fmla="*/ 3125085 w 5748976"/>
              <a:gd name="connsiteY3" fmla="*/ 293582 h 2021441"/>
              <a:gd name="connsiteX4" fmla="*/ 5748976 w 5748976"/>
              <a:gd name="connsiteY4" fmla="*/ 0 h 2021441"/>
              <a:gd name="connsiteX0" fmla="*/ 0 w 5748976"/>
              <a:gd name="connsiteY0" fmla="*/ 2021441 h 2021441"/>
              <a:gd name="connsiteX1" fmla="*/ 728249 w 5748976"/>
              <a:gd name="connsiteY1" fmla="*/ 1429655 h 2021441"/>
              <a:gd name="connsiteX2" fmla="*/ 1273855 w 5748976"/>
              <a:gd name="connsiteY2" fmla="*/ 580570 h 2021441"/>
              <a:gd name="connsiteX3" fmla="*/ 3138939 w 5748976"/>
              <a:gd name="connsiteY3" fmla="*/ 210455 h 2021441"/>
              <a:gd name="connsiteX4" fmla="*/ 5748976 w 5748976"/>
              <a:gd name="connsiteY4" fmla="*/ 0 h 2021441"/>
              <a:gd name="connsiteX0" fmla="*/ 0 w 5748976"/>
              <a:gd name="connsiteY0" fmla="*/ 2021441 h 2021441"/>
              <a:gd name="connsiteX1" fmla="*/ 728249 w 5748976"/>
              <a:gd name="connsiteY1" fmla="*/ 1429655 h 2021441"/>
              <a:gd name="connsiteX2" fmla="*/ 1453964 w 5748976"/>
              <a:gd name="connsiteY2" fmla="*/ 511298 h 2021441"/>
              <a:gd name="connsiteX3" fmla="*/ 3138939 w 5748976"/>
              <a:gd name="connsiteY3" fmla="*/ 210455 h 2021441"/>
              <a:gd name="connsiteX4" fmla="*/ 5748976 w 5748976"/>
              <a:gd name="connsiteY4" fmla="*/ 0 h 2021441"/>
              <a:gd name="connsiteX0" fmla="*/ 0 w 6116671"/>
              <a:gd name="connsiteY0" fmla="*/ 2466545 h 2466545"/>
              <a:gd name="connsiteX1" fmla="*/ 728249 w 6116671"/>
              <a:gd name="connsiteY1" fmla="*/ 1874759 h 2466545"/>
              <a:gd name="connsiteX2" fmla="*/ 1453964 w 6116671"/>
              <a:gd name="connsiteY2" fmla="*/ 956402 h 2466545"/>
              <a:gd name="connsiteX3" fmla="*/ 3138939 w 6116671"/>
              <a:gd name="connsiteY3" fmla="*/ 655559 h 2466545"/>
              <a:gd name="connsiteX4" fmla="*/ 6116671 w 6116671"/>
              <a:gd name="connsiteY4" fmla="*/ 0 h 2466545"/>
              <a:gd name="connsiteX0" fmla="*/ 0 w 6116671"/>
              <a:gd name="connsiteY0" fmla="*/ 2466545 h 2466545"/>
              <a:gd name="connsiteX1" fmla="*/ 728249 w 6116671"/>
              <a:gd name="connsiteY1" fmla="*/ 1874759 h 2466545"/>
              <a:gd name="connsiteX2" fmla="*/ 1453964 w 6116671"/>
              <a:gd name="connsiteY2" fmla="*/ 956402 h 2466545"/>
              <a:gd name="connsiteX3" fmla="*/ 6116671 w 6116671"/>
              <a:gd name="connsiteY3" fmla="*/ 0 h 2466545"/>
              <a:gd name="connsiteX0" fmla="*/ 0 w 6116671"/>
              <a:gd name="connsiteY0" fmla="*/ 2466545 h 2466545"/>
              <a:gd name="connsiteX1" fmla="*/ 728249 w 6116671"/>
              <a:gd name="connsiteY1" fmla="*/ 1874759 h 2466545"/>
              <a:gd name="connsiteX2" fmla="*/ 1937773 w 6116671"/>
              <a:gd name="connsiteY2" fmla="*/ 801584 h 2466545"/>
              <a:gd name="connsiteX3" fmla="*/ 6116671 w 6116671"/>
              <a:gd name="connsiteY3" fmla="*/ 0 h 2466545"/>
              <a:gd name="connsiteX0" fmla="*/ 0 w 6116671"/>
              <a:gd name="connsiteY0" fmla="*/ 2466545 h 2466545"/>
              <a:gd name="connsiteX1" fmla="*/ 1937773 w 6116671"/>
              <a:gd name="connsiteY1" fmla="*/ 801584 h 2466545"/>
              <a:gd name="connsiteX2" fmla="*/ 6116671 w 6116671"/>
              <a:gd name="connsiteY2" fmla="*/ 0 h 2466545"/>
              <a:gd name="connsiteX0" fmla="*/ 0 w 6406956"/>
              <a:gd name="connsiteY0" fmla="*/ 1208641 h 1208641"/>
              <a:gd name="connsiteX1" fmla="*/ 2228058 w 6406956"/>
              <a:gd name="connsiteY1" fmla="*/ 801584 h 1208641"/>
              <a:gd name="connsiteX2" fmla="*/ 6406956 w 6406956"/>
              <a:gd name="connsiteY2" fmla="*/ 0 h 1208641"/>
              <a:gd name="connsiteX0" fmla="*/ 0 w 6406956"/>
              <a:gd name="connsiteY0" fmla="*/ 1208641 h 1208641"/>
              <a:gd name="connsiteX1" fmla="*/ 2228058 w 6406956"/>
              <a:gd name="connsiteY1" fmla="*/ 801584 h 1208641"/>
              <a:gd name="connsiteX2" fmla="*/ 6406956 w 6406956"/>
              <a:gd name="connsiteY2" fmla="*/ 0 h 1208641"/>
              <a:gd name="connsiteX0" fmla="*/ 0 w 6406956"/>
              <a:gd name="connsiteY0" fmla="*/ 1208641 h 1208641"/>
              <a:gd name="connsiteX1" fmla="*/ 2228058 w 6406956"/>
              <a:gd name="connsiteY1" fmla="*/ 801584 h 1208641"/>
              <a:gd name="connsiteX2" fmla="*/ 6406956 w 6406956"/>
              <a:gd name="connsiteY2" fmla="*/ 0 h 1208641"/>
              <a:gd name="connsiteX0" fmla="*/ 0 w 6677889"/>
              <a:gd name="connsiteY0" fmla="*/ 1595689 h 1595689"/>
              <a:gd name="connsiteX1" fmla="*/ 2498991 w 6677889"/>
              <a:gd name="connsiteY1" fmla="*/ 801584 h 1595689"/>
              <a:gd name="connsiteX2" fmla="*/ 6677889 w 6677889"/>
              <a:gd name="connsiteY2" fmla="*/ 0 h 1595689"/>
              <a:gd name="connsiteX0" fmla="*/ 0 w 6794004"/>
              <a:gd name="connsiteY0" fmla="*/ 1692450 h 1692450"/>
              <a:gd name="connsiteX1" fmla="*/ 2615106 w 6794004"/>
              <a:gd name="connsiteY1" fmla="*/ 801584 h 1692450"/>
              <a:gd name="connsiteX2" fmla="*/ 6794004 w 6794004"/>
              <a:gd name="connsiteY2" fmla="*/ 0 h 1692450"/>
              <a:gd name="connsiteX0" fmla="*/ 0 w 6794004"/>
              <a:gd name="connsiteY0" fmla="*/ 1692450 h 1692450"/>
              <a:gd name="connsiteX1" fmla="*/ 2615106 w 6794004"/>
              <a:gd name="connsiteY1" fmla="*/ 801584 h 1692450"/>
              <a:gd name="connsiteX2" fmla="*/ 6794004 w 6794004"/>
              <a:gd name="connsiteY2" fmla="*/ 0 h 1692450"/>
              <a:gd name="connsiteX0" fmla="*/ 0 w 6639185"/>
              <a:gd name="connsiteY0" fmla="*/ 2002087 h 2002087"/>
              <a:gd name="connsiteX1" fmla="*/ 2460287 w 6639185"/>
              <a:gd name="connsiteY1" fmla="*/ 801584 h 2002087"/>
              <a:gd name="connsiteX2" fmla="*/ 6639185 w 6639185"/>
              <a:gd name="connsiteY2" fmla="*/ 0 h 2002087"/>
              <a:gd name="connsiteX0" fmla="*/ 10047 w 6649232"/>
              <a:gd name="connsiteY0" fmla="*/ 2002087 h 2002087"/>
              <a:gd name="connsiteX1" fmla="*/ 2470334 w 6649232"/>
              <a:gd name="connsiteY1" fmla="*/ 801584 h 2002087"/>
              <a:gd name="connsiteX2" fmla="*/ 6649232 w 6649232"/>
              <a:gd name="connsiteY2" fmla="*/ 0 h 2002087"/>
              <a:gd name="connsiteX0" fmla="*/ 131972 w 6771157"/>
              <a:gd name="connsiteY0" fmla="*/ 2002087 h 2002087"/>
              <a:gd name="connsiteX1" fmla="*/ 172990 w 6771157"/>
              <a:gd name="connsiteY1" fmla="*/ 1422725 h 2002087"/>
              <a:gd name="connsiteX2" fmla="*/ 2592259 w 6771157"/>
              <a:gd name="connsiteY2" fmla="*/ 801584 h 2002087"/>
              <a:gd name="connsiteX3" fmla="*/ 6771157 w 6771157"/>
              <a:gd name="connsiteY3" fmla="*/ 0 h 2002087"/>
              <a:gd name="connsiteX0" fmla="*/ 89087 w 6728272"/>
              <a:gd name="connsiteY0" fmla="*/ 2002087 h 2002087"/>
              <a:gd name="connsiteX1" fmla="*/ 188163 w 6728272"/>
              <a:gd name="connsiteY1" fmla="*/ 1287258 h 2002087"/>
              <a:gd name="connsiteX2" fmla="*/ 2549374 w 6728272"/>
              <a:gd name="connsiteY2" fmla="*/ 801584 h 2002087"/>
              <a:gd name="connsiteX3" fmla="*/ 6728272 w 6728272"/>
              <a:gd name="connsiteY3" fmla="*/ 0 h 2002087"/>
              <a:gd name="connsiteX0" fmla="*/ 89087 w 6612157"/>
              <a:gd name="connsiteY0" fmla="*/ 2505248 h 2505248"/>
              <a:gd name="connsiteX1" fmla="*/ 188163 w 6612157"/>
              <a:gd name="connsiteY1" fmla="*/ 1790419 h 2505248"/>
              <a:gd name="connsiteX2" fmla="*/ 2549374 w 6612157"/>
              <a:gd name="connsiteY2" fmla="*/ 1304745 h 2505248"/>
              <a:gd name="connsiteX3" fmla="*/ 6612157 w 6612157"/>
              <a:gd name="connsiteY3" fmla="*/ 0 h 2505248"/>
              <a:gd name="connsiteX0" fmla="*/ 89087 w 6612157"/>
              <a:gd name="connsiteY0" fmla="*/ 2505248 h 2505248"/>
              <a:gd name="connsiteX1" fmla="*/ 188163 w 6612157"/>
              <a:gd name="connsiteY1" fmla="*/ 1790419 h 2505248"/>
              <a:gd name="connsiteX2" fmla="*/ 2491317 w 6612157"/>
              <a:gd name="connsiteY2" fmla="*/ 1169278 h 2505248"/>
              <a:gd name="connsiteX3" fmla="*/ 6612157 w 6612157"/>
              <a:gd name="connsiteY3" fmla="*/ 0 h 2505248"/>
              <a:gd name="connsiteX0" fmla="*/ 602043 w 3064943"/>
              <a:gd name="connsiteY0" fmla="*/ 1402163 h 1402163"/>
              <a:gd name="connsiteX1" fmla="*/ 701119 w 3064943"/>
              <a:gd name="connsiteY1" fmla="*/ 687334 h 1402163"/>
              <a:gd name="connsiteX2" fmla="*/ 3004273 w 3064943"/>
              <a:gd name="connsiteY2" fmla="*/ 66193 h 1402163"/>
              <a:gd name="connsiteX3" fmla="*/ 138904 w 3064943"/>
              <a:gd name="connsiteY3" fmla="*/ 0 h 1402163"/>
              <a:gd name="connsiteX0" fmla="*/ 463139 w 592249"/>
              <a:gd name="connsiteY0" fmla="*/ 1402163 h 1402163"/>
              <a:gd name="connsiteX1" fmla="*/ 562215 w 592249"/>
              <a:gd name="connsiteY1" fmla="*/ 687334 h 1402163"/>
              <a:gd name="connsiteX2" fmla="*/ 0 w 592249"/>
              <a:gd name="connsiteY2" fmla="*/ 0 h 1402163"/>
              <a:gd name="connsiteX0" fmla="*/ 2088737 w 2092589"/>
              <a:gd name="connsiteY0" fmla="*/ 4517894 h 4517894"/>
              <a:gd name="connsiteX1" fmla="*/ 562215 w 2092589"/>
              <a:gd name="connsiteY1" fmla="*/ 687334 h 4517894"/>
              <a:gd name="connsiteX2" fmla="*/ 0 w 2092589"/>
              <a:gd name="connsiteY2" fmla="*/ 0 h 4517894"/>
              <a:gd name="connsiteX0" fmla="*/ 2088737 w 2088737"/>
              <a:gd name="connsiteY0" fmla="*/ 4517894 h 4517894"/>
              <a:gd name="connsiteX1" fmla="*/ 736386 w 2088737"/>
              <a:gd name="connsiteY1" fmla="*/ 4015942 h 4517894"/>
              <a:gd name="connsiteX2" fmla="*/ 562215 w 2088737"/>
              <a:gd name="connsiteY2" fmla="*/ 687334 h 4517894"/>
              <a:gd name="connsiteX3" fmla="*/ 0 w 2088737"/>
              <a:gd name="connsiteY3" fmla="*/ 0 h 4517894"/>
              <a:gd name="connsiteX0" fmla="*/ 2088737 w 2088737"/>
              <a:gd name="connsiteY0" fmla="*/ 4517894 h 4517894"/>
              <a:gd name="connsiteX1" fmla="*/ 736386 w 2088737"/>
              <a:gd name="connsiteY1" fmla="*/ 4015942 h 4517894"/>
              <a:gd name="connsiteX2" fmla="*/ 562215 w 2088737"/>
              <a:gd name="connsiteY2" fmla="*/ 687334 h 4517894"/>
              <a:gd name="connsiteX3" fmla="*/ 0 w 2088737"/>
              <a:gd name="connsiteY3" fmla="*/ 0 h 4517894"/>
              <a:gd name="connsiteX0" fmla="*/ 2088737 w 2088737"/>
              <a:gd name="connsiteY0" fmla="*/ 4517894 h 4517894"/>
              <a:gd name="connsiteX1" fmla="*/ 194520 w 2088737"/>
              <a:gd name="connsiteY1" fmla="*/ 3803067 h 4517894"/>
              <a:gd name="connsiteX2" fmla="*/ 562215 w 2088737"/>
              <a:gd name="connsiteY2" fmla="*/ 687334 h 4517894"/>
              <a:gd name="connsiteX3" fmla="*/ 0 w 2088737"/>
              <a:gd name="connsiteY3" fmla="*/ 0 h 4517894"/>
              <a:gd name="connsiteX0" fmla="*/ 1941332 w 1941332"/>
              <a:gd name="connsiteY0" fmla="*/ 3853104 h 3853104"/>
              <a:gd name="connsiteX1" fmla="*/ 47115 w 1941332"/>
              <a:gd name="connsiteY1" fmla="*/ 3138277 h 3853104"/>
              <a:gd name="connsiteX2" fmla="*/ 414810 w 1941332"/>
              <a:gd name="connsiteY2" fmla="*/ 22544 h 3853104"/>
              <a:gd name="connsiteX3" fmla="*/ 626689 w 1941332"/>
              <a:gd name="connsiteY3" fmla="*/ 1309151 h 3853104"/>
              <a:gd name="connsiteX0" fmla="*/ 1937500 w 1937500"/>
              <a:gd name="connsiteY0" fmla="*/ 2543953 h 2543953"/>
              <a:gd name="connsiteX1" fmla="*/ 43283 w 1937500"/>
              <a:gd name="connsiteY1" fmla="*/ 1829126 h 2543953"/>
              <a:gd name="connsiteX2" fmla="*/ 622857 w 1937500"/>
              <a:gd name="connsiteY2" fmla="*/ 0 h 2543953"/>
              <a:gd name="connsiteX0" fmla="*/ 2143819 w 2143819"/>
              <a:gd name="connsiteY0" fmla="*/ 2543953 h 2543953"/>
              <a:gd name="connsiteX1" fmla="*/ 249602 w 2143819"/>
              <a:gd name="connsiteY1" fmla="*/ 1829126 h 2543953"/>
              <a:gd name="connsiteX2" fmla="*/ 56078 w 2143819"/>
              <a:gd name="connsiteY2" fmla="*/ 319640 h 2543953"/>
              <a:gd name="connsiteX3" fmla="*/ 829176 w 2143819"/>
              <a:gd name="connsiteY3" fmla="*/ 0 h 2543953"/>
              <a:gd name="connsiteX0" fmla="*/ 2143819 w 2143819"/>
              <a:gd name="connsiteY0" fmla="*/ 2640714 h 2640714"/>
              <a:gd name="connsiteX1" fmla="*/ 249602 w 2143819"/>
              <a:gd name="connsiteY1" fmla="*/ 1925887 h 2640714"/>
              <a:gd name="connsiteX2" fmla="*/ 56078 w 2143819"/>
              <a:gd name="connsiteY2" fmla="*/ 416401 h 2640714"/>
              <a:gd name="connsiteX3" fmla="*/ 403424 w 2143819"/>
              <a:gd name="connsiteY3" fmla="*/ 0 h 2640714"/>
              <a:gd name="connsiteX0" fmla="*/ 2143819 w 2143819"/>
              <a:gd name="connsiteY0" fmla="*/ 2582657 h 2582657"/>
              <a:gd name="connsiteX1" fmla="*/ 249602 w 2143819"/>
              <a:gd name="connsiteY1" fmla="*/ 1867830 h 2582657"/>
              <a:gd name="connsiteX2" fmla="*/ 56078 w 2143819"/>
              <a:gd name="connsiteY2" fmla="*/ 358344 h 2582657"/>
              <a:gd name="connsiteX3" fmla="*/ 713062 w 2143819"/>
              <a:gd name="connsiteY3" fmla="*/ 0 h 2582657"/>
              <a:gd name="connsiteX0" fmla="*/ 2253382 w 2253382"/>
              <a:gd name="connsiteY0" fmla="*/ 2582657 h 2582657"/>
              <a:gd name="connsiteX1" fmla="*/ 359165 w 2253382"/>
              <a:gd name="connsiteY1" fmla="*/ 1867830 h 2582657"/>
              <a:gd name="connsiteX2" fmla="*/ 30175 w 2253382"/>
              <a:gd name="connsiteY2" fmla="*/ 513162 h 2582657"/>
              <a:gd name="connsiteX3" fmla="*/ 822625 w 2253382"/>
              <a:gd name="connsiteY3" fmla="*/ 0 h 2582657"/>
              <a:gd name="connsiteX0" fmla="*/ 2253382 w 2253382"/>
              <a:gd name="connsiteY0" fmla="*/ 2718124 h 2718124"/>
              <a:gd name="connsiteX1" fmla="*/ 359165 w 2253382"/>
              <a:gd name="connsiteY1" fmla="*/ 2003297 h 2718124"/>
              <a:gd name="connsiteX2" fmla="*/ 30175 w 2253382"/>
              <a:gd name="connsiteY2" fmla="*/ 648629 h 2718124"/>
              <a:gd name="connsiteX3" fmla="*/ 474283 w 2253382"/>
              <a:gd name="connsiteY3" fmla="*/ 0 h 2718124"/>
              <a:gd name="connsiteX0" fmla="*/ 2253382 w 2253382"/>
              <a:gd name="connsiteY0" fmla="*/ 2621361 h 2621361"/>
              <a:gd name="connsiteX1" fmla="*/ 359165 w 2253382"/>
              <a:gd name="connsiteY1" fmla="*/ 1906534 h 2621361"/>
              <a:gd name="connsiteX2" fmla="*/ 30175 w 2253382"/>
              <a:gd name="connsiteY2" fmla="*/ 551866 h 2621361"/>
              <a:gd name="connsiteX3" fmla="*/ 803273 w 2253382"/>
              <a:gd name="connsiteY3" fmla="*/ 0 h 2621361"/>
              <a:gd name="connsiteX0" fmla="*/ 2253382 w 2253382"/>
              <a:gd name="connsiteY0" fmla="*/ 2621361 h 2621361"/>
              <a:gd name="connsiteX1" fmla="*/ 359165 w 2253382"/>
              <a:gd name="connsiteY1" fmla="*/ 1906534 h 2621361"/>
              <a:gd name="connsiteX2" fmla="*/ 30175 w 2253382"/>
              <a:gd name="connsiteY2" fmla="*/ 551866 h 2621361"/>
              <a:gd name="connsiteX3" fmla="*/ 803273 w 2253382"/>
              <a:gd name="connsiteY3" fmla="*/ 0 h 2621361"/>
              <a:gd name="connsiteX0" fmla="*/ 2253382 w 2253382"/>
              <a:gd name="connsiteY0" fmla="*/ 2621361 h 2621361"/>
              <a:gd name="connsiteX1" fmla="*/ 359165 w 2253382"/>
              <a:gd name="connsiteY1" fmla="*/ 1906534 h 2621361"/>
              <a:gd name="connsiteX2" fmla="*/ 30175 w 2253382"/>
              <a:gd name="connsiteY2" fmla="*/ 551866 h 2621361"/>
              <a:gd name="connsiteX3" fmla="*/ 803273 w 2253382"/>
              <a:gd name="connsiteY3" fmla="*/ 0 h 2621361"/>
              <a:gd name="connsiteX0" fmla="*/ 2495015 w 2495015"/>
              <a:gd name="connsiteY0" fmla="*/ 2621361 h 2621361"/>
              <a:gd name="connsiteX1" fmla="*/ 600798 w 2495015"/>
              <a:gd name="connsiteY1" fmla="*/ 1906534 h 2621361"/>
              <a:gd name="connsiteX2" fmla="*/ 14739 w 2495015"/>
              <a:gd name="connsiteY2" fmla="*/ 616133 h 2621361"/>
              <a:gd name="connsiteX3" fmla="*/ 1044906 w 2495015"/>
              <a:gd name="connsiteY3" fmla="*/ 0 h 2621361"/>
              <a:gd name="connsiteX0" fmla="*/ 2500224 w 2500224"/>
              <a:gd name="connsiteY0" fmla="*/ 2621361 h 2621361"/>
              <a:gd name="connsiteX1" fmla="*/ 477472 w 2500224"/>
              <a:gd name="connsiteY1" fmla="*/ 2099336 h 2621361"/>
              <a:gd name="connsiteX2" fmla="*/ 19948 w 2500224"/>
              <a:gd name="connsiteY2" fmla="*/ 616133 h 2621361"/>
              <a:gd name="connsiteX3" fmla="*/ 1050115 w 2500224"/>
              <a:gd name="connsiteY3" fmla="*/ 0 h 2621361"/>
              <a:gd name="connsiteX0" fmla="*/ 2344799 w 2344799"/>
              <a:gd name="connsiteY0" fmla="*/ 2621361 h 2621361"/>
              <a:gd name="connsiteX1" fmla="*/ 322047 w 2344799"/>
              <a:gd name="connsiteY1" fmla="*/ 2099336 h 2621361"/>
              <a:gd name="connsiteX2" fmla="*/ 35903 w 2344799"/>
              <a:gd name="connsiteY2" fmla="*/ 658978 h 2621361"/>
              <a:gd name="connsiteX3" fmla="*/ 894690 w 2344799"/>
              <a:gd name="connsiteY3" fmla="*/ 0 h 2621361"/>
              <a:gd name="connsiteX0" fmla="*/ 2325863 w 2325863"/>
              <a:gd name="connsiteY0" fmla="*/ 2621361 h 2621361"/>
              <a:gd name="connsiteX1" fmla="*/ 538757 w 2325863"/>
              <a:gd name="connsiteY1" fmla="*/ 2035069 h 2621361"/>
              <a:gd name="connsiteX2" fmla="*/ 16967 w 2325863"/>
              <a:gd name="connsiteY2" fmla="*/ 658978 h 2621361"/>
              <a:gd name="connsiteX3" fmla="*/ 875754 w 2325863"/>
              <a:gd name="connsiteY3" fmla="*/ 0 h 2621361"/>
              <a:gd name="connsiteX0" fmla="*/ 2244382 w 2244382"/>
              <a:gd name="connsiteY0" fmla="*/ 2621361 h 2621361"/>
              <a:gd name="connsiteX1" fmla="*/ 457276 w 2244382"/>
              <a:gd name="connsiteY1" fmla="*/ 2035069 h 2621361"/>
              <a:gd name="connsiteX2" fmla="*/ 21176 w 2244382"/>
              <a:gd name="connsiteY2" fmla="*/ 744668 h 2621361"/>
              <a:gd name="connsiteX3" fmla="*/ 794273 w 2244382"/>
              <a:gd name="connsiteY3" fmla="*/ 0 h 2621361"/>
              <a:gd name="connsiteX0" fmla="*/ 2447178 w 2447178"/>
              <a:gd name="connsiteY0" fmla="*/ 2621361 h 2621361"/>
              <a:gd name="connsiteX1" fmla="*/ 660072 w 2447178"/>
              <a:gd name="connsiteY1" fmla="*/ 2035069 h 2621361"/>
              <a:gd name="connsiteX2" fmla="*/ 13095 w 2447178"/>
              <a:gd name="connsiteY2" fmla="*/ 892281 h 2621361"/>
              <a:gd name="connsiteX3" fmla="*/ 997069 w 2447178"/>
              <a:gd name="connsiteY3" fmla="*/ 0 h 2621361"/>
              <a:gd name="connsiteX0" fmla="*/ 2448892 w 2448892"/>
              <a:gd name="connsiteY0" fmla="*/ 2621361 h 2621361"/>
              <a:gd name="connsiteX1" fmla="*/ 598522 w 2448892"/>
              <a:gd name="connsiteY1" fmla="*/ 2119419 h 2621361"/>
              <a:gd name="connsiteX2" fmla="*/ 14809 w 2448892"/>
              <a:gd name="connsiteY2" fmla="*/ 892281 h 2621361"/>
              <a:gd name="connsiteX3" fmla="*/ 998783 w 2448892"/>
              <a:gd name="connsiteY3" fmla="*/ 0 h 2621361"/>
              <a:gd name="connsiteX0" fmla="*/ 2448892 w 2448892"/>
              <a:gd name="connsiteY0" fmla="*/ 2621361 h 2621361"/>
              <a:gd name="connsiteX1" fmla="*/ 598522 w 2448892"/>
              <a:gd name="connsiteY1" fmla="*/ 2119419 h 2621361"/>
              <a:gd name="connsiteX2" fmla="*/ 14809 w 2448892"/>
              <a:gd name="connsiteY2" fmla="*/ 892281 h 2621361"/>
              <a:gd name="connsiteX3" fmla="*/ 998783 w 2448892"/>
              <a:gd name="connsiteY3" fmla="*/ 0 h 2621361"/>
              <a:gd name="connsiteX0" fmla="*/ 2448892 w 2448892"/>
              <a:gd name="connsiteY0" fmla="*/ 2347221 h 2347221"/>
              <a:gd name="connsiteX1" fmla="*/ 598522 w 2448892"/>
              <a:gd name="connsiteY1" fmla="*/ 1845279 h 2347221"/>
              <a:gd name="connsiteX2" fmla="*/ 14809 w 2448892"/>
              <a:gd name="connsiteY2" fmla="*/ 618141 h 2347221"/>
              <a:gd name="connsiteX3" fmla="*/ 808995 w 2448892"/>
              <a:gd name="connsiteY3" fmla="*/ 0 h 2347221"/>
              <a:gd name="connsiteX0" fmla="*/ 2489881 w 2489881"/>
              <a:gd name="connsiteY0" fmla="*/ 2347221 h 2347221"/>
              <a:gd name="connsiteX1" fmla="*/ 639511 w 2489881"/>
              <a:gd name="connsiteY1" fmla="*/ 1845279 h 2347221"/>
              <a:gd name="connsiteX2" fmla="*/ 13623 w 2489881"/>
              <a:gd name="connsiteY2" fmla="*/ 913368 h 2347221"/>
              <a:gd name="connsiteX3" fmla="*/ 849984 w 2489881"/>
              <a:gd name="connsiteY3" fmla="*/ 0 h 2347221"/>
              <a:gd name="connsiteX0" fmla="*/ 2489881 w 2489881"/>
              <a:gd name="connsiteY0" fmla="*/ 2157431 h 2157431"/>
              <a:gd name="connsiteX1" fmla="*/ 639511 w 2489881"/>
              <a:gd name="connsiteY1" fmla="*/ 1655489 h 2157431"/>
              <a:gd name="connsiteX2" fmla="*/ 13623 w 2489881"/>
              <a:gd name="connsiteY2" fmla="*/ 723578 h 2157431"/>
              <a:gd name="connsiteX3" fmla="*/ 744545 w 2489881"/>
              <a:gd name="connsiteY3" fmla="*/ 0 h 2157431"/>
              <a:gd name="connsiteX0" fmla="*/ 2469362 w 2469362"/>
              <a:gd name="connsiteY0" fmla="*/ 2157431 h 2157431"/>
              <a:gd name="connsiteX1" fmla="*/ 618992 w 2469362"/>
              <a:gd name="connsiteY1" fmla="*/ 1655489 h 2157431"/>
              <a:gd name="connsiteX2" fmla="*/ 14192 w 2469362"/>
              <a:gd name="connsiteY2" fmla="*/ 1145331 h 2157431"/>
              <a:gd name="connsiteX3" fmla="*/ 724026 w 2469362"/>
              <a:gd name="connsiteY3" fmla="*/ 0 h 2157431"/>
              <a:gd name="connsiteX0" fmla="*/ 2469362 w 2469362"/>
              <a:gd name="connsiteY0" fmla="*/ 1946554 h 1946554"/>
              <a:gd name="connsiteX1" fmla="*/ 618992 w 2469362"/>
              <a:gd name="connsiteY1" fmla="*/ 1444612 h 1946554"/>
              <a:gd name="connsiteX2" fmla="*/ 14192 w 2469362"/>
              <a:gd name="connsiteY2" fmla="*/ 934454 h 1946554"/>
              <a:gd name="connsiteX3" fmla="*/ 892728 w 2469362"/>
              <a:gd name="connsiteY3" fmla="*/ 0 h 1946554"/>
              <a:gd name="connsiteX0" fmla="*/ 2469362 w 2469362"/>
              <a:gd name="connsiteY0" fmla="*/ 1946554 h 1946554"/>
              <a:gd name="connsiteX1" fmla="*/ 618992 w 2469362"/>
              <a:gd name="connsiteY1" fmla="*/ 1444612 h 1946554"/>
              <a:gd name="connsiteX2" fmla="*/ 14192 w 2469362"/>
              <a:gd name="connsiteY2" fmla="*/ 934454 h 1946554"/>
              <a:gd name="connsiteX3" fmla="*/ 892728 w 2469362"/>
              <a:gd name="connsiteY3" fmla="*/ 0 h 1946554"/>
              <a:gd name="connsiteX0" fmla="*/ 2456788 w 2456788"/>
              <a:gd name="connsiteY0" fmla="*/ 1946554 h 1946554"/>
              <a:gd name="connsiteX1" fmla="*/ 690768 w 2456788"/>
              <a:gd name="connsiteY1" fmla="*/ 1571138 h 1946554"/>
              <a:gd name="connsiteX2" fmla="*/ 1618 w 2456788"/>
              <a:gd name="connsiteY2" fmla="*/ 934454 h 1946554"/>
              <a:gd name="connsiteX3" fmla="*/ 880154 w 2456788"/>
              <a:gd name="connsiteY3" fmla="*/ 0 h 1946554"/>
              <a:gd name="connsiteX0" fmla="*/ 2456788 w 2456788"/>
              <a:gd name="connsiteY0" fmla="*/ 1946554 h 1946554"/>
              <a:gd name="connsiteX1" fmla="*/ 690768 w 2456788"/>
              <a:gd name="connsiteY1" fmla="*/ 1571138 h 1946554"/>
              <a:gd name="connsiteX2" fmla="*/ 1618 w 2456788"/>
              <a:gd name="connsiteY2" fmla="*/ 934454 h 1946554"/>
              <a:gd name="connsiteX3" fmla="*/ 880154 w 2456788"/>
              <a:gd name="connsiteY3" fmla="*/ 0 h 1946554"/>
              <a:gd name="connsiteX0" fmla="*/ 2457517 w 2457517"/>
              <a:gd name="connsiteY0" fmla="*/ 1946554 h 1946554"/>
              <a:gd name="connsiteX1" fmla="*/ 691497 w 2457517"/>
              <a:gd name="connsiteY1" fmla="*/ 1571138 h 1946554"/>
              <a:gd name="connsiteX2" fmla="*/ 2347 w 2457517"/>
              <a:gd name="connsiteY2" fmla="*/ 934454 h 1946554"/>
              <a:gd name="connsiteX3" fmla="*/ 880883 w 2457517"/>
              <a:gd name="connsiteY3" fmla="*/ 0 h 1946554"/>
              <a:gd name="connsiteX0" fmla="*/ 2462407 w 2462407"/>
              <a:gd name="connsiteY0" fmla="*/ 1946554 h 1946554"/>
              <a:gd name="connsiteX1" fmla="*/ 590950 w 2462407"/>
              <a:gd name="connsiteY1" fmla="*/ 1697664 h 1946554"/>
              <a:gd name="connsiteX2" fmla="*/ 7237 w 2462407"/>
              <a:gd name="connsiteY2" fmla="*/ 934454 h 1946554"/>
              <a:gd name="connsiteX3" fmla="*/ 885773 w 2462407"/>
              <a:gd name="connsiteY3" fmla="*/ 0 h 1946554"/>
              <a:gd name="connsiteX0" fmla="*/ 2455978 w 2455978"/>
              <a:gd name="connsiteY0" fmla="*/ 1925466 h 1925466"/>
              <a:gd name="connsiteX1" fmla="*/ 584521 w 2455978"/>
              <a:gd name="connsiteY1" fmla="*/ 1676576 h 1925466"/>
              <a:gd name="connsiteX2" fmla="*/ 808 w 2455978"/>
              <a:gd name="connsiteY2" fmla="*/ 913366 h 1925466"/>
              <a:gd name="connsiteX3" fmla="*/ 668467 w 2455978"/>
              <a:gd name="connsiteY3" fmla="*/ 0 h 1925466"/>
              <a:gd name="connsiteX0" fmla="*/ 2455978 w 2455978"/>
              <a:gd name="connsiteY0" fmla="*/ 1925466 h 1925466"/>
              <a:gd name="connsiteX1" fmla="*/ 584521 w 2455978"/>
              <a:gd name="connsiteY1" fmla="*/ 1676576 h 1925466"/>
              <a:gd name="connsiteX2" fmla="*/ 808 w 2455978"/>
              <a:gd name="connsiteY2" fmla="*/ 913366 h 1925466"/>
              <a:gd name="connsiteX3" fmla="*/ 668467 w 2455978"/>
              <a:gd name="connsiteY3" fmla="*/ 0 h 1925466"/>
              <a:gd name="connsiteX0" fmla="*/ 2459302 w 2459302"/>
              <a:gd name="connsiteY0" fmla="*/ 1883291 h 1883291"/>
              <a:gd name="connsiteX1" fmla="*/ 587845 w 2459302"/>
              <a:gd name="connsiteY1" fmla="*/ 1634401 h 1883291"/>
              <a:gd name="connsiteX2" fmla="*/ 4132 w 2459302"/>
              <a:gd name="connsiteY2" fmla="*/ 871191 h 1883291"/>
              <a:gd name="connsiteX3" fmla="*/ 798317 w 2459302"/>
              <a:gd name="connsiteY3" fmla="*/ 0 h 1883291"/>
              <a:gd name="connsiteX0" fmla="*/ 2479799 w 2479799"/>
              <a:gd name="connsiteY0" fmla="*/ 1883291 h 1883291"/>
              <a:gd name="connsiteX1" fmla="*/ 608342 w 2479799"/>
              <a:gd name="connsiteY1" fmla="*/ 1634401 h 1883291"/>
              <a:gd name="connsiteX2" fmla="*/ 3543 w 2479799"/>
              <a:gd name="connsiteY2" fmla="*/ 681403 h 1883291"/>
              <a:gd name="connsiteX3" fmla="*/ 818814 w 2479799"/>
              <a:gd name="connsiteY3" fmla="*/ 0 h 1883291"/>
              <a:gd name="connsiteX0" fmla="*/ 2476592 w 2476592"/>
              <a:gd name="connsiteY0" fmla="*/ 1883291 h 1883291"/>
              <a:gd name="connsiteX1" fmla="*/ 879275 w 2476592"/>
              <a:gd name="connsiteY1" fmla="*/ 1528964 h 1883291"/>
              <a:gd name="connsiteX2" fmla="*/ 336 w 2476592"/>
              <a:gd name="connsiteY2" fmla="*/ 681403 h 1883291"/>
              <a:gd name="connsiteX3" fmla="*/ 815607 w 2476592"/>
              <a:gd name="connsiteY3" fmla="*/ 0 h 1883291"/>
              <a:gd name="connsiteX0" fmla="*/ 2603118 w 2603118"/>
              <a:gd name="connsiteY0" fmla="*/ 1777853 h 1777853"/>
              <a:gd name="connsiteX1" fmla="*/ 879275 w 2603118"/>
              <a:gd name="connsiteY1" fmla="*/ 1528964 h 1777853"/>
              <a:gd name="connsiteX2" fmla="*/ 336 w 2603118"/>
              <a:gd name="connsiteY2" fmla="*/ 681403 h 1777853"/>
              <a:gd name="connsiteX3" fmla="*/ 815607 w 2603118"/>
              <a:gd name="connsiteY3" fmla="*/ 0 h 1777853"/>
              <a:gd name="connsiteX0" fmla="*/ 2603224 w 2603224"/>
              <a:gd name="connsiteY0" fmla="*/ 1777853 h 1777853"/>
              <a:gd name="connsiteX1" fmla="*/ 879381 w 2603224"/>
              <a:gd name="connsiteY1" fmla="*/ 1528964 h 1777853"/>
              <a:gd name="connsiteX2" fmla="*/ 442 w 2603224"/>
              <a:gd name="connsiteY2" fmla="*/ 681403 h 1777853"/>
              <a:gd name="connsiteX3" fmla="*/ 815713 w 2603224"/>
              <a:gd name="connsiteY3" fmla="*/ 0 h 1777853"/>
              <a:gd name="connsiteX0" fmla="*/ 2603535 w 2603535"/>
              <a:gd name="connsiteY0" fmla="*/ 1777853 h 1777853"/>
              <a:gd name="connsiteX1" fmla="*/ 900779 w 2603535"/>
              <a:gd name="connsiteY1" fmla="*/ 1360264 h 1777853"/>
              <a:gd name="connsiteX2" fmla="*/ 753 w 2603535"/>
              <a:gd name="connsiteY2" fmla="*/ 681403 h 1777853"/>
              <a:gd name="connsiteX3" fmla="*/ 816024 w 2603535"/>
              <a:gd name="connsiteY3" fmla="*/ 0 h 1777853"/>
              <a:gd name="connsiteX0" fmla="*/ 2624624 w 2624625"/>
              <a:gd name="connsiteY0" fmla="*/ 1883291 h 1883291"/>
              <a:gd name="connsiteX1" fmla="*/ 900780 w 2624625"/>
              <a:gd name="connsiteY1" fmla="*/ 1360264 h 1883291"/>
              <a:gd name="connsiteX2" fmla="*/ 754 w 2624625"/>
              <a:gd name="connsiteY2" fmla="*/ 681403 h 1883291"/>
              <a:gd name="connsiteX3" fmla="*/ 816025 w 2624625"/>
              <a:gd name="connsiteY3" fmla="*/ 0 h 1883291"/>
              <a:gd name="connsiteX0" fmla="*/ 2624624 w 2624624"/>
              <a:gd name="connsiteY0" fmla="*/ 1883291 h 1883291"/>
              <a:gd name="connsiteX1" fmla="*/ 900780 w 2624624"/>
              <a:gd name="connsiteY1" fmla="*/ 1360264 h 1883291"/>
              <a:gd name="connsiteX2" fmla="*/ 754 w 2624624"/>
              <a:gd name="connsiteY2" fmla="*/ 681403 h 1883291"/>
              <a:gd name="connsiteX3" fmla="*/ 816025 w 2624624"/>
              <a:gd name="connsiteY3" fmla="*/ 0 h 1883291"/>
              <a:gd name="connsiteX0" fmla="*/ 2381705 w 2381705"/>
              <a:gd name="connsiteY0" fmla="*/ 1883291 h 1883291"/>
              <a:gd name="connsiteX1" fmla="*/ 657861 w 2381705"/>
              <a:gd name="connsiteY1" fmla="*/ 1360264 h 1883291"/>
              <a:gd name="connsiteX2" fmla="*/ 9255 w 2381705"/>
              <a:gd name="connsiteY2" fmla="*/ 681404 h 1883291"/>
              <a:gd name="connsiteX3" fmla="*/ 573106 w 2381705"/>
              <a:gd name="connsiteY3" fmla="*/ 0 h 1883291"/>
              <a:gd name="connsiteX0" fmla="*/ 2373862 w 2373862"/>
              <a:gd name="connsiteY0" fmla="*/ 1883291 h 1883291"/>
              <a:gd name="connsiteX1" fmla="*/ 650018 w 2373862"/>
              <a:gd name="connsiteY1" fmla="*/ 1360264 h 1883291"/>
              <a:gd name="connsiteX2" fmla="*/ 1412 w 2373862"/>
              <a:gd name="connsiteY2" fmla="*/ 681404 h 1883291"/>
              <a:gd name="connsiteX3" fmla="*/ 565263 w 2373862"/>
              <a:gd name="connsiteY3" fmla="*/ 0 h 1883291"/>
              <a:gd name="connsiteX0" fmla="*/ 2373174 w 2373174"/>
              <a:gd name="connsiteY0" fmla="*/ 1883291 h 1883291"/>
              <a:gd name="connsiteX1" fmla="*/ 649330 w 2373174"/>
              <a:gd name="connsiteY1" fmla="*/ 1360264 h 1883291"/>
              <a:gd name="connsiteX2" fmla="*/ 724 w 2373174"/>
              <a:gd name="connsiteY2" fmla="*/ 681404 h 1883291"/>
              <a:gd name="connsiteX3" fmla="*/ 564575 w 2373174"/>
              <a:gd name="connsiteY3" fmla="*/ 0 h 1883291"/>
              <a:gd name="connsiteX0" fmla="*/ 2372450 w 2372450"/>
              <a:gd name="connsiteY0" fmla="*/ 1883291 h 1883291"/>
              <a:gd name="connsiteX1" fmla="*/ 648606 w 2372450"/>
              <a:gd name="connsiteY1" fmla="*/ 1360264 h 1883291"/>
              <a:gd name="connsiteX2" fmla="*/ 0 w 2372450"/>
              <a:gd name="connsiteY2" fmla="*/ 681404 h 1883291"/>
              <a:gd name="connsiteX3" fmla="*/ 563851 w 2372450"/>
              <a:gd name="connsiteY3" fmla="*/ 0 h 1883291"/>
              <a:gd name="connsiteX0" fmla="*/ 2372450 w 2372450"/>
              <a:gd name="connsiteY0" fmla="*/ 1883291 h 1883291"/>
              <a:gd name="connsiteX1" fmla="*/ 648606 w 2372450"/>
              <a:gd name="connsiteY1" fmla="*/ 1360264 h 1883291"/>
              <a:gd name="connsiteX2" fmla="*/ 0 w 2372450"/>
              <a:gd name="connsiteY2" fmla="*/ 681404 h 1883291"/>
              <a:gd name="connsiteX3" fmla="*/ 563851 w 2372450"/>
              <a:gd name="connsiteY3" fmla="*/ 0 h 1883291"/>
              <a:gd name="connsiteX0" fmla="*/ 2372450 w 2372450"/>
              <a:gd name="connsiteY0" fmla="*/ 1938463 h 1938463"/>
              <a:gd name="connsiteX1" fmla="*/ 648606 w 2372450"/>
              <a:gd name="connsiteY1" fmla="*/ 1415436 h 1938463"/>
              <a:gd name="connsiteX2" fmla="*/ 0 w 2372450"/>
              <a:gd name="connsiteY2" fmla="*/ 736576 h 1938463"/>
              <a:gd name="connsiteX3" fmla="*/ 432155 w 2372450"/>
              <a:gd name="connsiteY3" fmla="*/ 0 h 1938463"/>
              <a:gd name="connsiteX0" fmla="*/ 2372450 w 2372450"/>
              <a:gd name="connsiteY0" fmla="*/ 1938463 h 1938463"/>
              <a:gd name="connsiteX1" fmla="*/ 648606 w 2372450"/>
              <a:gd name="connsiteY1" fmla="*/ 1415436 h 1938463"/>
              <a:gd name="connsiteX2" fmla="*/ 0 w 2372450"/>
              <a:gd name="connsiteY2" fmla="*/ 736576 h 1938463"/>
              <a:gd name="connsiteX3" fmla="*/ 432155 w 2372450"/>
              <a:gd name="connsiteY3" fmla="*/ 0 h 1938463"/>
              <a:gd name="connsiteX0" fmla="*/ 2372450 w 2372450"/>
              <a:gd name="connsiteY0" fmla="*/ 2103978 h 2103978"/>
              <a:gd name="connsiteX1" fmla="*/ 648606 w 2372450"/>
              <a:gd name="connsiteY1" fmla="*/ 1580951 h 2103978"/>
              <a:gd name="connsiteX2" fmla="*/ 0 w 2372450"/>
              <a:gd name="connsiteY2" fmla="*/ 902091 h 2103978"/>
              <a:gd name="connsiteX3" fmla="*/ 300459 w 2372450"/>
              <a:gd name="connsiteY3" fmla="*/ 0 h 2103978"/>
              <a:gd name="connsiteX0" fmla="*/ 2372450 w 2372450"/>
              <a:gd name="connsiteY0" fmla="*/ 2103978 h 2103978"/>
              <a:gd name="connsiteX1" fmla="*/ 648606 w 2372450"/>
              <a:gd name="connsiteY1" fmla="*/ 1580951 h 2103978"/>
              <a:gd name="connsiteX2" fmla="*/ 0 w 2372450"/>
              <a:gd name="connsiteY2" fmla="*/ 902091 h 2103978"/>
              <a:gd name="connsiteX3" fmla="*/ 300459 w 2372450"/>
              <a:gd name="connsiteY3" fmla="*/ 0 h 2103978"/>
              <a:gd name="connsiteX0" fmla="*/ 2372450 w 2372450"/>
              <a:gd name="connsiteY0" fmla="*/ 2103978 h 2103978"/>
              <a:gd name="connsiteX1" fmla="*/ 1001418 w 2372450"/>
              <a:gd name="connsiteY1" fmla="*/ 1761353 h 2103978"/>
              <a:gd name="connsiteX2" fmla="*/ 0 w 2372450"/>
              <a:gd name="connsiteY2" fmla="*/ 902091 h 2103978"/>
              <a:gd name="connsiteX3" fmla="*/ 300459 w 2372450"/>
              <a:gd name="connsiteY3" fmla="*/ 0 h 2103978"/>
              <a:gd name="connsiteX0" fmla="*/ 2188123 w 2188123"/>
              <a:gd name="connsiteY0" fmla="*/ 2103978 h 2103978"/>
              <a:gd name="connsiteX1" fmla="*/ 817091 w 2188123"/>
              <a:gd name="connsiteY1" fmla="*/ 1761353 h 2103978"/>
              <a:gd name="connsiteX2" fmla="*/ 36181 w 2188123"/>
              <a:gd name="connsiteY2" fmla="*/ 974253 h 2103978"/>
              <a:gd name="connsiteX3" fmla="*/ 116132 w 2188123"/>
              <a:gd name="connsiteY3" fmla="*/ 0 h 2103978"/>
              <a:gd name="connsiteX0" fmla="*/ 2165811 w 2165811"/>
              <a:gd name="connsiteY0" fmla="*/ 2103978 h 2103978"/>
              <a:gd name="connsiteX1" fmla="*/ 794779 w 2165811"/>
              <a:gd name="connsiteY1" fmla="*/ 1761353 h 2103978"/>
              <a:gd name="connsiteX2" fmla="*/ 102072 w 2165811"/>
              <a:gd name="connsiteY2" fmla="*/ 974253 h 2103978"/>
              <a:gd name="connsiteX3" fmla="*/ 93820 w 2165811"/>
              <a:gd name="connsiteY3" fmla="*/ 0 h 2103978"/>
              <a:gd name="connsiteX0" fmla="*/ 2170525 w 2170525"/>
              <a:gd name="connsiteY0" fmla="*/ 2103978 h 2103978"/>
              <a:gd name="connsiteX1" fmla="*/ 799493 w 2170525"/>
              <a:gd name="connsiteY1" fmla="*/ 1761353 h 2103978"/>
              <a:gd name="connsiteX2" fmla="*/ 84736 w 2170525"/>
              <a:gd name="connsiteY2" fmla="*/ 974253 h 2103978"/>
              <a:gd name="connsiteX3" fmla="*/ 98534 w 2170525"/>
              <a:gd name="connsiteY3" fmla="*/ 0 h 2103978"/>
              <a:gd name="connsiteX0" fmla="*/ 2102800 w 2102800"/>
              <a:gd name="connsiteY0" fmla="*/ 2103978 h 2103978"/>
              <a:gd name="connsiteX1" fmla="*/ 731768 w 2102800"/>
              <a:gd name="connsiteY1" fmla="*/ 1761353 h 2103978"/>
              <a:gd name="connsiteX2" fmla="*/ 17011 w 2102800"/>
              <a:gd name="connsiteY2" fmla="*/ 974253 h 2103978"/>
              <a:gd name="connsiteX3" fmla="*/ 30809 w 2102800"/>
              <a:gd name="connsiteY3" fmla="*/ 0 h 2103978"/>
              <a:gd name="connsiteX0" fmla="*/ 2091119 w 2091119"/>
              <a:gd name="connsiteY0" fmla="*/ 2103978 h 2103978"/>
              <a:gd name="connsiteX1" fmla="*/ 720087 w 2091119"/>
              <a:gd name="connsiteY1" fmla="*/ 1761353 h 2103978"/>
              <a:gd name="connsiteX2" fmla="*/ 115585 w 2091119"/>
              <a:gd name="connsiteY2" fmla="*/ 1154656 h 2103978"/>
              <a:gd name="connsiteX3" fmla="*/ 19128 w 2091119"/>
              <a:gd name="connsiteY3" fmla="*/ 0 h 2103978"/>
              <a:gd name="connsiteX0" fmla="*/ 2112082 w 2112082"/>
              <a:gd name="connsiteY0" fmla="*/ 2103978 h 2103978"/>
              <a:gd name="connsiteX1" fmla="*/ 741050 w 2112082"/>
              <a:gd name="connsiteY1" fmla="*/ 1761353 h 2103978"/>
              <a:gd name="connsiteX2" fmla="*/ 136548 w 2112082"/>
              <a:gd name="connsiteY2" fmla="*/ 1154656 h 2103978"/>
              <a:gd name="connsiteX3" fmla="*/ 40091 w 2112082"/>
              <a:gd name="connsiteY3" fmla="*/ 0 h 2103978"/>
              <a:gd name="connsiteX0" fmla="*/ 2112082 w 2112082"/>
              <a:gd name="connsiteY0" fmla="*/ 2103978 h 2103978"/>
              <a:gd name="connsiteX1" fmla="*/ 741050 w 2112082"/>
              <a:gd name="connsiteY1" fmla="*/ 1761353 h 2103978"/>
              <a:gd name="connsiteX2" fmla="*/ 136548 w 2112082"/>
              <a:gd name="connsiteY2" fmla="*/ 1154656 h 2103978"/>
              <a:gd name="connsiteX3" fmla="*/ 40091 w 2112082"/>
              <a:gd name="connsiteY3" fmla="*/ 0 h 2103978"/>
              <a:gd name="connsiteX0" fmla="*/ 2150000 w 2150000"/>
              <a:gd name="connsiteY0" fmla="*/ 2026994 h 2026994"/>
              <a:gd name="connsiteX1" fmla="*/ 778968 w 2150000"/>
              <a:gd name="connsiteY1" fmla="*/ 1684369 h 2026994"/>
              <a:gd name="connsiteX2" fmla="*/ 174466 w 2150000"/>
              <a:gd name="connsiteY2" fmla="*/ 1077672 h 2026994"/>
              <a:gd name="connsiteX3" fmla="*/ 30959 w 2150000"/>
              <a:gd name="connsiteY3" fmla="*/ 0 h 2026994"/>
              <a:gd name="connsiteX0" fmla="*/ 2119041 w 2119041"/>
              <a:gd name="connsiteY0" fmla="*/ 2026994 h 2026994"/>
              <a:gd name="connsiteX1" fmla="*/ 748009 w 2119041"/>
              <a:gd name="connsiteY1" fmla="*/ 1684369 h 2026994"/>
              <a:gd name="connsiteX2" fmla="*/ 143507 w 2119041"/>
              <a:gd name="connsiteY2" fmla="*/ 1077672 h 2026994"/>
              <a:gd name="connsiteX3" fmla="*/ 0 w 2119041"/>
              <a:gd name="connsiteY3" fmla="*/ 0 h 2026994"/>
              <a:gd name="connsiteX0" fmla="*/ 2142564 w 2142564"/>
              <a:gd name="connsiteY0" fmla="*/ 2026994 h 2026994"/>
              <a:gd name="connsiteX1" fmla="*/ 771532 w 2142564"/>
              <a:gd name="connsiteY1" fmla="*/ 1684369 h 2026994"/>
              <a:gd name="connsiteX2" fmla="*/ 167030 w 2142564"/>
              <a:gd name="connsiteY2" fmla="*/ 1077672 h 2026994"/>
              <a:gd name="connsiteX3" fmla="*/ 0 w 2142564"/>
              <a:gd name="connsiteY3" fmla="*/ 0 h 2026994"/>
              <a:gd name="connsiteX0" fmla="*/ 3256407 w 3256407"/>
              <a:gd name="connsiteY0" fmla="*/ 2726438 h 2726438"/>
              <a:gd name="connsiteX1" fmla="*/ 771532 w 3256407"/>
              <a:gd name="connsiteY1" fmla="*/ 1684369 h 2726438"/>
              <a:gd name="connsiteX2" fmla="*/ 167030 w 3256407"/>
              <a:gd name="connsiteY2" fmla="*/ 1077672 h 2726438"/>
              <a:gd name="connsiteX3" fmla="*/ 0 w 3256407"/>
              <a:gd name="connsiteY3" fmla="*/ 0 h 2726438"/>
              <a:gd name="connsiteX0" fmla="*/ 3196201 w 3196201"/>
              <a:gd name="connsiteY0" fmla="*/ 3052847 h 3052847"/>
              <a:gd name="connsiteX1" fmla="*/ 771532 w 3196201"/>
              <a:gd name="connsiteY1" fmla="*/ 1684369 h 3052847"/>
              <a:gd name="connsiteX2" fmla="*/ 167030 w 3196201"/>
              <a:gd name="connsiteY2" fmla="*/ 1077672 h 3052847"/>
              <a:gd name="connsiteX3" fmla="*/ 0 w 3196201"/>
              <a:gd name="connsiteY3" fmla="*/ 0 h 3052847"/>
            </a:gdLst>
            <a:ahLst/>
            <a:cxnLst>
              <a:cxn ang="0">
                <a:pos x="connsiteX0" y="connsiteY0"/>
              </a:cxn>
              <a:cxn ang="0">
                <a:pos x="connsiteX1" y="connsiteY1"/>
              </a:cxn>
              <a:cxn ang="0">
                <a:pos x="connsiteX2" y="connsiteY2"/>
              </a:cxn>
              <a:cxn ang="0">
                <a:pos x="connsiteX3" y="connsiteY3"/>
              </a:cxn>
            </a:cxnLst>
            <a:rect l="l" t="t" r="r" b="b"/>
            <a:pathLst>
              <a:path w="3196201" h="3052847">
                <a:moveTo>
                  <a:pt x="3196201" y="3052847"/>
                </a:moveTo>
                <a:cubicBezTo>
                  <a:pt x="2401915" y="2878388"/>
                  <a:pt x="1276394" y="2013565"/>
                  <a:pt x="771532" y="1684369"/>
                </a:cubicBezTo>
                <a:cubicBezTo>
                  <a:pt x="266670" y="1355173"/>
                  <a:pt x="327329" y="1414726"/>
                  <a:pt x="167030" y="1077672"/>
                </a:cubicBezTo>
                <a:cubicBezTo>
                  <a:pt x="48332" y="759008"/>
                  <a:pt x="30654" y="778396"/>
                  <a:pt x="0" y="0"/>
                </a:cubicBezTo>
              </a:path>
            </a:pathLst>
          </a:custGeom>
          <a:noFill/>
          <a:ln w="63500">
            <a:solidFill>
              <a:schemeClr val="accent5">
                <a:alpha val="50000"/>
              </a:schemeClr>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76" name="フリーフォーム 75"/>
          <p:cNvSpPr/>
          <p:nvPr/>
        </p:nvSpPr>
        <p:spPr>
          <a:xfrm>
            <a:off x="5946446" y="1220916"/>
            <a:ext cx="2280362" cy="1246780"/>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2641600 w 2931885"/>
              <a:gd name="connsiteY0" fmla="*/ 0 h 3585031"/>
              <a:gd name="connsiteX1" fmla="*/ 2931884 w 2931885"/>
              <a:gd name="connsiteY1" fmla="*/ 1756231 h 3585031"/>
              <a:gd name="connsiteX2" fmla="*/ 0 w 2931885"/>
              <a:gd name="connsiteY2" fmla="*/ 3585031 h 3585031"/>
              <a:gd name="connsiteX0" fmla="*/ 1901371 w 2931885"/>
              <a:gd name="connsiteY0" fmla="*/ 2641969 h 2686776"/>
              <a:gd name="connsiteX1" fmla="*/ 2931884 w 2931885"/>
              <a:gd name="connsiteY1" fmla="*/ 101972 h 2686776"/>
              <a:gd name="connsiteX2" fmla="*/ 0 w 2931885"/>
              <a:gd name="connsiteY2" fmla="*/ 1930772 h 2686776"/>
              <a:gd name="connsiteX0" fmla="*/ 1901371 w 1901371"/>
              <a:gd name="connsiteY0" fmla="*/ 711197 h 711197"/>
              <a:gd name="connsiteX1" fmla="*/ 0 w 1901371"/>
              <a:gd name="connsiteY1" fmla="*/ 0 h 711197"/>
              <a:gd name="connsiteX0" fmla="*/ 1944914 w 1944914"/>
              <a:gd name="connsiteY0" fmla="*/ 856340 h 856340"/>
              <a:gd name="connsiteX1" fmla="*/ 0 w 1944914"/>
              <a:gd name="connsiteY1" fmla="*/ 0 h 856340"/>
              <a:gd name="connsiteX0" fmla="*/ 1132114 w 1132114"/>
              <a:gd name="connsiteY0" fmla="*/ 2525483 h 2525483"/>
              <a:gd name="connsiteX1" fmla="*/ 0 w 1132114"/>
              <a:gd name="connsiteY1" fmla="*/ 0 h 2525483"/>
              <a:gd name="connsiteX0" fmla="*/ 1480457 w 1480457"/>
              <a:gd name="connsiteY0" fmla="*/ 1814283 h 1814283"/>
              <a:gd name="connsiteX1" fmla="*/ 0 w 1480457"/>
              <a:gd name="connsiteY1" fmla="*/ 0 h 1814283"/>
              <a:gd name="connsiteX0" fmla="*/ 1480457 w 1480457"/>
              <a:gd name="connsiteY0" fmla="*/ 1814283 h 1814283"/>
              <a:gd name="connsiteX1" fmla="*/ 629960 w 1480457"/>
              <a:gd name="connsiteY1" fmla="*/ 1023157 h 1814283"/>
              <a:gd name="connsiteX2" fmla="*/ 0 w 1480457"/>
              <a:gd name="connsiteY2" fmla="*/ 0 h 1814283"/>
              <a:gd name="connsiteX0" fmla="*/ 1480457 w 1480457"/>
              <a:gd name="connsiteY0" fmla="*/ 1698169 h 1698169"/>
              <a:gd name="connsiteX1" fmla="*/ 629960 w 1480457"/>
              <a:gd name="connsiteY1" fmla="*/ 1023157 h 1698169"/>
              <a:gd name="connsiteX2" fmla="*/ 0 w 1480457"/>
              <a:gd name="connsiteY2" fmla="*/ 0 h 1698169"/>
              <a:gd name="connsiteX0" fmla="*/ 1480457 w 1480457"/>
              <a:gd name="connsiteY0" fmla="*/ 1698169 h 1698169"/>
              <a:gd name="connsiteX1" fmla="*/ 629960 w 1480457"/>
              <a:gd name="connsiteY1" fmla="*/ 1023157 h 1698169"/>
              <a:gd name="connsiteX2" fmla="*/ 0 w 1480457"/>
              <a:gd name="connsiteY2" fmla="*/ 0 h 1698169"/>
              <a:gd name="connsiteX0" fmla="*/ 1480457 w 1480457"/>
              <a:gd name="connsiteY0" fmla="*/ 1698169 h 1698169"/>
              <a:gd name="connsiteX1" fmla="*/ 629960 w 1480457"/>
              <a:gd name="connsiteY1" fmla="*/ 1023157 h 1698169"/>
              <a:gd name="connsiteX2" fmla="*/ 0 w 1480457"/>
              <a:gd name="connsiteY2" fmla="*/ 0 h 1698169"/>
              <a:gd name="connsiteX0" fmla="*/ 1480457 w 1480457"/>
              <a:gd name="connsiteY0" fmla="*/ 1698169 h 1698169"/>
              <a:gd name="connsiteX1" fmla="*/ 629960 w 1480457"/>
              <a:gd name="connsiteY1" fmla="*/ 1023157 h 1698169"/>
              <a:gd name="connsiteX2" fmla="*/ 0 w 1480457"/>
              <a:gd name="connsiteY2" fmla="*/ 0 h 1698169"/>
              <a:gd name="connsiteX0" fmla="*/ 1132115 w 1132115"/>
              <a:gd name="connsiteY0" fmla="*/ 1669141 h 1669141"/>
              <a:gd name="connsiteX1" fmla="*/ 629960 w 1132115"/>
              <a:gd name="connsiteY1" fmla="*/ 1023157 h 1669141"/>
              <a:gd name="connsiteX2" fmla="*/ 0 w 1132115"/>
              <a:gd name="connsiteY2" fmla="*/ 0 h 1669141"/>
              <a:gd name="connsiteX0" fmla="*/ 1117601 w 1117601"/>
              <a:gd name="connsiteY0" fmla="*/ 1538513 h 1538513"/>
              <a:gd name="connsiteX1" fmla="*/ 615446 w 1117601"/>
              <a:gd name="connsiteY1" fmla="*/ 892529 h 1538513"/>
              <a:gd name="connsiteX2" fmla="*/ 0 w 1117601"/>
              <a:gd name="connsiteY2" fmla="*/ 0 h 1538513"/>
              <a:gd name="connsiteX0" fmla="*/ 1117601 w 1117601"/>
              <a:gd name="connsiteY0" fmla="*/ 1538513 h 1538513"/>
              <a:gd name="connsiteX1" fmla="*/ 542875 w 1117601"/>
              <a:gd name="connsiteY1" fmla="*/ 936072 h 1538513"/>
              <a:gd name="connsiteX2" fmla="*/ 0 w 1117601"/>
              <a:gd name="connsiteY2" fmla="*/ 0 h 1538513"/>
              <a:gd name="connsiteX0" fmla="*/ 1117601 w 1117601"/>
              <a:gd name="connsiteY0" fmla="*/ 1538513 h 1538513"/>
              <a:gd name="connsiteX1" fmla="*/ 499332 w 1117601"/>
              <a:gd name="connsiteY1" fmla="*/ 1037672 h 1538513"/>
              <a:gd name="connsiteX2" fmla="*/ 0 w 1117601"/>
              <a:gd name="connsiteY2" fmla="*/ 0 h 1538513"/>
              <a:gd name="connsiteX0" fmla="*/ 1262744 w 1262744"/>
              <a:gd name="connsiteY0" fmla="*/ 1625599 h 1625599"/>
              <a:gd name="connsiteX1" fmla="*/ 499332 w 1262744"/>
              <a:gd name="connsiteY1" fmla="*/ 1037672 h 1625599"/>
              <a:gd name="connsiteX2" fmla="*/ 0 w 1262744"/>
              <a:gd name="connsiteY2" fmla="*/ 0 h 1625599"/>
              <a:gd name="connsiteX0" fmla="*/ 18349 w 4112002"/>
              <a:gd name="connsiteY0" fmla="*/ 2249714 h 2249714"/>
              <a:gd name="connsiteX1" fmla="*/ 4102709 w 4112002"/>
              <a:gd name="connsiteY1" fmla="*/ 1037672 h 2249714"/>
              <a:gd name="connsiteX2" fmla="*/ 3603377 w 4112002"/>
              <a:gd name="connsiteY2" fmla="*/ 0 h 2249714"/>
              <a:gd name="connsiteX0" fmla="*/ 0 w 4095751"/>
              <a:gd name="connsiteY0" fmla="*/ 2249714 h 2249714"/>
              <a:gd name="connsiteX1" fmla="*/ 4084360 w 4095751"/>
              <a:gd name="connsiteY1" fmla="*/ 1037672 h 2249714"/>
              <a:gd name="connsiteX2" fmla="*/ 3585028 w 4095751"/>
              <a:gd name="connsiteY2" fmla="*/ 0 h 2249714"/>
              <a:gd name="connsiteX0" fmla="*/ 0 w 3585028"/>
              <a:gd name="connsiteY0" fmla="*/ 2249714 h 2249714"/>
              <a:gd name="connsiteX1" fmla="*/ 3585028 w 3585028"/>
              <a:gd name="connsiteY1" fmla="*/ 0 h 2249714"/>
              <a:gd name="connsiteX0" fmla="*/ 0 w 1582057"/>
              <a:gd name="connsiteY0" fmla="*/ 2801257 h 2801257"/>
              <a:gd name="connsiteX1" fmla="*/ 1582057 w 1582057"/>
              <a:gd name="connsiteY1" fmla="*/ 0 h 2801257"/>
              <a:gd name="connsiteX0" fmla="*/ 0 w 43543"/>
              <a:gd name="connsiteY0" fmla="*/ 6023428 h 6023428"/>
              <a:gd name="connsiteX1" fmla="*/ 43543 w 43543"/>
              <a:gd name="connsiteY1" fmla="*/ 0 h 6023428"/>
              <a:gd name="connsiteX0" fmla="*/ 0 w 1148136"/>
              <a:gd name="connsiteY0" fmla="*/ 6023428 h 6023428"/>
              <a:gd name="connsiteX1" fmla="*/ 1148136 w 1148136"/>
              <a:gd name="connsiteY1" fmla="*/ 2568885 h 6023428"/>
              <a:gd name="connsiteX2" fmla="*/ 43543 w 1148136"/>
              <a:gd name="connsiteY2" fmla="*/ 0 h 6023428"/>
              <a:gd name="connsiteX0" fmla="*/ 0 w 1148136"/>
              <a:gd name="connsiteY0" fmla="*/ 6023428 h 6023428"/>
              <a:gd name="connsiteX1" fmla="*/ 1148136 w 1148136"/>
              <a:gd name="connsiteY1" fmla="*/ 2568885 h 6023428"/>
              <a:gd name="connsiteX2" fmla="*/ 43543 w 1148136"/>
              <a:gd name="connsiteY2" fmla="*/ 0 h 6023428"/>
              <a:gd name="connsiteX0" fmla="*/ 0 w 1290355"/>
              <a:gd name="connsiteY0" fmla="*/ 6023428 h 6023428"/>
              <a:gd name="connsiteX1" fmla="*/ 1177163 w 1290355"/>
              <a:gd name="connsiteY1" fmla="*/ 4208999 h 6023428"/>
              <a:gd name="connsiteX2" fmla="*/ 1148136 w 1290355"/>
              <a:gd name="connsiteY2" fmla="*/ 2568885 h 6023428"/>
              <a:gd name="connsiteX3" fmla="*/ 43543 w 1290355"/>
              <a:gd name="connsiteY3" fmla="*/ 0 h 6023428"/>
              <a:gd name="connsiteX0" fmla="*/ 145143 w 1246812"/>
              <a:gd name="connsiteY0" fmla="*/ 6095999 h 6095999"/>
              <a:gd name="connsiteX1" fmla="*/ 1133620 w 1246812"/>
              <a:gd name="connsiteY1" fmla="*/ 4208999 h 6095999"/>
              <a:gd name="connsiteX2" fmla="*/ 1104593 w 1246812"/>
              <a:gd name="connsiteY2" fmla="*/ 2568885 h 6095999"/>
              <a:gd name="connsiteX3" fmla="*/ 0 w 1246812"/>
              <a:gd name="connsiteY3" fmla="*/ 0 h 6095999"/>
              <a:gd name="connsiteX0" fmla="*/ 0 w 5733142"/>
              <a:gd name="connsiteY0" fmla="*/ 6574970 h 6574970"/>
              <a:gd name="connsiteX1" fmla="*/ 988477 w 5733142"/>
              <a:gd name="connsiteY1" fmla="*/ 4687970 h 6574970"/>
              <a:gd name="connsiteX2" fmla="*/ 959450 w 5733142"/>
              <a:gd name="connsiteY2" fmla="*/ 3047856 h 6574970"/>
              <a:gd name="connsiteX3" fmla="*/ 5733142 w 5733142"/>
              <a:gd name="connsiteY3" fmla="*/ 0 h 6574970"/>
              <a:gd name="connsiteX0" fmla="*/ 0 w 5733142"/>
              <a:gd name="connsiteY0" fmla="*/ 6574970 h 6574970"/>
              <a:gd name="connsiteX1" fmla="*/ 988477 w 5733142"/>
              <a:gd name="connsiteY1" fmla="*/ 4687970 h 6574970"/>
              <a:gd name="connsiteX2" fmla="*/ 5733142 w 5733142"/>
              <a:gd name="connsiteY2" fmla="*/ 0 h 6574970"/>
              <a:gd name="connsiteX0" fmla="*/ 0 w 5733142"/>
              <a:gd name="connsiteY0" fmla="*/ 6574970 h 6574970"/>
              <a:gd name="connsiteX1" fmla="*/ 5733142 w 5733142"/>
              <a:gd name="connsiteY1" fmla="*/ 0 h 6574970"/>
              <a:gd name="connsiteX0" fmla="*/ 0 w 4412342"/>
              <a:gd name="connsiteY0" fmla="*/ 1727198 h 1727198"/>
              <a:gd name="connsiteX1" fmla="*/ 4412342 w 4412342"/>
              <a:gd name="connsiteY1" fmla="*/ 0 h 1727198"/>
              <a:gd name="connsiteX0" fmla="*/ 0 w 4470399"/>
              <a:gd name="connsiteY0" fmla="*/ 2525483 h 2525483"/>
              <a:gd name="connsiteX1" fmla="*/ 4470399 w 4470399"/>
              <a:gd name="connsiteY1" fmla="*/ 0 h 2525483"/>
              <a:gd name="connsiteX0" fmla="*/ 0 w 4470399"/>
              <a:gd name="connsiteY0" fmla="*/ 2525483 h 2525483"/>
              <a:gd name="connsiteX1" fmla="*/ 297439 w 4470399"/>
              <a:gd name="connsiteY1" fmla="*/ 1386113 h 2525483"/>
              <a:gd name="connsiteX2" fmla="*/ 4470399 w 4470399"/>
              <a:gd name="connsiteY2" fmla="*/ 0 h 2525483"/>
              <a:gd name="connsiteX0" fmla="*/ 0 w 4470399"/>
              <a:gd name="connsiteY0" fmla="*/ 2525483 h 2525483"/>
              <a:gd name="connsiteX1" fmla="*/ 1037667 w 4470399"/>
              <a:gd name="connsiteY1" fmla="*/ 1240970 h 2525483"/>
              <a:gd name="connsiteX2" fmla="*/ 4470399 w 4470399"/>
              <a:gd name="connsiteY2" fmla="*/ 0 h 2525483"/>
              <a:gd name="connsiteX0" fmla="*/ 0 w 4281714"/>
              <a:gd name="connsiteY0" fmla="*/ 2525483 h 2525483"/>
              <a:gd name="connsiteX1" fmla="*/ 848982 w 4281714"/>
              <a:gd name="connsiteY1" fmla="*/ 1240970 h 2525483"/>
              <a:gd name="connsiteX2" fmla="*/ 4281714 w 4281714"/>
              <a:gd name="connsiteY2" fmla="*/ 0 h 2525483"/>
              <a:gd name="connsiteX0" fmla="*/ 0 w 4281714"/>
              <a:gd name="connsiteY0" fmla="*/ 2525483 h 2525483"/>
              <a:gd name="connsiteX1" fmla="*/ 848982 w 4281714"/>
              <a:gd name="connsiteY1" fmla="*/ 1240970 h 2525483"/>
              <a:gd name="connsiteX2" fmla="*/ 4281714 w 4281714"/>
              <a:gd name="connsiteY2" fmla="*/ 0 h 2525483"/>
              <a:gd name="connsiteX0" fmla="*/ 0 w 4281714"/>
              <a:gd name="connsiteY0" fmla="*/ 2525483 h 2525483"/>
              <a:gd name="connsiteX1" fmla="*/ 848982 w 4281714"/>
              <a:gd name="connsiteY1" fmla="*/ 1240970 h 2525483"/>
              <a:gd name="connsiteX2" fmla="*/ 3142238 w 4281714"/>
              <a:gd name="connsiteY2" fmla="*/ 413656 h 2525483"/>
              <a:gd name="connsiteX3" fmla="*/ 4281714 w 4281714"/>
              <a:gd name="connsiteY3" fmla="*/ 0 h 2525483"/>
              <a:gd name="connsiteX0" fmla="*/ 0 w 4484914"/>
              <a:gd name="connsiteY0" fmla="*/ 2728683 h 2728683"/>
              <a:gd name="connsiteX1" fmla="*/ 848982 w 4484914"/>
              <a:gd name="connsiteY1" fmla="*/ 1444170 h 2728683"/>
              <a:gd name="connsiteX2" fmla="*/ 3142238 w 4484914"/>
              <a:gd name="connsiteY2" fmla="*/ 616856 h 2728683"/>
              <a:gd name="connsiteX3" fmla="*/ 4484914 w 4484914"/>
              <a:gd name="connsiteY3" fmla="*/ 0 h 2728683"/>
              <a:gd name="connsiteX0" fmla="*/ 0 w 4484914"/>
              <a:gd name="connsiteY0" fmla="*/ 2728683 h 2728683"/>
              <a:gd name="connsiteX1" fmla="*/ 848982 w 4484914"/>
              <a:gd name="connsiteY1" fmla="*/ 1444170 h 2728683"/>
              <a:gd name="connsiteX2" fmla="*/ 2764867 w 4484914"/>
              <a:gd name="connsiteY2" fmla="*/ 645885 h 2728683"/>
              <a:gd name="connsiteX3" fmla="*/ 4484914 w 4484914"/>
              <a:gd name="connsiteY3" fmla="*/ 0 h 2728683"/>
              <a:gd name="connsiteX0" fmla="*/ 0 w 4557485"/>
              <a:gd name="connsiteY0" fmla="*/ 2714169 h 2714169"/>
              <a:gd name="connsiteX1" fmla="*/ 848982 w 4557485"/>
              <a:gd name="connsiteY1" fmla="*/ 1429656 h 2714169"/>
              <a:gd name="connsiteX2" fmla="*/ 2764867 w 4557485"/>
              <a:gd name="connsiteY2" fmla="*/ 631371 h 2714169"/>
              <a:gd name="connsiteX3" fmla="*/ 4557485 w 4557485"/>
              <a:gd name="connsiteY3" fmla="*/ 0 h 2714169"/>
              <a:gd name="connsiteX0" fmla="*/ 0 w 4557485"/>
              <a:gd name="connsiteY0" fmla="*/ 2714169 h 2714169"/>
              <a:gd name="connsiteX1" fmla="*/ 848982 w 4557485"/>
              <a:gd name="connsiteY1" fmla="*/ 1429656 h 2714169"/>
              <a:gd name="connsiteX2" fmla="*/ 2764867 w 4557485"/>
              <a:gd name="connsiteY2" fmla="*/ 631371 h 2714169"/>
              <a:gd name="connsiteX3" fmla="*/ 4557485 w 4557485"/>
              <a:gd name="connsiteY3" fmla="*/ 0 h 2714169"/>
              <a:gd name="connsiteX0" fmla="*/ 0 w 4557485"/>
              <a:gd name="connsiteY0" fmla="*/ 2714169 h 2714169"/>
              <a:gd name="connsiteX1" fmla="*/ 848982 w 4557485"/>
              <a:gd name="connsiteY1" fmla="*/ 1429656 h 2714169"/>
              <a:gd name="connsiteX2" fmla="*/ 2764867 w 4557485"/>
              <a:gd name="connsiteY2" fmla="*/ 631371 h 2714169"/>
              <a:gd name="connsiteX3" fmla="*/ 4557485 w 4557485"/>
              <a:gd name="connsiteY3" fmla="*/ 0 h 2714169"/>
              <a:gd name="connsiteX0" fmla="*/ 0 w 4557485"/>
              <a:gd name="connsiteY0" fmla="*/ 2714169 h 2714169"/>
              <a:gd name="connsiteX1" fmla="*/ 848982 w 4557485"/>
              <a:gd name="connsiteY1" fmla="*/ 1429656 h 2714169"/>
              <a:gd name="connsiteX2" fmla="*/ 2764867 w 4557485"/>
              <a:gd name="connsiteY2" fmla="*/ 631371 h 2714169"/>
              <a:gd name="connsiteX3" fmla="*/ 4557485 w 4557485"/>
              <a:gd name="connsiteY3" fmla="*/ 0 h 2714169"/>
              <a:gd name="connsiteX0" fmla="*/ 0 w 4557485"/>
              <a:gd name="connsiteY0" fmla="*/ 2714169 h 2714169"/>
              <a:gd name="connsiteX1" fmla="*/ 1052182 w 4557485"/>
              <a:gd name="connsiteY1" fmla="*/ 1342570 h 2714169"/>
              <a:gd name="connsiteX2" fmla="*/ 2764867 w 4557485"/>
              <a:gd name="connsiteY2" fmla="*/ 631371 h 2714169"/>
              <a:gd name="connsiteX3" fmla="*/ 4557485 w 4557485"/>
              <a:gd name="connsiteY3" fmla="*/ 0 h 2714169"/>
              <a:gd name="connsiteX0" fmla="*/ 0 w 4557485"/>
              <a:gd name="connsiteY0" fmla="*/ 2714169 h 2714169"/>
              <a:gd name="connsiteX1" fmla="*/ 1273855 w 4557485"/>
              <a:gd name="connsiteY1" fmla="*/ 1273298 h 2714169"/>
              <a:gd name="connsiteX2" fmla="*/ 2764867 w 4557485"/>
              <a:gd name="connsiteY2" fmla="*/ 631371 h 2714169"/>
              <a:gd name="connsiteX3" fmla="*/ 4557485 w 4557485"/>
              <a:gd name="connsiteY3" fmla="*/ 0 h 2714169"/>
              <a:gd name="connsiteX0" fmla="*/ 0 w 4557485"/>
              <a:gd name="connsiteY0" fmla="*/ 2714169 h 2714169"/>
              <a:gd name="connsiteX1" fmla="*/ 728249 w 4557485"/>
              <a:gd name="connsiteY1" fmla="*/ 2122383 h 2714169"/>
              <a:gd name="connsiteX2" fmla="*/ 1273855 w 4557485"/>
              <a:gd name="connsiteY2" fmla="*/ 1273298 h 2714169"/>
              <a:gd name="connsiteX3" fmla="*/ 2764867 w 4557485"/>
              <a:gd name="connsiteY3" fmla="*/ 631371 h 2714169"/>
              <a:gd name="connsiteX4" fmla="*/ 4557485 w 4557485"/>
              <a:gd name="connsiteY4" fmla="*/ 0 h 2714169"/>
              <a:gd name="connsiteX0" fmla="*/ 0 w 5333339"/>
              <a:gd name="connsiteY0" fmla="*/ 2082798 h 2082798"/>
              <a:gd name="connsiteX1" fmla="*/ 728249 w 5333339"/>
              <a:gd name="connsiteY1" fmla="*/ 1491012 h 2082798"/>
              <a:gd name="connsiteX2" fmla="*/ 1273855 w 5333339"/>
              <a:gd name="connsiteY2" fmla="*/ 641927 h 2082798"/>
              <a:gd name="connsiteX3" fmla="*/ 2764867 w 5333339"/>
              <a:gd name="connsiteY3" fmla="*/ 0 h 2082798"/>
              <a:gd name="connsiteX4" fmla="*/ 5333339 w 5333339"/>
              <a:gd name="connsiteY4" fmla="*/ 380011 h 2082798"/>
              <a:gd name="connsiteX0" fmla="*/ 0 w 5333339"/>
              <a:gd name="connsiteY0" fmla="*/ 1702787 h 1702787"/>
              <a:gd name="connsiteX1" fmla="*/ 728249 w 5333339"/>
              <a:gd name="connsiteY1" fmla="*/ 1111001 h 1702787"/>
              <a:gd name="connsiteX2" fmla="*/ 1273855 w 5333339"/>
              <a:gd name="connsiteY2" fmla="*/ 261916 h 1702787"/>
              <a:gd name="connsiteX3" fmla="*/ 5333339 w 5333339"/>
              <a:gd name="connsiteY3" fmla="*/ 0 h 1702787"/>
              <a:gd name="connsiteX0" fmla="*/ 0 w 5333339"/>
              <a:gd name="connsiteY0" fmla="*/ 1740677 h 1740677"/>
              <a:gd name="connsiteX1" fmla="*/ 728249 w 5333339"/>
              <a:gd name="connsiteY1" fmla="*/ 1148891 h 1740677"/>
              <a:gd name="connsiteX2" fmla="*/ 1273855 w 5333339"/>
              <a:gd name="connsiteY2" fmla="*/ 299806 h 1740677"/>
              <a:gd name="connsiteX3" fmla="*/ 3125085 w 5333339"/>
              <a:gd name="connsiteY3" fmla="*/ 12818 h 1740677"/>
              <a:gd name="connsiteX4" fmla="*/ 5333339 w 5333339"/>
              <a:gd name="connsiteY4" fmla="*/ 37890 h 1740677"/>
              <a:gd name="connsiteX0" fmla="*/ 0 w 5527303"/>
              <a:gd name="connsiteY0" fmla="*/ 1841332 h 1841332"/>
              <a:gd name="connsiteX1" fmla="*/ 728249 w 5527303"/>
              <a:gd name="connsiteY1" fmla="*/ 1249546 h 1841332"/>
              <a:gd name="connsiteX2" fmla="*/ 1273855 w 5527303"/>
              <a:gd name="connsiteY2" fmla="*/ 400461 h 1841332"/>
              <a:gd name="connsiteX3" fmla="*/ 3125085 w 5527303"/>
              <a:gd name="connsiteY3" fmla="*/ 113473 h 1841332"/>
              <a:gd name="connsiteX4" fmla="*/ 5527303 w 5527303"/>
              <a:gd name="connsiteY4" fmla="*/ 0 h 1841332"/>
              <a:gd name="connsiteX0" fmla="*/ 0 w 5748976"/>
              <a:gd name="connsiteY0" fmla="*/ 2021441 h 2021441"/>
              <a:gd name="connsiteX1" fmla="*/ 728249 w 5748976"/>
              <a:gd name="connsiteY1" fmla="*/ 1429655 h 2021441"/>
              <a:gd name="connsiteX2" fmla="*/ 1273855 w 5748976"/>
              <a:gd name="connsiteY2" fmla="*/ 580570 h 2021441"/>
              <a:gd name="connsiteX3" fmla="*/ 3125085 w 5748976"/>
              <a:gd name="connsiteY3" fmla="*/ 293582 h 2021441"/>
              <a:gd name="connsiteX4" fmla="*/ 5748976 w 5748976"/>
              <a:gd name="connsiteY4" fmla="*/ 0 h 2021441"/>
              <a:gd name="connsiteX0" fmla="*/ 0 w 5748976"/>
              <a:gd name="connsiteY0" fmla="*/ 2021441 h 2021441"/>
              <a:gd name="connsiteX1" fmla="*/ 728249 w 5748976"/>
              <a:gd name="connsiteY1" fmla="*/ 1429655 h 2021441"/>
              <a:gd name="connsiteX2" fmla="*/ 1273855 w 5748976"/>
              <a:gd name="connsiteY2" fmla="*/ 580570 h 2021441"/>
              <a:gd name="connsiteX3" fmla="*/ 3138939 w 5748976"/>
              <a:gd name="connsiteY3" fmla="*/ 210455 h 2021441"/>
              <a:gd name="connsiteX4" fmla="*/ 5748976 w 5748976"/>
              <a:gd name="connsiteY4" fmla="*/ 0 h 2021441"/>
              <a:gd name="connsiteX0" fmla="*/ 0 w 5748976"/>
              <a:gd name="connsiteY0" fmla="*/ 2021441 h 2021441"/>
              <a:gd name="connsiteX1" fmla="*/ 728249 w 5748976"/>
              <a:gd name="connsiteY1" fmla="*/ 1429655 h 2021441"/>
              <a:gd name="connsiteX2" fmla="*/ 1453964 w 5748976"/>
              <a:gd name="connsiteY2" fmla="*/ 511298 h 2021441"/>
              <a:gd name="connsiteX3" fmla="*/ 3138939 w 5748976"/>
              <a:gd name="connsiteY3" fmla="*/ 210455 h 2021441"/>
              <a:gd name="connsiteX4" fmla="*/ 5748976 w 5748976"/>
              <a:gd name="connsiteY4" fmla="*/ 0 h 2021441"/>
              <a:gd name="connsiteX0" fmla="*/ 0 w 6116671"/>
              <a:gd name="connsiteY0" fmla="*/ 2466545 h 2466545"/>
              <a:gd name="connsiteX1" fmla="*/ 728249 w 6116671"/>
              <a:gd name="connsiteY1" fmla="*/ 1874759 h 2466545"/>
              <a:gd name="connsiteX2" fmla="*/ 1453964 w 6116671"/>
              <a:gd name="connsiteY2" fmla="*/ 956402 h 2466545"/>
              <a:gd name="connsiteX3" fmla="*/ 3138939 w 6116671"/>
              <a:gd name="connsiteY3" fmla="*/ 655559 h 2466545"/>
              <a:gd name="connsiteX4" fmla="*/ 6116671 w 6116671"/>
              <a:gd name="connsiteY4" fmla="*/ 0 h 2466545"/>
              <a:gd name="connsiteX0" fmla="*/ 0 w 6116671"/>
              <a:gd name="connsiteY0" fmla="*/ 2466545 h 2466545"/>
              <a:gd name="connsiteX1" fmla="*/ 728249 w 6116671"/>
              <a:gd name="connsiteY1" fmla="*/ 1874759 h 2466545"/>
              <a:gd name="connsiteX2" fmla="*/ 1453964 w 6116671"/>
              <a:gd name="connsiteY2" fmla="*/ 956402 h 2466545"/>
              <a:gd name="connsiteX3" fmla="*/ 6116671 w 6116671"/>
              <a:gd name="connsiteY3" fmla="*/ 0 h 2466545"/>
              <a:gd name="connsiteX0" fmla="*/ 0 w 6116671"/>
              <a:gd name="connsiteY0" fmla="*/ 2466545 h 2466545"/>
              <a:gd name="connsiteX1" fmla="*/ 728249 w 6116671"/>
              <a:gd name="connsiteY1" fmla="*/ 1874759 h 2466545"/>
              <a:gd name="connsiteX2" fmla="*/ 1937773 w 6116671"/>
              <a:gd name="connsiteY2" fmla="*/ 801584 h 2466545"/>
              <a:gd name="connsiteX3" fmla="*/ 6116671 w 6116671"/>
              <a:gd name="connsiteY3" fmla="*/ 0 h 2466545"/>
              <a:gd name="connsiteX0" fmla="*/ 0 w 6116671"/>
              <a:gd name="connsiteY0" fmla="*/ 2466545 h 2466545"/>
              <a:gd name="connsiteX1" fmla="*/ 1937773 w 6116671"/>
              <a:gd name="connsiteY1" fmla="*/ 801584 h 2466545"/>
              <a:gd name="connsiteX2" fmla="*/ 6116671 w 6116671"/>
              <a:gd name="connsiteY2" fmla="*/ 0 h 2466545"/>
              <a:gd name="connsiteX0" fmla="*/ 0 w 6406956"/>
              <a:gd name="connsiteY0" fmla="*/ 1208641 h 1208641"/>
              <a:gd name="connsiteX1" fmla="*/ 2228058 w 6406956"/>
              <a:gd name="connsiteY1" fmla="*/ 801584 h 1208641"/>
              <a:gd name="connsiteX2" fmla="*/ 6406956 w 6406956"/>
              <a:gd name="connsiteY2" fmla="*/ 0 h 1208641"/>
              <a:gd name="connsiteX0" fmla="*/ 0 w 6406956"/>
              <a:gd name="connsiteY0" fmla="*/ 1208641 h 1208641"/>
              <a:gd name="connsiteX1" fmla="*/ 2228058 w 6406956"/>
              <a:gd name="connsiteY1" fmla="*/ 801584 h 1208641"/>
              <a:gd name="connsiteX2" fmla="*/ 6406956 w 6406956"/>
              <a:gd name="connsiteY2" fmla="*/ 0 h 1208641"/>
              <a:gd name="connsiteX0" fmla="*/ 0 w 6406956"/>
              <a:gd name="connsiteY0" fmla="*/ 1208641 h 1208641"/>
              <a:gd name="connsiteX1" fmla="*/ 2228058 w 6406956"/>
              <a:gd name="connsiteY1" fmla="*/ 801584 h 1208641"/>
              <a:gd name="connsiteX2" fmla="*/ 6406956 w 6406956"/>
              <a:gd name="connsiteY2" fmla="*/ 0 h 1208641"/>
              <a:gd name="connsiteX0" fmla="*/ 0 w 6677889"/>
              <a:gd name="connsiteY0" fmla="*/ 1595689 h 1595689"/>
              <a:gd name="connsiteX1" fmla="*/ 2498991 w 6677889"/>
              <a:gd name="connsiteY1" fmla="*/ 801584 h 1595689"/>
              <a:gd name="connsiteX2" fmla="*/ 6677889 w 6677889"/>
              <a:gd name="connsiteY2" fmla="*/ 0 h 1595689"/>
              <a:gd name="connsiteX0" fmla="*/ 0 w 6794004"/>
              <a:gd name="connsiteY0" fmla="*/ 1692450 h 1692450"/>
              <a:gd name="connsiteX1" fmla="*/ 2615106 w 6794004"/>
              <a:gd name="connsiteY1" fmla="*/ 801584 h 1692450"/>
              <a:gd name="connsiteX2" fmla="*/ 6794004 w 6794004"/>
              <a:gd name="connsiteY2" fmla="*/ 0 h 1692450"/>
              <a:gd name="connsiteX0" fmla="*/ 0 w 6794004"/>
              <a:gd name="connsiteY0" fmla="*/ 1692450 h 1692450"/>
              <a:gd name="connsiteX1" fmla="*/ 2615106 w 6794004"/>
              <a:gd name="connsiteY1" fmla="*/ 801584 h 1692450"/>
              <a:gd name="connsiteX2" fmla="*/ 6794004 w 6794004"/>
              <a:gd name="connsiteY2" fmla="*/ 0 h 1692450"/>
              <a:gd name="connsiteX0" fmla="*/ 0 w 6639185"/>
              <a:gd name="connsiteY0" fmla="*/ 2002087 h 2002087"/>
              <a:gd name="connsiteX1" fmla="*/ 2460287 w 6639185"/>
              <a:gd name="connsiteY1" fmla="*/ 801584 h 2002087"/>
              <a:gd name="connsiteX2" fmla="*/ 6639185 w 6639185"/>
              <a:gd name="connsiteY2" fmla="*/ 0 h 2002087"/>
              <a:gd name="connsiteX0" fmla="*/ 10047 w 6649232"/>
              <a:gd name="connsiteY0" fmla="*/ 2002087 h 2002087"/>
              <a:gd name="connsiteX1" fmla="*/ 2470334 w 6649232"/>
              <a:gd name="connsiteY1" fmla="*/ 801584 h 2002087"/>
              <a:gd name="connsiteX2" fmla="*/ 6649232 w 6649232"/>
              <a:gd name="connsiteY2" fmla="*/ 0 h 2002087"/>
              <a:gd name="connsiteX0" fmla="*/ 131972 w 6771157"/>
              <a:gd name="connsiteY0" fmla="*/ 2002087 h 2002087"/>
              <a:gd name="connsiteX1" fmla="*/ 172990 w 6771157"/>
              <a:gd name="connsiteY1" fmla="*/ 1422725 h 2002087"/>
              <a:gd name="connsiteX2" fmla="*/ 2592259 w 6771157"/>
              <a:gd name="connsiteY2" fmla="*/ 801584 h 2002087"/>
              <a:gd name="connsiteX3" fmla="*/ 6771157 w 6771157"/>
              <a:gd name="connsiteY3" fmla="*/ 0 h 2002087"/>
              <a:gd name="connsiteX0" fmla="*/ 89087 w 6728272"/>
              <a:gd name="connsiteY0" fmla="*/ 2002087 h 2002087"/>
              <a:gd name="connsiteX1" fmla="*/ 188163 w 6728272"/>
              <a:gd name="connsiteY1" fmla="*/ 1287258 h 2002087"/>
              <a:gd name="connsiteX2" fmla="*/ 2549374 w 6728272"/>
              <a:gd name="connsiteY2" fmla="*/ 801584 h 2002087"/>
              <a:gd name="connsiteX3" fmla="*/ 6728272 w 6728272"/>
              <a:gd name="connsiteY3" fmla="*/ 0 h 2002087"/>
              <a:gd name="connsiteX0" fmla="*/ 89087 w 6612157"/>
              <a:gd name="connsiteY0" fmla="*/ 2505248 h 2505248"/>
              <a:gd name="connsiteX1" fmla="*/ 188163 w 6612157"/>
              <a:gd name="connsiteY1" fmla="*/ 1790419 h 2505248"/>
              <a:gd name="connsiteX2" fmla="*/ 2549374 w 6612157"/>
              <a:gd name="connsiteY2" fmla="*/ 1304745 h 2505248"/>
              <a:gd name="connsiteX3" fmla="*/ 6612157 w 6612157"/>
              <a:gd name="connsiteY3" fmla="*/ 0 h 2505248"/>
              <a:gd name="connsiteX0" fmla="*/ 89087 w 6612157"/>
              <a:gd name="connsiteY0" fmla="*/ 2505248 h 2505248"/>
              <a:gd name="connsiteX1" fmla="*/ 188163 w 6612157"/>
              <a:gd name="connsiteY1" fmla="*/ 1790419 h 2505248"/>
              <a:gd name="connsiteX2" fmla="*/ 2491317 w 6612157"/>
              <a:gd name="connsiteY2" fmla="*/ 1169278 h 2505248"/>
              <a:gd name="connsiteX3" fmla="*/ 6612157 w 6612157"/>
              <a:gd name="connsiteY3" fmla="*/ 0 h 2505248"/>
              <a:gd name="connsiteX0" fmla="*/ 89087 w 6573453"/>
              <a:gd name="connsiteY0" fmla="*/ 2640715 h 2640715"/>
              <a:gd name="connsiteX1" fmla="*/ 188163 w 6573453"/>
              <a:gd name="connsiteY1" fmla="*/ 1925886 h 2640715"/>
              <a:gd name="connsiteX2" fmla="*/ 2491317 w 6573453"/>
              <a:gd name="connsiteY2" fmla="*/ 1304745 h 2640715"/>
              <a:gd name="connsiteX3" fmla="*/ 6573453 w 6573453"/>
              <a:gd name="connsiteY3" fmla="*/ 0 h 2640715"/>
              <a:gd name="connsiteX0" fmla="*/ 75416 w 6579136"/>
              <a:gd name="connsiteY0" fmla="*/ 3008411 h 3008411"/>
              <a:gd name="connsiteX1" fmla="*/ 193846 w 6579136"/>
              <a:gd name="connsiteY1" fmla="*/ 1925886 h 3008411"/>
              <a:gd name="connsiteX2" fmla="*/ 2497000 w 6579136"/>
              <a:gd name="connsiteY2" fmla="*/ 1304745 h 3008411"/>
              <a:gd name="connsiteX3" fmla="*/ 6579136 w 6579136"/>
              <a:gd name="connsiteY3" fmla="*/ 0 h 3008411"/>
              <a:gd name="connsiteX0" fmla="*/ 0 w 6503720"/>
              <a:gd name="connsiteY0" fmla="*/ 3008411 h 3008411"/>
              <a:gd name="connsiteX1" fmla="*/ 699003 w 6503720"/>
              <a:gd name="connsiteY1" fmla="*/ 1867829 h 3008411"/>
              <a:gd name="connsiteX2" fmla="*/ 2421584 w 6503720"/>
              <a:gd name="connsiteY2" fmla="*/ 1304745 h 3008411"/>
              <a:gd name="connsiteX3" fmla="*/ 6503720 w 6503720"/>
              <a:gd name="connsiteY3" fmla="*/ 0 h 3008411"/>
              <a:gd name="connsiteX0" fmla="*/ 0 w 6503720"/>
              <a:gd name="connsiteY0" fmla="*/ 3008411 h 3008411"/>
              <a:gd name="connsiteX1" fmla="*/ 989289 w 6503720"/>
              <a:gd name="connsiteY1" fmla="*/ 1906534 h 3008411"/>
              <a:gd name="connsiteX2" fmla="*/ 2421584 w 6503720"/>
              <a:gd name="connsiteY2" fmla="*/ 1304745 h 3008411"/>
              <a:gd name="connsiteX3" fmla="*/ 6503720 w 6503720"/>
              <a:gd name="connsiteY3" fmla="*/ 0 h 3008411"/>
              <a:gd name="connsiteX0" fmla="*/ 0 w 6503720"/>
              <a:gd name="connsiteY0" fmla="*/ 3008411 h 3008411"/>
              <a:gd name="connsiteX1" fmla="*/ 989289 w 6503720"/>
              <a:gd name="connsiteY1" fmla="*/ 1906534 h 3008411"/>
              <a:gd name="connsiteX2" fmla="*/ 2421584 w 6503720"/>
              <a:gd name="connsiteY2" fmla="*/ 1304745 h 3008411"/>
              <a:gd name="connsiteX3" fmla="*/ 6503720 w 6503720"/>
              <a:gd name="connsiteY3" fmla="*/ 0 h 3008411"/>
              <a:gd name="connsiteX0" fmla="*/ 0 w 6503720"/>
              <a:gd name="connsiteY0" fmla="*/ 3008411 h 3008411"/>
              <a:gd name="connsiteX1" fmla="*/ 560843 w 6503720"/>
              <a:gd name="connsiteY1" fmla="*/ 2013646 h 3008411"/>
              <a:gd name="connsiteX2" fmla="*/ 2421584 w 6503720"/>
              <a:gd name="connsiteY2" fmla="*/ 1304745 h 3008411"/>
              <a:gd name="connsiteX3" fmla="*/ 6503720 w 6503720"/>
              <a:gd name="connsiteY3" fmla="*/ 0 h 3008411"/>
              <a:gd name="connsiteX0" fmla="*/ 0 w 6632255"/>
              <a:gd name="connsiteY0" fmla="*/ 2944144 h 2944144"/>
              <a:gd name="connsiteX1" fmla="*/ 689378 w 6632255"/>
              <a:gd name="connsiteY1" fmla="*/ 2013646 h 2944144"/>
              <a:gd name="connsiteX2" fmla="*/ 2550119 w 6632255"/>
              <a:gd name="connsiteY2" fmla="*/ 1304745 h 2944144"/>
              <a:gd name="connsiteX3" fmla="*/ 6632255 w 6632255"/>
              <a:gd name="connsiteY3" fmla="*/ 0 h 2944144"/>
              <a:gd name="connsiteX0" fmla="*/ 167268 w 6799523"/>
              <a:gd name="connsiteY0" fmla="*/ 2944144 h 2944144"/>
              <a:gd name="connsiteX1" fmla="*/ 171129 w 6799523"/>
              <a:gd name="connsiteY1" fmla="*/ 2356405 h 2944144"/>
              <a:gd name="connsiteX2" fmla="*/ 2717387 w 6799523"/>
              <a:gd name="connsiteY2" fmla="*/ 1304745 h 2944144"/>
              <a:gd name="connsiteX3" fmla="*/ 6799523 w 6799523"/>
              <a:gd name="connsiteY3" fmla="*/ 0 h 2944144"/>
              <a:gd name="connsiteX0" fmla="*/ 246250 w 6771393"/>
              <a:gd name="connsiteY0" fmla="*/ 3072677 h 3072677"/>
              <a:gd name="connsiteX1" fmla="*/ 142999 w 6771393"/>
              <a:gd name="connsiteY1" fmla="*/ 2356405 h 3072677"/>
              <a:gd name="connsiteX2" fmla="*/ 2689257 w 6771393"/>
              <a:gd name="connsiteY2" fmla="*/ 1304745 h 3072677"/>
              <a:gd name="connsiteX3" fmla="*/ 6771393 w 6771393"/>
              <a:gd name="connsiteY3" fmla="*/ 0 h 3072677"/>
              <a:gd name="connsiteX0" fmla="*/ 246250 w 6771393"/>
              <a:gd name="connsiteY0" fmla="*/ 3072677 h 3072677"/>
              <a:gd name="connsiteX1" fmla="*/ 142999 w 6771393"/>
              <a:gd name="connsiteY1" fmla="*/ 2356405 h 3072677"/>
              <a:gd name="connsiteX2" fmla="*/ 2689257 w 6771393"/>
              <a:gd name="connsiteY2" fmla="*/ 1304745 h 3072677"/>
              <a:gd name="connsiteX3" fmla="*/ 6771393 w 6771393"/>
              <a:gd name="connsiteY3" fmla="*/ 0 h 3072677"/>
              <a:gd name="connsiteX0" fmla="*/ 313200 w 6752654"/>
              <a:gd name="connsiteY0" fmla="*/ 3094099 h 3094099"/>
              <a:gd name="connsiteX1" fmla="*/ 124260 w 6752654"/>
              <a:gd name="connsiteY1" fmla="*/ 2356405 h 3094099"/>
              <a:gd name="connsiteX2" fmla="*/ 2670518 w 6752654"/>
              <a:gd name="connsiteY2" fmla="*/ 1304745 h 3094099"/>
              <a:gd name="connsiteX3" fmla="*/ 6752654 w 6752654"/>
              <a:gd name="connsiteY3" fmla="*/ 0 h 3094099"/>
              <a:gd name="connsiteX0" fmla="*/ 313200 w 6624119"/>
              <a:gd name="connsiteY0" fmla="*/ 3222634 h 3222634"/>
              <a:gd name="connsiteX1" fmla="*/ 124260 w 6624119"/>
              <a:gd name="connsiteY1" fmla="*/ 2484940 h 3222634"/>
              <a:gd name="connsiteX2" fmla="*/ 2670518 w 6624119"/>
              <a:gd name="connsiteY2" fmla="*/ 1433280 h 3222634"/>
              <a:gd name="connsiteX3" fmla="*/ 6624119 w 6624119"/>
              <a:gd name="connsiteY3" fmla="*/ 0 h 3222634"/>
              <a:gd name="connsiteX0" fmla="*/ 313200 w 6624119"/>
              <a:gd name="connsiteY0" fmla="*/ 3222634 h 3222634"/>
              <a:gd name="connsiteX1" fmla="*/ 124260 w 6624119"/>
              <a:gd name="connsiteY1" fmla="*/ 2484940 h 3222634"/>
              <a:gd name="connsiteX2" fmla="*/ 2670518 w 6624119"/>
              <a:gd name="connsiteY2" fmla="*/ 1433280 h 3222634"/>
              <a:gd name="connsiteX3" fmla="*/ 6624119 w 6624119"/>
              <a:gd name="connsiteY3" fmla="*/ 0 h 3222634"/>
              <a:gd name="connsiteX0" fmla="*/ 307376 w 6618295"/>
              <a:gd name="connsiteY0" fmla="*/ 3222634 h 3222634"/>
              <a:gd name="connsiteX1" fmla="*/ 118436 w 6618295"/>
              <a:gd name="connsiteY1" fmla="*/ 2484940 h 3222634"/>
              <a:gd name="connsiteX2" fmla="*/ 2579004 w 6618295"/>
              <a:gd name="connsiteY2" fmla="*/ 1369012 h 3222634"/>
              <a:gd name="connsiteX3" fmla="*/ 6618295 w 6618295"/>
              <a:gd name="connsiteY3" fmla="*/ 0 h 3222634"/>
              <a:gd name="connsiteX0" fmla="*/ 307376 w 6618295"/>
              <a:gd name="connsiteY0" fmla="*/ 3222634 h 3222634"/>
              <a:gd name="connsiteX1" fmla="*/ 118436 w 6618295"/>
              <a:gd name="connsiteY1" fmla="*/ 2484940 h 3222634"/>
              <a:gd name="connsiteX2" fmla="*/ 2579004 w 6618295"/>
              <a:gd name="connsiteY2" fmla="*/ 1369012 h 3222634"/>
              <a:gd name="connsiteX3" fmla="*/ 6618295 w 6618295"/>
              <a:gd name="connsiteY3" fmla="*/ 0 h 3222634"/>
              <a:gd name="connsiteX0" fmla="*/ 288831 w 6599750"/>
              <a:gd name="connsiteY0" fmla="*/ 3222634 h 3222634"/>
              <a:gd name="connsiteX1" fmla="*/ 121313 w 6599750"/>
              <a:gd name="connsiteY1" fmla="*/ 2442096 h 3222634"/>
              <a:gd name="connsiteX2" fmla="*/ 2560459 w 6599750"/>
              <a:gd name="connsiteY2" fmla="*/ 1369012 h 3222634"/>
              <a:gd name="connsiteX3" fmla="*/ 6599750 w 6599750"/>
              <a:gd name="connsiteY3" fmla="*/ 0 h 3222634"/>
              <a:gd name="connsiteX0" fmla="*/ 342554 w 6653473"/>
              <a:gd name="connsiteY0" fmla="*/ 3222634 h 3222634"/>
              <a:gd name="connsiteX1" fmla="*/ 175036 w 6653473"/>
              <a:gd name="connsiteY1" fmla="*/ 2442096 h 3222634"/>
              <a:gd name="connsiteX2" fmla="*/ 2614182 w 6653473"/>
              <a:gd name="connsiteY2" fmla="*/ 1369012 h 3222634"/>
              <a:gd name="connsiteX3" fmla="*/ 6653473 w 6653473"/>
              <a:gd name="connsiteY3" fmla="*/ 0 h 3222634"/>
              <a:gd name="connsiteX0" fmla="*/ 288831 w 6599750"/>
              <a:gd name="connsiteY0" fmla="*/ 3222634 h 3222634"/>
              <a:gd name="connsiteX1" fmla="*/ 121313 w 6599750"/>
              <a:gd name="connsiteY1" fmla="*/ 2442096 h 3222634"/>
              <a:gd name="connsiteX2" fmla="*/ 2560459 w 6599750"/>
              <a:gd name="connsiteY2" fmla="*/ 1369012 h 3222634"/>
              <a:gd name="connsiteX3" fmla="*/ 6599750 w 6599750"/>
              <a:gd name="connsiteY3" fmla="*/ 0 h 3222634"/>
              <a:gd name="connsiteX0" fmla="*/ 324481 w 6635400"/>
              <a:gd name="connsiteY0" fmla="*/ 3222634 h 3222634"/>
              <a:gd name="connsiteX1" fmla="*/ 156963 w 6635400"/>
              <a:gd name="connsiteY1" fmla="*/ 2442096 h 3222634"/>
              <a:gd name="connsiteX2" fmla="*/ 2596109 w 6635400"/>
              <a:gd name="connsiteY2" fmla="*/ 1369012 h 3222634"/>
              <a:gd name="connsiteX3" fmla="*/ 6635400 w 6635400"/>
              <a:gd name="connsiteY3" fmla="*/ 0 h 3222634"/>
              <a:gd name="connsiteX0" fmla="*/ 324481 w 6635400"/>
              <a:gd name="connsiteY0" fmla="*/ 3222634 h 3222634"/>
              <a:gd name="connsiteX1" fmla="*/ 156963 w 6635400"/>
              <a:gd name="connsiteY1" fmla="*/ 2442096 h 3222634"/>
              <a:gd name="connsiteX2" fmla="*/ 2596109 w 6635400"/>
              <a:gd name="connsiteY2" fmla="*/ 1369012 h 3222634"/>
              <a:gd name="connsiteX3" fmla="*/ 6635400 w 6635400"/>
              <a:gd name="connsiteY3" fmla="*/ 0 h 3222634"/>
              <a:gd name="connsiteX0" fmla="*/ 262712 w 6573631"/>
              <a:gd name="connsiteY0" fmla="*/ 3222634 h 3222634"/>
              <a:gd name="connsiteX1" fmla="*/ 95194 w 6573631"/>
              <a:gd name="connsiteY1" fmla="*/ 2442096 h 3222634"/>
              <a:gd name="connsiteX2" fmla="*/ 2534340 w 6573631"/>
              <a:gd name="connsiteY2" fmla="*/ 1369012 h 3222634"/>
              <a:gd name="connsiteX3" fmla="*/ 6573631 w 6573631"/>
              <a:gd name="connsiteY3" fmla="*/ 0 h 3222634"/>
              <a:gd name="connsiteX0" fmla="*/ 771576 w 7082495"/>
              <a:gd name="connsiteY0" fmla="*/ 3222634 h 3222634"/>
              <a:gd name="connsiteX1" fmla="*/ 55779 w 7082495"/>
              <a:gd name="connsiteY1" fmla="*/ 2800585 h 3222634"/>
              <a:gd name="connsiteX2" fmla="*/ 3043204 w 7082495"/>
              <a:gd name="connsiteY2" fmla="*/ 1369012 h 3222634"/>
              <a:gd name="connsiteX3" fmla="*/ 7082495 w 7082495"/>
              <a:gd name="connsiteY3" fmla="*/ 0 h 3222634"/>
              <a:gd name="connsiteX0" fmla="*/ 696933 w 7113289"/>
              <a:gd name="connsiteY0" fmla="*/ 3686563 h 3686563"/>
              <a:gd name="connsiteX1" fmla="*/ 86573 w 7113289"/>
              <a:gd name="connsiteY1" fmla="*/ 2800585 h 3686563"/>
              <a:gd name="connsiteX2" fmla="*/ 3073998 w 7113289"/>
              <a:gd name="connsiteY2" fmla="*/ 1369012 h 3686563"/>
              <a:gd name="connsiteX3" fmla="*/ 7113289 w 7113289"/>
              <a:gd name="connsiteY3" fmla="*/ 0 h 3686563"/>
              <a:gd name="connsiteX0" fmla="*/ 736500 w 7152856"/>
              <a:gd name="connsiteY0" fmla="*/ 3686563 h 3686563"/>
              <a:gd name="connsiteX1" fmla="*/ 83965 w 7152856"/>
              <a:gd name="connsiteY1" fmla="*/ 2652971 h 3686563"/>
              <a:gd name="connsiteX2" fmla="*/ 3113565 w 7152856"/>
              <a:gd name="connsiteY2" fmla="*/ 1369012 h 3686563"/>
              <a:gd name="connsiteX3" fmla="*/ 7152856 w 7152856"/>
              <a:gd name="connsiteY3" fmla="*/ 0 h 3686563"/>
              <a:gd name="connsiteX0" fmla="*/ 704253 w 7120609"/>
              <a:gd name="connsiteY0" fmla="*/ 3686563 h 3686563"/>
              <a:gd name="connsiteX1" fmla="*/ 51718 w 7120609"/>
              <a:gd name="connsiteY1" fmla="*/ 2652971 h 3686563"/>
              <a:gd name="connsiteX2" fmla="*/ 3081318 w 7120609"/>
              <a:gd name="connsiteY2" fmla="*/ 1369012 h 3686563"/>
              <a:gd name="connsiteX3" fmla="*/ 7120609 w 7120609"/>
              <a:gd name="connsiteY3" fmla="*/ 0 h 3686563"/>
              <a:gd name="connsiteX0" fmla="*/ 792840 w 7145933"/>
              <a:gd name="connsiteY0" fmla="*/ 3686563 h 3686563"/>
              <a:gd name="connsiteX1" fmla="*/ 77042 w 7145933"/>
              <a:gd name="connsiteY1" fmla="*/ 2652971 h 3686563"/>
              <a:gd name="connsiteX2" fmla="*/ 3106642 w 7145933"/>
              <a:gd name="connsiteY2" fmla="*/ 1369012 h 3686563"/>
              <a:gd name="connsiteX3" fmla="*/ 7145933 w 7145933"/>
              <a:gd name="connsiteY3" fmla="*/ 0 h 3686563"/>
              <a:gd name="connsiteX0" fmla="*/ 848982 w 7202075"/>
              <a:gd name="connsiteY0" fmla="*/ 3686563 h 3686563"/>
              <a:gd name="connsiteX1" fmla="*/ 133184 w 7202075"/>
              <a:gd name="connsiteY1" fmla="*/ 2652971 h 3686563"/>
              <a:gd name="connsiteX2" fmla="*/ 3162784 w 7202075"/>
              <a:gd name="connsiteY2" fmla="*/ 1369012 h 3686563"/>
              <a:gd name="connsiteX3" fmla="*/ 7202075 w 7202075"/>
              <a:gd name="connsiteY3" fmla="*/ 0 h 3686563"/>
              <a:gd name="connsiteX0" fmla="*/ 838777 w 7191870"/>
              <a:gd name="connsiteY0" fmla="*/ 3686563 h 3686563"/>
              <a:gd name="connsiteX1" fmla="*/ 122979 w 7191870"/>
              <a:gd name="connsiteY1" fmla="*/ 2652971 h 3686563"/>
              <a:gd name="connsiteX2" fmla="*/ 3004964 w 7191870"/>
              <a:gd name="connsiteY2" fmla="*/ 1263575 h 3686563"/>
              <a:gd name="connsiteX3" fmla="*/ 7191870 w 7191870"/>
              <a:gd name="connsiteY3" fmla="*/ 0 h 3686563"/>
              <a:gd name="connsiteX0" fmla="*/ 838777 w 7381660"/>
              <a:gd name="connsiteY0" fmla="*/ 3496773 h 3496773"/>
              <a:gd name="connsiteX1" fmla="*/ 122979 w 7381660"/>
              <a:gd name="connsiteY1" fmla="*/ 2463181 h 3496773"/>
              <a:gd name="connsiteX2" fmla="*/ 3004964 w 7381660"/>
              <a:gd name="connsiteY2" fmla="*/ 1073785 h 3496773"/>
              <a:gd name="connsiteX3" fmla="*/ 7381660 w 7381660"/>
              <a:gd name="connsiteY3" fmla="*/ 0 h 3496773"/>
              <a:gd name="connsiteX0" fmla="*/ 912175 w 7455058"/>
              <a:gd name="connsiteY0" fmla="*/ 3496773 h 3496773"/>
              <a:gd name="connsiteX1" fmla="*/ 112027 w 7455058"/>
              <a:gd name="connsiteY1" fmla="*/ 2399918 h 3496773"/>
              <a:gd name="connsiteX2" fmla="*/ 3078362 w 7455058"/>
              <a:gd name="connsiteY2" fmla="*/ 1073785 h 3496773"/>
              <a:gd name="connsiteX3" fmla="*/ 7455058 w 7455058"/>
              <a:gd name="connsiteY3" fmla="*/ 0 h 3496773"/>
              <a:gd name="connsiteX0" fmla="*/ 802825 w 7345708"/>
              <a:gd name="connsiteY0" fmla="*/ 3496773 h 3496773"/>
              <a:gd name="connsiteX1" fmla="*/ 129204 w 7345708"/>
              <a:gd name="connsiteY1" fmla="*/ 2442093 h 3496773"/>
              <a:gd name="connsiteX2" fmla="*/ 2969012 w 7345708"/>
              <a:gd name="connsiteY2" fmla="*/ 1073785 h 3496773"/>
              <a:gd name="connsiteX3" fmla="*/ 7345708 w 7345708"/>
              <a:gd name="connsiteY3" fmla="*/ 0 h 3496773"/>
              <a:gd name="connsiteX0" fmla="*/ 802825 w 4667575"/>
              <a:gd name="connsiteY0" fmla="*/ 3138283 h 3138283"/>
              <a:gd name="connsiteX1" fmla="*/ 129204 w 4667575"/>
              <a:gd name="connsiteY1" fmla="*/ 2083603 h 3138283"/>
              <a:gd name="connsiteX2" fmla="*/ 2969012 w 4667575"/>
              <a:gd name="connsiteY2" fmla="*/ 715295 h 3138283"/>
              <a:gd name="connsiteX3" fmla="*/ 4667575 w 4667575"/>
              <a:gd name="connsiteY3" fmla="*/ 0 h 3138283"/>
              <a:gd name="connsiteX0" fmla="*/ 774944 w 4639694"/>
              <a:gd name="connsiteY0" fmla="*/ 3138283 h 3138283"/>
              <a:gd name="connsiteX1" fmla="*/ 101323 w 4639694"/>
              <a:gd name="connsiteY1" fmla="*/ 2083603 h 3138283"/>
              <a:gd name="connsiteX2" fmla="*/ 2540466 w 4639694"/>
              <a:gd name="connsiteY2" fmla="*/ 841821 h 3138283"/>
              <a:gd name="connsiteX3" fmla="*/ 4639694 w 4639694"/>
              <a:gd name="connsiteY3" fmla="*/ 0 h 3138283"/>
              <a:gd name="connsiteX0" fmla="*/ 532668 w 4397418"/>
              <a:gd name="connsiteY0" fmla="*/ 3138283 h 3138283"/>
              <a:gd name="connsiteX1" fmla="*/ 167927 w 4397418"/>
              <a:gd name="connsiteY1" fmla="*/ 1813379 h 3138283"/>
              <a:gd name="connsiteX2" fmla="*/ 2298190 w 4397418"/>
              <a:gd name="connsiteY2" fmla="*/ 841821 h 3138283"/>
              <a:gd name="connsiteX3" fmla="*/ 4397418 w 4397418"/>
              <a:gd name="connsiteY3" fmla="*/ 0 h 3138283"/>
              <a:gd name="connsiteX0" fmla="*/ 542381 w 4407131"/>
              <a:gd name="connsiteY0" fmla="*/ 3138283 h 3138283"/>
              <a:gd name="connsiteX1" fmla="*/ 177640 w 4407131"/>
              <a:gd name="connsiteY1" fmla="*/ 1813379 h 3138283"/>
              <a:gd name="connsiteX2" fmla="*/ 2307903 w 4407131"/>
              <a:gd name="connsiteY2" fmla="*/ 841821 h 3138283"/>
              <a:gd name="connsiteX3" fmla="*/ 4407131 w 4407131"/>
              <a:gd name="connsiteY3" fmla="*/ 0 h 3138283"/>
              <a:gd name="connsiteX0" fmla="*/ 506853 w 4371603"/>
              <a:gd name="connsiteY0" fmla="*/ 3138283 h 3138283"/>
              <a:gd name="connsiteX1" fmla="*/ 142112 w 4371603"/>
              <a:gd name="connsiteY1" fmla="*/ 1813379 h 3138283"/>
              <a:gd name="connsiteX2" fmla="*/ 2272375 w 4371603"/>
              <a:gd name="connsiteY2" fmla="*/ 841821 h 3138283"/>
              <a:gd name="connsiteX3" fmla="*/ 4371603 w 4371603"/>
              <a:gd name="connsiteY3" fmla="*/ 0 h 3138283"/>
              <a:gd name="connsiteX0" fmla="*/ 490527 w 4355277"/>
              <a:gd name="connsiteY0" fmla="*/ 3138283 h 3138283"/>
              <a:gd name="connsiteX1" fmla="*/ 125786 w 4355277"/>
              <a:gd name="connsiteY1" fmla="*/ 1813379 h 3138283"/>
              <a:gd name="connsiteX2" fmla="*/ 2256049 w 4355277"/>
              <a:gd name="connsiteY2" fmla="*/ 841821 h 3138283"/>
              <a:gd name="connsiteX3" fmla="*/ 4355277 w 4355277"/>
              <a:gd name="connsiteY3" fmla="*/ 0 h 3138283"/>
              <a:gd name="connsiteX0" fmla="*/ 413125 w 4277875"/>
              <a:gd name="connsiteY0" fmla="*/ 3138283 h 3138283"/>
              <a:gd name="connsiteX1" fmla="*/ 147667 w 4277875"/>
              <a:gd name="connsiteY1" fmla="*/ 1702110 h 3138283"/>
              <a:gd name="connsiteX2" fmla="*/ 2178647 w 4277875"/>
              <a:gd name="connsiteY2" fmla="*/ 841821 h 3138283"/>
              <a:gd name="connsiteX3" fmla="*/ 4277875 w 4277875"/>
              <a:gd name="connsiteY3" fmla="*/ 0 h 3138283"/>
              <a:gd name="connsiteX0" fmla="*/ 378812 w 4243562"/>
              <a:gd name="connsiteY0" fmla="*/ 3138283 h 3138283"/>
              <a:gd name="connsiteX1" fmla="*/ 113354 w 4243562"/>
              <a:gd name="connsiteY1" fmla="*/ 1702110 h 3138283"/>
              <a:gd name="connsiteX2" fmla="*/ 2144334 w 4243562"/>
              <a:gd name="connsiteY2" fmla="*/ 841821 h 3138283"/>
              <a:gd name="connsiteX3" fmla="*/ 4243562 w 4243562"/>
              <a:gd name="connsiteY3" fmla="*/ 0 h 3138283"/>
              <a:gd name="connsiteX0" fmla="*/ 353667 w 4295636"/>
              <a:gd name="connsiteY0" fmla="*/ 3138283 h 3138283"/>
              <a:gd name="connsiteX1" fmla="*/ 165428 w 4295636"/>
              <a:gd name="connsiteY1" fmla="*/ 1702110 h 3138283"/>
              <a:gd name="connsiteX2" fmla="*/ 2196408 w 4295636"/>
              <a:gd name="connsiteY2" fmla="*/ 841821 h 3138283"/>
              <a:gd name="connsiteX3" fmla="*/ 4295636 w 4295636"/>
              <a:gd name="connsiteY3" fmla="*/ 0 h 3138283"/>
              <a:gd name="connsiteX0" fmla="*/ 232719 w 4174688"/>
              <a:gd name="connsiteY0" fmla="*/ 3138283 h 3138283"/>
              <a:gd name="connsiteX1" fmla="*/ 255523 w 4174688"/>
              <a:gd name="connsiteY1" fmla="*/ 1610879 h 3138283"/>
              <a:gd name="connsiteX2" fmla="*/ 2075460 w 4174688"/>
              <a:gd name="connsiteY2" fmla="*/ 841821 h 3138283"/>
              <a:gd name="connsiteX3" fmla="*/ 4174688 w 4174688"/>
              <a:gd name="connsiteY3" fmla="*/ 0 h 3138283"/>
              <a:gd name="connsiteX0" fmla="*/ 192343 w 4134312"/>
              <a:gd name="connsiteY0" fmla="*/ 3138283 h 3138283"/>
              <a:gd name="connsiteX1" fmla="*/ 215147 w 4134312"/>
              <a:gd name="connsiteY1" fmla="*/ 1610879 h 3138283"/>
              <a:gd name="connsiteX2" fmla="*/ 2035084 w 4134312"/>
              <a:gd name="connsiteY2" fmla="*/ 841821 h 3138283"/>
              <a:gd name="connsiteX3" fmla="*/ 4134312 w 4134312"/>
              <a:gd name="connsiteY3" fmla="*/ 0 h 3138283"/>
              <a:gd name="connsiteX0" fmla="*/ 162964 w 4104933"/>
              <a:gd name="connsiteY0" fmla="*/ 3138283 h 3138283"/>
              <a:gd name="connsiteX1" fmla="*/ 185768 w 4104933"/>
              <a:gd name="connsiteY1" fmla="*/ 1610879 h 3138283"/>
              <a:gd name="connsiteX2" fmla="*/ 2005705 w 4104933"/>
              <a:gd name="connsiteY2" fmla="*/ 841821 h 3138283"/>
              <a:gd name="connsiteX3" fmla="*/ 4104933 w 4104933"/>
              <a:gd name="connsiteY3" fmla="*/ 0 h 3138283"/>
              <a:gd name="connsiteX0" fmla="*/ 41513 w 3983482"/>
              <a:gd name="connsiteY0" fmla="*/ 3138283 h 3138283"/>
              <a:gd name="connsiteX1" fmla="*/ 486403 w 3983482"/>
              <a:gd name="connsiteY1" fmla="*/ 1428419 h 3138283"/>
              <a:gd name="connsiteX2" fmla="*/ 1884254 w 3983482"/>
              <a:gd name="connsiteY2" fmla="*/ 841821 h 3138283"/>
              <a:gd name="connsiteX3" fmla="*/ 3983482 w 3983482"/>
              <a:gd name="connsiteY3" fmla="*/ 0 h 3138283"/>
              <a:gd name="connsiteX0" fmla="*/ 41513 w 3983482"/>
              <a:gd name="connsiteY0" fmla="*/ 3138283 h 3138283"/>
              <a:gd name="connsiteX1" fmla="*/ 486403 w 3983482"/>
              <a:gd name="connsiteY1" fmla="*/ 1428419 h 3138283"/>
              <a:gd name="connsiteX2" fmla="*/ 1884254 w 3983482"/>
              <a:gd name="connsiteY2" fmla="*/ 781000 h 3138283"/>
              <a:gd name="connsiteX3" fmla="*/ 3983482 w 3983482"/>
              <a:gd name="connsiteY3" fmla="*/ 0 h 3138283"/>
              <a:gd name="connsiteX0" fmla="*/ 41513 w 3983482"/>
              <a:gd name="connsiteY0" fmla="*/ 3138283 h 3138283"/>
              <a:gd name="connsiteX1" fmla="*/ 486403 w 3983482"/>
              <a:gd name="connsiteY1" fmla="*/ 1428419 h 3138283"/>
              <a:gd name="connsiteX2" fmla="*/ 1884254 w 3983482"/>
              <a:gd name="connsiteY2" fmla="*/ 781000 h 3138283"/>
              <a:gd name="connsiteX3" fmla="*/ 3983482 w 3983482"/>
              <a:gd name="connsiteY3" fmla="*/ 0 h 3138283"/>
              <a:gd name="connsiteX0" fmla="*/ 41513 w 3983482"/>
              <a:gd name="connsiteY0" fmla="*/ 3138283 h 3138283"/>
              <a:gd name="connsiteX1" fmla="*/ 486403 w 3983482"/>
              <a:gd name="connsiteY1" fmla="*/ 1428419 h 3138283"/>
              <a:gd name="connsiteX2" fmla="*/ 1884254 w 3983482"/>
              <a:gd name="connsiteY2" fmla="*/ 781000 h 3138283"/>
              <a:gd name="connsiteX3" fmla="*/ 3983482 w 3983482"/>
              <a:gd name="connsiteY3" fmla="*/ 0 h 3138283"/>
            </a:gdLst>
            <a:ahLst/>
            <a:cxnLst>
              <a:cxn ang="0">
                <a:pos x="connsiteX0" y="connsiteY0"/>
              </a:cxn>
              <a:cxn ang="0">
                <a:pos x="connsiteX1" y="connsiteY1"/>
              </a:cxn>
              <a:cxn ang="0">
                <a:pos x="connsiteX2" y="connsiteY2"/>
              </a:cxn>
              <a:cxn ang="0">
                <a:pos x="connsiteX3" y="connsiteY3"/>
              </a:cxn>
            </a:cxnLst>
            <a:rect l="l" t="t" r="r" b="b"/>
            <a:pathLst>
              <a:path w="3983482" h="3138283">
                <a:moveTo>
                  <a:pt x="41513" y="3138283"/>
                </a:moveTo>
                <a:cubicBezTo>
                  <a:pt x="-109963" y="2429550"/>
                  <a:pt x="179280" y="1821300"/>
                  <a:pt x="486403" y="1428419"/>
                </a:cubicBezTo>
                <a:cubicBezTo>
                  <a:pt x="793527" y="1035539"/>
                  <a:pt x="1377149" y="949223"/>
                  <a:pt x="1884254" y="781000"/>
                </a:cubicBezTo>
                <a:cubicBezTo>
                  <a:pt x="2415163" y="520666"/>
                  <a:pt x="3283739" y="260333"/>
                  <a:pt x="3983482" y="0"/>
                </a:cubicBezTo>
              </a:path>
            </a:pathLst>
          </a:custGeom>
          <a:noFill/>
          <a:ln w="63500">
            <a:solidFill>
              <a:schemeClr val="accent5">
                <a:alpha val="50000"/>
              </a:schemeClr>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78" name="フリーフォーム 77"/>
          <p:cNvSpPr/>
          <p:nvPr/>
        </p:nvSpPr>
        <p:spPr>
          <a:xfrm>
            <a:off x="7756319" y="1445671"/>
            <a:ext cx="614553" cy="350588"/>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3512458 w 3520506"/>
              <a:gd name="connsiteY0" fmla="*/ 0 h 3657602"/>
              <a:gd name="connsiteX1" fmla="*/ 827313 w 3520506"/>
              <a:gd name="connsiteY1" fmla="*/ 1596574 h 3657602"/>
              <a:gd name="connsiteX2" fmla="*/ 0 w 3520506"/>
              <a:gd name="connsiteY2" fmla="*/ 3657602 h 3657602"/>
              <a:gd name="connsiteX0" fmla="*/ 3512458 w 3512458"/>
              <a:gd name="connsiteY0" fmla="*/ 0 h 3657602"/>
              <a:gd name="connsiteX1" fmla="*/ 827313 w 3512458"/>
              <a:gd name="connsiteY1" fmla="*/ 1596574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280230 w 3280230"/>
              <a:gd name="connsiteY0" fmla="*/ 0 h 1524002"/>
              <a:gd name="connsiteX1" fmla="*/ 1465942 w 3280230"/>
              <a:gd name="connsiteY1" fmla="*/ 464459 h 1524002"/>
              <a:gd name="connsiteX2" fmla="*/ 0 w 3280230"/>
              <a:gd name="connsiteY2" fmla="*/ 1524002 h 1524002"/>
              <a:gd name="connsiteX0" fmla="*/ 3280230 w 3280230"/>
              <a:gd name="connsiteY0" fmla="*/ 0 h 1524002"/>
              <a:gd name="connsiteX1" fmla="*/ 0 w 3280230"/>
              <a:gd name="connsiteY1" fmla="*/ 1524002 h 1524002"/>
              <a:gd name="connsiteX0" fmla="*/ 3280230 w 3280230"/>
              <a:gd name="connsiteY0" fmla="*/ 0 h 1524002"/>
              <a:gd name="connsiteX1" fmla="*/ 1516595 w 3280230"/>
              <a:gd name="connsiteY1" fmla="*/ 414243 h 1524002"/>
              <a:gd name="connsiteX2" fmla="*/ 0 w 3280230"/>
              <a:gd name="connsiteY2" fmla="*/ 1524002 h 1524002"/>
              <a:gd name="connsiteX0" fmla="*/ 3280230 w 3280230"/>
              <a:gd name="connsiteY0" fmla="*/ 0 h 1524002"/>
              <a:gd name="connsiteX1" fmla="*/ 1531110 w 3280230"/>
              <a:gd name="connsiteY1" fmla="*/ 356186 h 1524002"/>
              <a:gd name="connsiteX2" fmla="*/ 0 w 3280230"/>
              <a:gd name="connsiteY2" fmla="*/ 1524002 h 1524002"/>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0 w 3439887"/>
              <a:gd name="connsiteY1" fmla="*/ 1654631 h 1654631"/>
              <a:gd name="connsiteX0" fmla="*/ 1291773 w 1291773"/>
              <a:gd name="connsiteY0" fmla="*/ 0 h 1016003"/>
              <a:gd name="connsiteX1" fmla="*/ 0 w 1291773"/>
              <a:gd name="connsiteY1" fmla="*/ 1016003 h 1016003"/>
              <a:gd name="connsiteX0" fmla="*/ 1306287 w 1306287"/>
              <a:gd name="connsiteY0" fmla="*/ 0 h 856346"/>
              <a:gd name="connsiteX1" fmla="*/ 0 w 1306287"/>
              <a:gd name="connsiteY1" fmla="*/ 856346 h 856346"/>
              <a:gd name="connsiteX0" fmla="*/ 1352256 w 1352256"/>
              <a:gd name="connsiteY0" fmla="*/ 0 h 1385147"/>
              <a:gd name="connsiteX1" fmla="*/ 0 w 1352256"/>
              <a:gd name="connsiteY1" fmla="*/ 1385147 h 1385147"/>
              <a:gd name="connsiteX0" fmla="*/ 1260319 w 1260319"/>
              <a:gd name="connsiteY0" fmla="*/ 0 h 1980051"/>
              <a:gd name="connsiteX1" fmla="*/ 0 w 1260319"/>
              <a:gd name="connsiteY1" fmla="*/ 1980051 h 1980051"/>
              <a:gd name="connsiteX0" fmla="*/ 1260319 w 1260319"/>
              <a:gd name="connsiteY0" fmla="*/ 0 h 1980051"/>
              <a:gd name="connsiteX1" fmla="*/ 0 w 1260319"/>
              <a:gd name="connsiteY1" fmla="*/ 1980051 h 1980051"/>
              <a:gd name="connsiteX0" fmla="*/ 1244267 w 1244267"/>
              <a:gd name="connsiteY0" fmla="*/ 0 h 3180345"/>
              <a:gd name="connsiteX1" fmla="*/ 0 w 1244267"/>
              <a:gd name="connsiteY1" fmla="*/ 3180345 h 3180345"/>
              <a:gd name="connsiteX0" fmla="*/ 1244267 w 1244267"/>
              <a:gd name="connsiteY0" fmla="*/ 0 h 3180345"/>
              <a:gd name="connsiteX1" fmla="*/ 0 w 1244267"/>
              <a:gd name="connsiteY1" fmla="*/ 3180345 h 3180345"/>
              <a:gd name="connsiteX0" fmla="*/ 1132319 w 1132319"/>
              <a:gd name="connsiteY0" fmla="*/ 0 h 2858393"/>
              <a:gd name="connsiteX1" fmla="*/ 0 w 1132319"/>
              <a:gd name="connsiteY1" fmla="*/ 2858393 h 2858393"/>
            </a:gdLst>
            <a:ahLst/>
            <a:cxnLst>
              <a:cxn ang="0">
                <a:pos x="connsiteX0" y="connsiteY0"/>
              </a:cxn>
              <a:cxn ang="0">
                <a:pos x="connsiteX1" y="connsiteY1"/>
              </a:cxn>
            </a:cxnLst>
            <a:rect l="l" t="t" r="r" b="b"/>
            <a:pathLst>
              <a:path w="1132319" h="2858393">
                <a:moveTo>
                  <a:pt x="1132319" y="0"/>
                </a:moveTo>
                <a:cubicBezTo>
                  <a:pt x="648732" y="1301083"/>
                  <a:pt x="435429" y="2044137"/>
                  <a:pt x="0" y="2858393"/>
                </a:cubicBezTo>
              </a:path>
            </a:pathLst>
          </a:custGeom>
          <a:noFill/>
          <a:ln w="63500" cmpd="dbl">
            <a:solidFill>
              <a:srgbClr val="FF0000">
                <a:alpha val="50000"/>
              </a:srgbClr>
            </a:solidFill>
            <a:prstDash val="solid"/>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79" name="フリーフォーム 78"/>
          <p:cNvSpPr/>
          <p:nvPr/>
        </p:nvSpPr>
        <p:spPr>
          <a:xfrm>
            <a:off x="6316465" y="1966660"/>
            <a:ext cx="1003556" cy="524644"/>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3512458 w 3520506"/>
              <a:gd name="connsiteY0" fmla="*/ 0 h 3657602"/>
              <a:gd name="connsiteX1" fmla="*/ 827313 w 3520506"/>
              <a:gd name="connsiteY1" fmla="*/ 1596574 h 3657602"/>
              <a:gd name="connsiteX2" fmla="*/ 0 w 3520506"/>
              <a:gd name="connsiteY2" fmla="*/ 3657602 h 3657602"/>
              <a:gd name="connsiteX0" fmla="*/ 3512458 w 3512458"/>
              <a:gd name="connsiteY0" fmla="*/ 0 h 3657602"/>
              <a:gd name="connsiteX1" fmla="*/ 827313 w 3512458"/>
              <a:gd name="connsiteY1" fmla="*/ 1596574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280230 w 3280230"/>
              <a:gd name="connsiteY0" fmla="*/ 0 h 1524002"/>
              <a:gd name="connsiteX1" fmla="*/ 1465942 w 3280230"/>
              <a:gd name="connsiteY1" fmla="*/ 464459 h 1524002"/>
              <a:gd name="connsiteX2" fmla="*/ 0 w 3280230"/>
              <a:gd name="connsiteY2" fmla="*/ 1524002 h 1524002"/>
              <a:gd name="connsiteX0" fmla="*/ 3280230 w 3280230"/>
              <a:gd name="connsiteY0" fmla="*/ 0 h 1524002"/>
              <a:gd name="connsiteX1" fmla="*/ 0 w 3280230"/>
              <a:gd name="connsiteY1" fmla="*/ 1524002 h 1524002"/>
              <a:gd name="connsiteX0" fmla="*/ 3280230 w 3280230"/>
              <a:gd name="connsiteY0" fmla="*/ 0 h 1524002"/>
              <a:gd name="connsiteX1" fmla="*/ 1516595 w 3280230"/>
              <a:gd name="connsiteY1" fmla="*/ 414243 h 1524002"/>
              <a:gd name="connsiteX2" fmla="*/ 0 w 3280230"/>
              <a:gd name="connsiteY2" fmla="*/ 1524002 h 1524002"/>
              <a:gd name="connsiteX0" fmla="*/ 3280230 w 3280230"/>
              <a:gd name="connsiteY0" fmla="*/ 0 h 1524002"/>
              <a:gd name="connsiteX1" fmla="*/ 1531110 w 3280230"/>
              <a:gd name="connsiteY1" fmla="*/ 356186 h 1524002"/>
              <a:gd name="connsiteX2" fmla="*/ 0 w 3280230"/>
              <a:gd name="connsiteY2" fmla="*/ 1524002 h 1524002"/>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0 w 3439887"/>
              <a:gd name="connsiteY1" fmla="*/ 1654631 h 1654631"/>
              <a:gd name="connsiteX0" fmla="*/ 1291773 w 1291773"/>
              <a:gd name="connsiteY0" fmla="*/ 0 h 1016003"/>
              <a:gd name="connsiteX1" fmla="*/ 0 w 1291773"/>
              <a:gd name="connsiteY1" fmla="*/ 1016003 h 1016003"/>
              <a:gd name="connsiteX0" fmla="*/ 1306287 w 1306287"/>
              <a:gd name="connsiteY0" fmla="*/ 0 h 856346"/>
              <a:gd name="connsiteX1" fmla="*/ 0 w 1306287"/>
              <a:gd name="connsiteY1" fmla="*/ 856346 h 856346"/>
              <a:gd name="connsiteX0" fmla="*/ 1146630 w 1146630"/>
              <a:gd name="connsiteY0" fmla="*/ 0 h 856346"/>
              <a:gd name="connsiteX1" fmla="*/ 0 w 1146630"/>
              <a:gd name="connsiteY1" fmla="*/ 856346 h 856346"/>
              <a:gd name="connsiteX0" fmla="*/ 1103087 w 1103087"/>
              <a:gd name="connsiteY0" fmla="*/ 0 h 856346"/>
              <a:gd name="connsiteX1" fmla="*/ 0 w 1103087"/>
              <a:gd name="connsiteY1" fmla="*/ 856346 h 856346"/>
              <a:gd name="connsiteX0" fmla="*/ 1395187 w 1395187"/>
              <a:gd name="connsiteY0" fmla="*/ 0 h 970646"/>
              <a:gd name="connsiteX1" fmla="*/ 0 w 1395187"/>
              <a:gd name="connsiteY1" fmla="*/ 970646 h 970646"/>
              <a:gd name="connsiteX0" fmla="*/ 709387 w 709387"/>
              <a:gd name="connsiteY0" fmla="*/ 478300 h 530245"/>
              <a:gd name="connsiteX1" fmla="*/ 0 w 709387"/>
              <a:gd name="connsiteY1" fmla="*/ 51947 h 530245"/>
              <a:gd name="connsiteX0" fmla="*/ 709387 w 709387"/>
              <a:gd name="connsiteY0" fmla="*/ 504528 h 504528"/>
              <a:gd name="connsiteX1" fmla="*/ 0 w 709387"/>
              <a:gd name="connsiteY1" fmla="*/ 78175 h 504528"/>
              <a:gd name="connsiteX0" fmla="*/ 950687 w 950687"/>
              <a:gd name="connsiteY0" fmla="*/ 470345 h 470345"/>
              <a:gd name="connsiteX1" fmla="*/ 0 w 950687"/>
              <a:gd name="connsiteY1" fmla="*/ 82092 h 470345"/>
              <a:gd name="connsiteX0" fmla="*/ 1115787 w 1115787"/>
              <a:gd name="connsiteY0" fmla="*/ 414292 h 414292"/>
              <a:gd name="connsiteX1" fmla="*/ 0 w 1115787"/>
              <a:gd name="connsiteY1" fmla="*/ 89539 h 414292"/>
              <a:gd name="connsiteX0" fmla="*/ 1115787 w 1115787"/>
              <a:gd name="connsiteY0" fmla="*/ 324753 h 324753"/>
              <a:gd name="connsiteX1" fmla="*/ 0 w 1115787"/>
              <a:gd name="connsiteY1" fmla="*/ 0 h 324753"/>
              <a:gd name="connsiteX0" fmla="*/ 1191987 w 1191987"/>
              <a:gd name="connsiteY0" fmla="*/ 337453 h 337453"/>
              <a:gd name="connsiteX1" fmla="*/ 0 w 1191987"/>
              <a:gd name="connsiteY1" fmla="*/ 0 h 337453"/>
              <a:gd name="connsiteX0" fmla="*/ 1344387 w 1344387"/>
              <a:gd name="connsiteY0" fmla="*/ 388253 h 388253"/>
              <a:gd name="connsiteX1" fmla="*/ 0 w 1344387"/>
              <a:gd name="connsiteY1" fmla="*/ 0 h 388253"/>
              <a:gd name="connsiteX0" fmla="*/ 1217387 w 1217387"/>
              <a:gd name="connsiteY0" fmla="*/ 439053 h 439053"/>
              <a:gd name="connsiteX1" fmla="*/ 0 w 1217387"/>
              <a:gd name="connsiteY1" fmla="*/ 0 h 439053"/>
              <a:gd name="connsiteX0" fmla="*/ 1217387 w 1217387"/>
              <a:gd name="connsiteY0" fmla="*/ 439053 h 439053"/>
              <a:gd name="connsiteX1" fmla="*/ 0 w 1217387"/>
              <a:gd name="connsiteY1" fmla="*/ 0 h 439053"/>
              <a:gd name="connsiteX0" fmla="*/ 1153887 w 1153887"/>
              <a:gd name="connsiteY0" fmla="*/ 375553 h 375553"/>
              <a:gd name="connsiteX1" fmla="*/ 0 w 1153887"/>
              <a:gd name="connsiteY1" fmla="*/ 0 h 375553"/>
              <a:gd name="connsiteX0" fmla="*/ 1153887 w 1153887"/>
              <a:gd name="connsiteY0" fmla="*/ 375553 h 434116"/>
              <a:gd name="connsiteX1" fmla="*/ 665700 w 1153887"/>
              <a:gd name="connsiteY1" fmla="*/ 432385 h 434116"/>
              <a:gd name="connsiteX2" fmla="*/ 0 w 1153887"/>
              <a:gd name="connsiteY2" fmla="*/ 0 h 434116"/>
              <a:gd name="connsiteX0" fmla="*/ 1153887 w 1153887"/>
              <a:gd name="connsiteY0" fmla="*/ 375553 h 375553"/>
              <a:gd name="connsiteX1" fmla="*/ 0 w 1153887"/>
              <a:gd name="connsiteY1" fmla="*/ 0 h 375553"/>
              <a:gd name="connsiteX0" fmla="*/ 3418116 w 3418116"/>
              <a:gd name="connsiteY0" fmla="*/ 0 h 3011111"/>
              <a:gd name="connsiteX1" fmla="*/ 0 w 3418116"/>
              <a:gd name="connsiteY1" fmla="*/ 3011111 h 3011111"/>
              <a:gd name="connsiteX0" fmla="*/ 2992363 w 2992363"/>
              <a:gd name="connsiteY0" fmla="*/ 0 h 2720826"/>
              <a:gd name="connsiteX1" fmla="*/ 0 w 2992363"/>
              <a:gd name="connsiteY1" fmla="*/ 2720826 h 2720826"/>
              <a:gd name="connsiteX0" fmla="*/ 1927982 w 1927982"/>
              <a:gd name="connsiteY0" fmla="*/ 0 h 1540331"/>
              <a:gd name="connsiteX1" fmla="*/ 0 w 1927982"/>
              <a:gd name="connsiteY1" fmla="*/ 1540331 h 1540331"/>
              <a:gd name="connsiteX0" fmla="*/ 1463526 w 1463526"/>
              <a:gd name="connsiteY0" fmla="*/ 0 h 1269398"/>
              <a:gd name="connsiteX1" fmla="*/ 0 w 1463526"/>
              <a:gd name="connsiteY1" fmla="*/ 1269398 h 1269398"/>
              <a:gd name="connsiteX0" fmla="*/ 1579641 w 1579641"/>
              <a:gd name="connsiteY0" fmla="*/ 0 h 1346807"/>
              <a:gd name="connsiteX1" fmla="*/ 0 w 1579641"/>
              <a:gd name="connsiteY1" fmla="*/ 1346807 h 1346807"/>
              <a:gd name="connsiteX0" fmla="*/ 1665330 w 1665330"/>
              <a:gd name="connsiteY0" fmla="*/ 0 h 1239694"/>
              <a:gd name="connsiteX1" fmla="*/ 0 w 1665330"/>
              <a:gd name="connsiteY1" fmla="*/ 1239694 h 1239694"/>
              <a:gd name="connsiteX0" fmla="*/ 1530369 w 1530369"/>
              <a:gd name="connsiteY0" fmla="*/ 0 h 1239694"/>
              <a:gd name="connsiteX1" fmla="*/ 0 w 1530369"/>
              <a:gd name="connsiteY1" fmla="*/ 1239694 h 1239694"/>
            </a:gdLst>
            <a:ahLst/>
            <a:cxnLst>
              <a:cxn ang="0">
                <a:pos x="connsiteX0" y="connsiteY0"/>
              </a:cxn>
              <a:cxn ang="0">
                <a:pos x="connsiteX1" y="connsiteY1"/>
              </a:cxn>
            </a:cxnLst>
            <a:rect l="l" t="t" r="r" b="b"/>
            <a:pathLst>
              <a:path w="1530369" h="1239694">
                <a:moveTo>
                  <a:pt x="1530369" y="0"/>
                </a:moveTo>
                <a:cubicBezTo>
                  <a:pt x="1003822" y="448936"/>
                  <a:pt x="526547" y="790758"/>
                  <a:pt x="0" y="1239694"/>
                </a:cubicBezTo>
              </a:path>
            </a:pathLst>
          </a:custGeom>
          <a:noFill/>
          <a:ln w="63500" cmpd="dbl">
            <a:solidFill>
              <a:srgbClr val="FF0000">
                <a:alpha val="50000"/>
              </a:srgbClr>
            </a:solidFill>
            <a:prstDash val="sysDot"/>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80" name="フリーフォーム 79"/>
          <p:cNvSpPr/>
          <p:nvPr/>
        </p:nvSpPr>
        <p:spPr>
          <a:xfrm flipH="1">
            <a:off x="8719056" y="3190360"/>
            <a:ext cx="0" cy="554134"/>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3512458 w 3520506"/>
              <a:gd name="connsiteY0" fmla="*/ 0 h 3657602"/>
              <a:gd name="connsiteX1" fmla="*/ 827313 w 3520506"/>
              <a:gd name="connsiteY1" fmla="*/ 1596574 h 3657602"/>
              <a:gd name="connsiteX2" fmla="*/ 0 w 3520506"/>
              <a:gd name="connsiteY2" fmla="*/ 3657602 h 3657602"/>
              <a:gd name="connsiteX0" fmla="*/ 3512458 w 3512458"/>
              <a:gd name="connsiteY0" fmla="*/ 0 h 3657602"/>
              <a:gd name="connsiteX1" fmla="*/ 827313 w 3512458"/>
              <a:gd name="connsiteY1" fmla="*/ 1596574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280230 w 3280230"/>
              <a:gd name="connsiteY0" fmla="*/ 0 h 1524002"/>
              <a:gd name="connsiteX1" fmla="*/ 1465942 w 3280230"/>
              <a:gd name="connsiteY1" fmla="*/ 464459 h 1524002"/>
              <a:gd name="connsiteX2" fmla="*/ 0 w 3280230"/>
              <a:gd name="connsiteY2" fmla="*/ 1524002 h 1524002"/>
              <a:gd name="connsiteX0" fmla="*/ 3280230 w 3280230"/>
              <a:gd name="connsiteY0" fmla="*/ 0 h 1524002"/>
              <a:gd name="connsiteX1" fmla="*/ 0 w 3280230"/>
              <a:gd name="connsiteY1" fmla="*/ 1524002 h 1524002"/>
              <a:gd name="connsiteX0" fmla="*/ 3280230 w 3280230"/>
              <a:gd name="connsiteY0" fmla="*/ 0 h 1524002"/>
              <a:gd name="connsiteX1" fmla="*/ 1516595 w 3280230"/>
              <a:gd name="connsiteY1" fmla="*/ 414243 h 1524002"/>
              <a:gd name="connsiteX2" fmla="*/ 0 w 3280230"/>
              <a:gd name="connsiteY2" fmla="*/ 1524002 h 1524002"/>
              <a:gd name="connsiteX0" fmla="*/ 3280230 w 3280230"/>
              <a:gd name="connsiteY0" fmla="*/ 0 h 1524002"/>
              <a:gd name="connsiteX1" fmla="*/ 1531110 w 3280230"/>
              <a:gd name="connsiteY1" fmla="*/ 356186 h 1524002"/>
              <a:gd name="connsiteX2" fmla="*/ 0 w 3280230"/>
              <a:gd name="connsiteY2" fmla="*/ 1524002 h 1524002"/>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0 w 3439887"/>
              <a:gd name="connsiteY1" fmla="*/ 1654631 h 1654631"/>
              <a:gd name="connsiteX0" fmla="*/ 1291773 w 1291773"/>
              <a:gd name="connsiteY0" fmla="*/ 0 h 1016003"/>
              <a:gd name="connsiteX1" fmla="*/ 0 w 1291773"/>
              <a:gd name="connsiteY1" fmla="*/ 1016003 h 1016003"/>
              <a:gd name="connsiteX0" fmla="*/ 1306287 w 1306287"/>
              <a:gd name="connsiteY0" fmla="*/ 0 h 856346"/>
              <a:gd name="connsiteX1" fmla="*/ 0 w 1306287"/>
              <a:gd name="connsiteY1" fmla="*/ 856346 h 856346"/>
              <a:gd name="connsiteX0" fmla="*/ 1352256 w 1352256"/>
              <a:gd name="connsiteY0" fmla="*/ 0 h 1385147"/>
              <a:gd name="connsiteX1" fmla="*/ 0 w 1352256"/>
              <a:gd name="connsiteY1" fmla="*/ 1385147 h 1385147"/>
              <a:gd name="connsiteX0" fmla="*/ 1260319 w 1260319"/>
              <a:gd name="connsiteY0" fmla="*/ 0 h 1980051"/>
              <a:gd name="connsiteX1" fmla="*/ 0 w 1260319"/>
              <a:gd name="connsiteY1" fmla="*/ 1980051 h 1980051"/>
              <a:gd name="connsiteX0" fmla="*/ 1260319 w 1260319"/>
              <a:gd name="connsiteY0" fmla="*/ 0 h 1980051"/>
              <a:gd name="connsiteX1" fmla="*/ 0 w 1260319"/>
              <a:gd name="connsiteY1" fmla="*/ 1980051 h 1980051"/>
              <a:gd name="connsiteX0" fmla="*/ 1219116 w 1219116"/>
              <a:gd name="connsiteY0" fmla="*/ 0 h 2214416"/>
              <a:gd name="connsiteX1" fmla="*/ 0 w 1219116"/>
              <a:gd name="connsiteY1" fmla="*/ 2214416 h 2214416"/>
              <a:gd name="connsiteX0" fmla="*/ 1219116 w 1219116"/>
              <a:gd name="connsiteY0" fmla="*/ 0 h 2214416"/>
              <a:gd name="connsiteX1" fmla="*/ 0 w 1219116"/>
              <a:gd name="connsiteY1" fmla="*/ 2214416 h 2214416"/>
              <a:gd name="connsiteX0" fmla="*/ 1219116 w 4443049"/>
              <a:gd name="connsiteY0" fmla="*/ 0 h 2214416"/>
              <a:gd name="connsiteX1" fmla="*/ 4408614 w 4443049"/>
              <a:gd name="connsiteY1" fmla="*/ 1317340 h 2214416"/>
              <a:gd name="connsiteX2" fmla="*/ 0 w 4443049"/>
              <a:gd name="connsiteY2" fmla="*/ 2214416 h 2214416"/>
              <a:gd name="connsiteX0" fmla="*/ 1219116 w 4414686"/>
              <a:gd name="connsiteY0" fmla="*/ 0 h 2214416"/>
              <a:gd name="connsiteX1" fmla="*/ 4408614 w 4414686"/>
              <a:gd name="connsiteY1" fmla="*/ 1317340 h 2214416"/>
              <a:gd name="connsiteX2" fmla="*/ 0 w 4414686"/>
              <a:gd name="connsiteY2" fmla="*/ 2214416 h 2214416"/>
              <a:gd name="connsiteX0" fmla="*/ 4034700 w 7230270"/>
              <a:gd name="connsiteY0" fmla="*/ 0 h 2750881"/>
              <a:gd name="connsiteX1" fmla="*/ 7224198 w 7230270"/>
              <a:gd name="connsiteY1" fmla="*/ 1317340 h 2750881"/>
              <a:gd name="connsiteX2" fmla="*/ 0 w 7230270"/>
              <a:gd name="connsiteY2" fmla="*/ 2750881 h 2750881"/>
              <a:gd name="connsiteX0" fmla="*/ 4034700 w 7230270"/>
              <a:gd name="connsiteY0" fmla="*/ 0 h 2750881"/>
              <a:gd name="connsiteX1" fmla="*/ 7224198 w 7230270"/>
              <a:gd name="connsiteY1" fmla="*/ 1317340 h 2750881"/>
              <a:gd name="connsiteX2" fmla="*/ 0 w 7230270"/>
              <a:gd name="connsiteY2" fmla="*/ 2750881 h 2750881"/>
              <a:gd name="connsiteX0" fmla="*/ 2840209 w 6035779"/>
              <a:gd name="connsiteY0" fmla="*/ 0 h 2758332"/>
              <a:gd name="connsiteX1" fmla="*/ 6029707 w 6035779"/>
              <a:gd name="connsiteY1" fmla="*/ 1317340 h 2758332"/>
              <a:gd name="connsiteX2" fmla="*/ 0 w 6035779"/>
              <a:gd name="connsiteY2" fmla="*/ 2758332 h 2758332"/>
              <a:gd name="connsiteX0" fmla="*/ 3909 w 3199479"/>
              <a:gd name="connsiteY0" fmla="*/ 0 h 2244219"/>
              <a:gd name="connsiteX1" fmla="*/ 3193407 w 3199479"/>
              <a:gd name="connsiteY1" fmla="*/ 1317340 h 2244219"/>
              <a:gd name="connsiteX2" fmla="*/ 149928 w 3199479"/>
              <a:gd name="connsiteY2" fmla="*/ 2244219 h 2244219"/>
              <a:gd name="connsiteX0" fmla="*/ 3909 w 3199479"/>
              <a:gd name="connsiteY0" fmla="*/ 0 h 2244219"/>
              <a:gd name="connsiteX1" fmla="*/ 3193407 w 3199479"/>
              <a:gd name="connsiteY1" fmla="*/ 1317340 h 2244219"/>
              <a:gd name="connsiteX2" fmla="*/ 149928 w 3199479"/>
              <a:gd name="connsiteY2" fmla="*/ 2244219 h 2244219"/>
              <a:gd name="connsiteX0" fmla="*/ 3650 w 3454778"/>
              <a:gd name="connsiteY0" fmla="*/ 0 h 2244219"/>
              <a:gd name="connsiteX1" fmla="*/ 3449111 w 3454778"/>
              <a:gd name="connsiteY1" fmla="*/ 1198126 h 2244219"/>
              <a:gd name="connsiteX2" fmla="*/ 149669 w 3454778"/>
              <a:gd name="connsiteY2" fmla="*/ 2244219 h 2244219"/>
              <a:gd name="connsiteX0" fmla="*/ 792509 w 3306930"/>
              <a:gd name="connsiteY0" fmla="*/ 0 h 2065397"/>
              <a:gd name="connsiteX1" fmla="*/ 3299441 w 3306930"/>
              <a:gd name="connsiteY1" fmla="*/ 1019304 h 2065397"/>
              <a:gd name="connsiteX2" fmla="*/ -1 w 3306930"/>
              <a:gd name="connsiteY2" fmla="*/ 2065397 h 2065397"/>
              <a:gd name="connsiteX0" fmla="*/ 792509 w 3314842"/>
              <a:gd name="connsiteY0" fmla="*/ 0 h 2065397"/>
              <a:gd name="connsiteX1" fmla="*/ 3299441 w 3314842"/>
              <a:gd name="connsiteY1" fmla="*/ 1019304 h 2065397"/>
              <a:gd name="connsiteX2" fmla="*/ -1 w 3314842"/>
              <a:gd name="connsiteY2" fmla="*/ 2065397 h 2065397"/>
              <a:gd name="connsiteX0" fmla="*/ 877827 w 3315800"/>
              <a:gd name="connsiteY0" fmla="*/ 0 h 1938732"/>
              <a:gd name="connsiteX1" fmla="*/ 3299441 w 3315800"/>
              <a:gd name="connsiteY1" fmla="*/ 892639 h 1938732"/>
              <a:gd name="connsiteX2" fmla="*/ -1 w 3315800"/>
              <a:gd name="connsiteY2" fmla="*/ 1938732 h 1938732"/>
              <a:gd name="connsiteX0" fmla="*/ 536545 w 3312532"/>
              <a:gd name="connsiteY0" fmla="*/ 0 h 1849321"/>
              <a:gd name="connsiteX1" fmla="*/ 3299441 w 3312532"/>
              <a:gd name="connsiteY1" fmla="*/ 803228 h 1849321"/>
              <a:gd name="connsiteX2" fmla="*/ -1 w 3312532"/>
              <a:gd name="connsiteY2" fmla="*/ 1849321 h 1849321"/>
              <a:gd name="connsiteX0" fmla="*/ 536545 w 4246387"/>
              <a:gd name="connsiteY0" fmla="*/ 0 h 1849321"/>
              <a:gd name="connsiteX1" fmla="*/ 4237969 w 4246387"/>
              <a:gd name="connsiteY1" fmla="*/ 825580 h 1849321"/>
              <a:gd name="connsiteX2" fmla="*/ -1 w 4246387"/>
              <a:gd name="connsiteY2" fmla="*/ 1849321 h 1849321"/>
              <a:gd name="connsiteX0" fmla="*/ 536545 w 4237969"/>
              <a:gd name="connsiteY0" fmla="*/ 0 h 1849321"/>
              <a:gd name="connsiteX1" fmla="*/ 4237969 w 4237969"/>
              <a:gd name="connsiteY1" fmla="*/ 825580 h 1849321"/>
              <a:gd name="connsiteX2" fmla="*/ -1 w 4237969"/>
              <a:gd name="connsiteY2" fmla="*/ 1849321 h 1849321"/>
              <a:gd name="connsiteX0" fmla="*/ 536545 w 4067325"/>
              <a:gd name="connsiteY0" fmla="*/ 0 h 1849321"/>
              <a:gd name="connsiteX1" fmla="*/ 4067325 w 4067325"/>
              <a:gd name="connsiteY1" fmla="*/ 847933 h 1849321"/>
              <a:gd name="connsiteX2" fmla="*/ -1 w 4067325"/>
              <a:gd name="connsiteY2" fmla="*/ 1849321 h 1849321"/>
              <a:gd name="connsiteX0" fmla="*/ 536545 w 4067325"/>
              <a:gd name="connsiteY0" fmla="*/ 0 h 1849321"/>
              <a:gd name="connsiteX1" fmla="*/ 4067325 w 4067325"/>
              <a:gd name="connsiteY1" fmla="*/ 847933 h 1849321"/>
              <a:gd name="connsiteX2" fmla="*/ -1 w 4067325"/>
              <a:gd name="connsiteY2" fmla="*/ 1849321 h 1849321"/>
              <a:gd name="connsiteX0" fmla="*/ 536545 w 4073333"/>
              <a:gd name="connsiteY0" fmla="*/ 0 h 1849321"/>
              <a:gd name="connsiteX1" fmla="*/ 4067325 w 4073333"/>
              <a:gd name="connsiteY1" fmla="*/ 847933 h 1849321"/>
              <a:gd name="connsiteX2" fmla="*/ -1 w 4073333"/>
              <a:gd name="connsiteY2" fmla="*/ 1849321 h 1849321"/>
              <a:gd name="connsiteX0" fmla="*/ 536545 w 4073333"/>
              <a:gd name="connsiteY0" fmla="*/ 0 h 1849321"/>
              <a:gd name="connsiteX1" fmla="*/ 4067325 w 4073333"/>
              <a:gd name="connsiteY1" fmla="*/ 847933 h 1849321"/>
              <a:gd name="connsiteX2" fmla="*/ -1 w 4073333"/>
              <a:gd name="connsiteY2" fmla="*/ 1849321 h 1849321"/>
              <a:gd name="connsiteX0" fmla="*/ 0 w 3545135"/>
              <a:gd name="connsiteY0" fmla="*/ 0 h 1685401"/>
              <a:gd name="connsiteX1" fmla="*/ 3530780 w 3545135"/>
              <a:gd name="connsiteY1" fmla="*/ 847933 h 1685401"/>
              <a:gd name="connsiteX2" fmla="*/ 657946 w 3545135"/>
              <a:gd name="connsiteY2" fmla="*/ 1685401 h 1685401"/>
              <a:gd name="connsiteX0" fmla="*/ 0 w 3539833"/>
              <a:gd name="connsiteY0" fmla="*/ 0 h 1730107"/>
              <a:gd name="connsiteX1" fmla="*/ 3530780 w 3539833"/>
              <a:gd name="connsiteY1" fmla="*/ 847933 h 1730107"/>
              <a:gd name="connsiteX2" fmla="*/ 146020 w 3539833"/>
              <a:gd name="connsiteY2" fmla="*/ 1730107 h 1730107"/>
              <a:gd name="connsiteX0" fmla="*/ 621864 w 4158406"/>
              <a:gd name="connsiteY0" fmla="*/ 0 h 1759911"/>
              <a:gd name="connsiteX1" fmla="*/ 4152644 w 4158406"/>
              <a:gd name="connsiteY1" fmla="*/ 847933 h 1759911"/>
              <a:gd name="connsiteX2" fmla="*/ 0 w 4158406"/>
              <a:gd name="connsiteY2" fmla="*/ 1759911 h 1759911"/>
              <a:gd name="connsiteX0" fmla="*/ 621864 w 4161610"/>
              <a:gd name="connsiteY0" fmla="*/ 0 h 1759911"/>
              <a:gd name="connsiteX1" fmla="*/ 4152644 w 4161610"/>
              <a:gd name="connsiteY1" fmla="*/ 847933 h 1759911"/>
              <a:gd name="connsiteX2" fmla="*/ 0 w 4161610"/>
              <a:gd name="connsiteY2" fmla="*/ 1759911 h 1759911"/>
              <a:gd name="connsiteX0" fmla="*/ 621864 w 621865"/>
              <a:gd name="connsiteY0" fmla="*/ 0 h 1759911"/>
              <a:gd name="connsiteX1" fmla="*/ 0 w 621865"/>
              <a:gd name="connsiteY1" fmla="*/ 1759911 h 1759911"/>
              <a:gd name="connsiteX0" fmla="*/ -1 w 4863446"/>
              <a:gd name="connsiteY0" fmla="*/ 0 h 712558"/>
              <a:gd name="connsiteX1" fmla="*/ 4863446 w 4863446"/>
              <a:gd name="connsiteY1" fmla="*/ 712558 h 712558"/>
              <a:gd name="connsiteX0" fmla="*/ -1 w 4863446"/>
              <a:gd name="connsiteY0" fmla="*/ 0 h 712558"/>
              <a:gd name="connsiteX1" fmla="*/ 2866334 w 4863446"/>
              <a:gd name="connsiteY1" fmla="*/ 299072 h 712558"/>
              <a:gd name="connsiteX2" fmla="*/ 4863446 w 4863446"/>
              <a:gd name="connsiteY2" fmla="*/ 712558 h 712558"/>
              <a:gd name="connsiteX0" fmla="*/ -1 w 4305618"/>
              <a:gd name="connsiteY0" fmla="*/ 0 h 826224"/>
              <a:gd name="connsiteX1" fmla="*/ 2866334 w 4305618"/>
              <a:gd name="connsiteY1" fmla="*/ 299072 h 826224"/>
              <a:gd name="connsiteX2" fmla="*/ 4305618 w 4305618"/>
              <a:gd name="connsiteY2" fmla="*/ 826224 h 826224"/>
              <a:gd name="connsiteX0" fmla="*/ -1 w 4305618"/>
              <a:gd name="connsiteY0" fmla="*/ 0 h 826224"/>
              <a:gd name="connsiteX1" fmla="*/ 3331187 w 4305618"/>
              <a:gd name="connsiteY1" fmla="*/ 396500 h 826224"/>
              <a:gd name="connsiteX2" fmla="*/ 4305618 w 4305618"/>
              <a:gd name="connsiteY2" fmla="*/ 826224 h 826224"/>
              <a:gd name="connsiteX0" fmla="*/ -1 w 4305618"/>
              <a:gd name="connsiteY0" fmla="*/ 0 h 826224"/>
              <a:gd name="connsiteX1" fmla="*/ 3331187 w 4305618"/>
              <a:gd name="connsiteY1" fmla="*/ 396500 h 826224"/>
              <a:gd name="connsiteX2" fmla="*/ 4305618 w 4305618"/>
              <a:gd name="connsiteY2" fmla="*/ 826224 h 826224"/>
              <a:gd name="connsiteX0" fmla="*/ -1 w 4305618"/>
              <a:gd name="connsiteY0" fmla="*/ 0 h 826224"/>
              <a:gd name="connsiteX1" fmla="*/ 3331187 w 4305618"/>
              <a:gd name="connsiteY1" fmla="*/ 396500 h 826224"/>
              <a:gd name="connsiteX2" fmla="*/ 4305618 w 4305618"/>
              <a:gd name="connsiteY2" fmla="*/ 826224 h 826224"/>
              <a:gd name="connsiteX0" fmla="*/ 1937902 w 5293395"/>
              <a:gd name="connsiteY0" fmla="*/ 0 h 948009"/>
              <a:gd name="connsiteX1" fmla="*/ 5269090 w 5293395"/>
              <a:gd name="connsiteY1" fmla="*/ 396500 h 948009"/>
              <a:gd name="connsiteX2" fmla="*/ 14440 w 5293395"/>
              <a:gd name="connsiteY2" fmla="*/ 948009 h 948009"/>
              <a:gd name="connsiteX0" fmla="*/ 1923463 w 1923464"/>
              <a:gd name="connsiteY0" fmla="*/ 0 h 948009"/>
              <a:gd name="connsiteX1" fmla="*/ 1 w 1923464"/>
              <a:gd name="connsiteY1" fmla="*/ 948009 h 948009"/>
              <a:gd name="connsiteX0" fmla="*/ 2109407 w 2109407"/>
              <a:gd name="connsiteY0" fmla="*/ 0 h 809986"/>
              <a:gd name="connsiteX1" fmla="*/ 1 w 2109407"/>
              <a:gd name="connsiteY1" fmla="*/ 809986 h 809986"/>
              <a:gd name="connsiteX0" fmla="*/ 3039121 w 3039121"/>
              <a:gd name="connsiteY0" fmla="*/ 0 h 728796"/>
              <a:gd name="connsiteX1" fmla="*/ 0 w 3039121"/>
              <a:gd name="connsiteY1" fmla="*/ 728796 h 728796"/>
              <a:gd name="connsiteX0" fmla="*/ 3039121 w 3039121"/>
              <a:gd name="connsiteY0" fmla="*/ 0 h 728796"/>
              <a:gd name="connsiteX1" fmla="*/ 2226042 w 3039121"/>
              <a:gd name="connsiteY1" fmla="*/ 350667 h 728796"/>
              <a:gd name="connsiteX2" fmla="*/ 0 w 3039121"/>
              <a:gd name="connsiteY2" fmla="*/ 728796 h 728796"/>
              <a:gd name="connsiteX0" fmla="*/ 3039121 w 3039121"/>
              <a:gd name="connsiteY0" fmla="*/ 0 h 728796"/>
              <a:gd name="connsiteX1" fmla="*/ 2226042 w 3039121"/>
              <a:gd name="connsiteY1" fmla="*/ 350667 h 728796"/>
              <a:gd name="connsiteX2" fmla="*/ 0 w 3039121"/>
              <a:gd name="connsiteY2" fmla="*/ 728796 h 728796"/>
              <a:gd name="connsiteX0" fmla="*/ 3039121 w 3039121"/>
              <a:gd name="connsiteY0" fmla="*/ 0 h 728796"/>
              <a:gd name="connsiteX1" fmla="*/ 2226042 w 3039121"/>
              <a:gd name="connsiteY1" fmla="*/ 350667 h 728796"/>
              <a:gd name="connsiteX2" fmla="*/ 0 w 3039121"/>
              <a:gd name="connsiteY2" fmla="*/ 728796 h 728796"/>
              <a:gd name="connsiteX0" fmla="*/ 3318038 w 3318038"/>
              <a:gd name="connsiteY0" fmla="*/ 0 h 680082"/>
              <a:gd name="connsiteX1" fmla="*/ 2226042 w 3318038"/>
              <a:gd name="connsiteY1" fmla="*/ 301953 h 680082"/>
              <a:gd name="connsiteX2" fmla="*/ 0 w 3318038"/>
              <a:gd name="connsiteY2" fmla="*/ 680082 h 680082"/>
              <a:gd name="connsiteX0" fmla="*/ 3318038 w 3318038"/>
              <a:gd name="connsiteY0" fmla="*/ 0 h 680082"/>
              <a:gd name="connsiteX1" fmla="*/ 2411985 w 3318038"/>
              <a:gd name="connsiteY1" fmla="*/ 334429 h 680082"/>
              <a:gd name="connsiteX2" fmla="*/ 0 w 3318038"/>
              <a:gd name="connsiteY2" fmla="*/ 680082 h 680082"/>
            </a:gdLst>
            <a:ahLst/>
            <a:cxnLst>
              <a:cxn ang="0">
                <a:pos x="connsiteX0" y="connsiteY0"/>
              </a:cxn>
              <a:cxn ang="0">
                <a:pos x="connsiteX1" y="connsiteY1"/>
              </a:cxn>
              <a:cxn ang="0">
                <a:pos x="connsiteX2" y="connsiteY2"/>
              </a:cxn>
            </a:cxnLst>
            <a:rect l="l" t="t" r="r" b="b"/>
            <a:pathLst>
              <a:path w="3318038" h="680082">
                <a:moveTo>
                  <a:pt x="3318038" y="0"/>
                </a:moveTo>
                <a:cubicBezTo>
                  <a:pt x="2892060" y="106064"/>
                  <a:pt x="2964991" y="221082"/>
                  <a:pt x="2411985" y="334429"/>
                </a:cubicBezTo>
                <a:cubicBezTo>
                  <a:pt x="1858979" y="447776"/>
                  <a:pt x="742014" y="554039"/>
                  <a:pt x="0" y="680082"/>
                </a:cubicBezTo>
              </a:path>
            </a:pathLst>
          </a:custGeom>
          <a:noFill/>
          <a:ln w="63500" cmpd="dbl">
            <a:solidFill>
              <a:srgbClr val="FF0000">
                <a:alpha val="50000"/>
              </a:srgbClr>
            </a:solidFill>
            <a:prstDash val="solid"/>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9" name="フリーフォーム 38"/>
          <p:cNvSpPr/>
          <p:nvPr/>
        </p:nvSpPr>
        <p:spPr>
          <a:xfrm rot="442743">
            <a:off x="6859216" y="2968758"/>
            <a:ext cx="445836" cy="244139"/>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3512458 w 3520506"/>
              <a:gd name="connsiteY0" fmla="*/ 0 h 3657602"/>
              <a:gd name="connsiteX1" fmla="*/ 827313 w 3520506"/>
              <a:gd name="connsiteY1" fmla="*/ 1596574 h 3657602"/>
              <a:gd name="connsiteX2" fmla="*/ 0 w 3520506"/>
              <a:gd name="connsiteY2" fmla="*/ 3657602 h 3657602"/>
              <a:gd name="connsiteX0" fmla="*/ 3512458 w 3512458"/>
              <a:gd name="connsiteY0" fmla="*/ 0 h 3657602"/>
              <a:gd name="connsiteX1" fmla="*/ 827313 w 3512458"/>
              <a:gd name="connsiteY1" fmla="*/ 1596574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280230 w 3280230"/>
              <a:gd name="connsiteY0" fmla="*/ 0 h 1524002"/>
              <a:gd name="connsiteX1" fmla="*/ 1465942 w 3280230"/>
              <a:gd name="connsiteY1" fmla="*/ 464459 h 1524002"/>
              <a:gd name="connsiteX2" fmla="*/ 0 w 3280230"/>
              <a:gd name="connsiteY2" fmla="*/ 1524002 h 1524002"/>
              <a:gd name="connsiteX0" fmla="*/ 3280230 w 3280230"/>
              <a:gd name="connsiteY0" fmla="*/ 0 h 1524002"/>
              <a:gd name="connsiteX1" fmla="*/ 0 w 3280230"/>
              <a:gd name="connsiteY1" fmla="*/ 1524002 h 1524002"/>
              <a:gd name="connsiteX0" fmla="*/ 3280230 w 3280230"/>
              <a:gd name="connsiteY0" fmla="*/ 0 h 1524002"/>
              <a:gd name="connsiteX1" fmla="*/ 1516595 w 3280230"/>
              <a:gd name="connsiteY1" fmla="*/ 414243 h 1524002"/>
              <a:gd name="connsiteX2" fmla="*/ 0 w 3280230"/>
              <a:gd name="connsiteY2" fmla="*/ 1524002 h 1524002"/>
              <a:gd name="connsiteX0" fmla="*/ 3280230 w 3280230"/>
              <a:gd name="connsiteY0" fmla="*/ 0 h 1524002"/>
              <a:gd name="connsiteX1" fmla="*/ 1531110 w 3280230"/>
              <a:gd name="connsiteY1" fmla="*/ 356186 h 1524002"/>
              <a:gd name="connsiteX2" fmla="*/ 0 w 3280230"/>
              <a:gd name="connsiteY2" fmla="*/ 1524002 h 1524002"/>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0 w 3439887"/>
              <a:gd name="connsiteY1" fmla="*/ 1654631 h 1654631"/>
              <a:gd name="connsiteX0" fmla="*/ 1291773 w 1291773"/>
              <a:gd name="connsiteY0" fmla="*/ 0 h 1016003"/>
              <a:gd name="connsiteX1" fmla="*/ 0 w 1291773"/>
              <a:gd name="connsiteY1" fmla="*/ 1016003 h 1016003"/>
              <a:gd name="connsiteX0" fmla="*/ 1306287 w 1306287"/>
              <a:gd name="connsiteY0" fmla="*/ 0 h 856346"/>
              <a:gd name="connsiteX1" fmla="*/ 0 w 1306287"/>
              <a:gd name="connsiteY1" fmla="*/ 856346 h 856346"/>
              <a:gd name="connsiteX0" fmla="*/ 1352256 w 1352256"/>
              <a:gd name="connsiteY0" fmla="*/ 0 h 1385147"/>
              <a:gd name="connsiteX1" fmla="*/ 0 w 1352256"/>
              <a:gd name="connsiteY1" fmla="*/ 1385147 h 1385147"/>
              <a:gd name="connsiteX0" fmla="*/ 1260319 w 1260319"/>
              <a:gd name="connsiteY0" fmla="*/ 0 h 1980051"/>
              <a:gd name="connsiteX1" fmla="*/ 0 w 1260319"/>
              <a:gd name="connsiteY1" fmla="*/ 1980051 h 1980051"/>
              <a:gd name="connsiteX0" fmla="*/ 1260319 w 1260319"/>
              <a:gd name="connsiteY0" fmla="*/ 0 h 1980051"/>
              <a:gd name="connsiteX1" fmla="*/ 0 w 1260319"/>
              <a:gd name="connsiteY1" fmla="*/ 1980051 h 1980051"/>
              <a:gd name="connsiteX0" fmla="*/ 1244267 w 1244267"/>
              <a:gd name="connsiteY0" fmla="*/ 0 h 3180345"/>
              <a:gd name="connsiteX1" fmla="*/ 0 w 1244267"/>
              <a:gd name="connsiteY1" fmla="*/ 3180345 h 3180345"/>
              <a:gd name="connsiteX0" fmla="*/ 1244267 w 1244267"/>
              <a:gd name="connsiteY0" fmla="*/ 0 h 3180345"/>
              <a:gd name="connsiteX1" fmla="*/ 0 w 1244267"/>
              <a:gd name="connsiteY1" fmla="*/ 3180345 h 3180345"/>
              <a:gd name="connsiteX0" fmla="*/ 1132319 w 1132319"/>
              <a:gd name="connsiteY0" fmla="*/ 0 h 2858393"/>
              <a:gd name="connsiteX1" fmla="*/ 0 w 1132319"/>
              <a:gd name="connsiteY1" fmla="*/ 2858393 h 2858393"/>
              <a:gd name="connsiteX0" fmla="*/ 1591331 w 1591331"/>
              <a:gd name="connsiteY0" fmla="*/ 0 h 1475446"/>
              <a:gd name="connsiteX1" fmla="*/ 0 w 1591331"/>
              <a:gd name="connsiteY1" fmla="*/ 1475446 h 1475446"/>
              <a:gd name="connsiteX0" fmla="*/ 1088604 w 1088604"/>
              <a:gd name="connsiteY0" fmla="*/ 694708 h 1060484"/>
              <a:gd name="connsiteX1" fmla="*/ 0 w 1088604"/>
              <a:gd name="connsiteY1" fmla="*/ 158597 h 1060484"/>
              <a:gd name="connsiteX0" fmla="*/ 1088604 w 1088604"/>
              <a:gd name="connsiteY0" fmla="*/ 796959 h 796959"/>
              <a:gd name="connsiteX1" fmla="*/ 0 w 1088604"/>
              <a:gd name="connsiteY1" fmla="*/ 260848 h 796959"/>
              <a:gd name="connsiteX0" fmla="*/ 1088604 w 1088604"/>
              <a:gd name="connsiteY0" fmla="*/ 536111 h 536162"/>
              <a:gd name="connsiteX1" fmla="*/ 0 w 1088604"/>
              <a:gd name="connsiteY1" fmla="*/ 0 h 536162"/>
              <a:gd name="connsiteX0" fmla="*/ 848624 w 848624"/>
              <a:gd name="connsiteY0" fmla="*/ 536111 h 536162"/>
              <a:gd name="connsiteX1" fmla="*/ 0 w 848624"/>
              <a:gd name="connsiteY1" fmla="*/ 0 h 536162"/>
              <a:gd name="connsiteX0" fmla="*/ 848624 w 848624"/>
              <a:gd name="connsiteY0" fmla="*/ 536111 h 536111"/>
              <a:gd name="connsiteX1" fmla="*/ 0 w 848624"/>
              <a:gd name="connsiteY1" fmla="*/ 0 h 536111"/>
              <a:gd name="connsiteX0" fmla="*/ 848624 w 848624"/>
              <a:gd name="connsiteY0" fmla="*/ 536111 h 536111"/>
              <a:gd name="connsiteX1" fmla="*/ 0 w 848624"/>
              <a:gd name="connsiteY1" fmla="*/ 0 h 536111"/>
            </a:gdLst>
            <a:ahLst/>
            <a:cxnLst>
              <a:cxn ang="0">
                <a:pos x="connsiteX0" y="connsiteY0"/>
              </a:cxn>
              <a:cxn ang="0">
                <a:pos x="connsiteX1" y="connsiteY1"/>
              </a:cxn>
            </a:cxnLst>
            <a:rect l="l" t="t" r="r" b="b"/>
            <a:pathLst>
              <a:path w="848624" h="536111">
                <a:moveTo>
                  <a:pt x="848624" y="536111"/>
                </a:moveTo>
                <a:cubicBezTo>
                  <a:pt x="465565" y="495971"/>
                  <a:pt x="391368" y="421720"/>
                  <a:pt x="0" y="0"/>
                </a:cubicBezTo>
              </a:path>
            </a:pathLst>
          </a:custGeom>
          <a:noFill/>
          <a:ln w="63500" cmpd="dbl">
            <a:solidFill>
              <a:srgbClr val="FF0000">
                <a:alpha val="50000"/>
              </a:srgbClr>
            </a:solidFill>
            <a:prstDash val="solid"/>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0" name="フリーフォーム 39"/>
          <p:cNvSpPr/>
          <p:nvPr/>
        </p:nvSpPr>
        <p:spPr>
          <a:xfrm>
            <a:off x="7879090" y="3036036"/>
            <a:ext cx="475966" cy="177614"/>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3512458 w 3520506"/>
              <a:gd name="connsiteY0" fmla="*/ 0 h 3657602"/>
              <a:gd name="connsiteX1" fmla="*/ 827313 w 3520506"/>
              <a:gd name="connsiteY1" fmla="*/ 1596574 h 3657602"/>
              <a:gd name="connsiteX2" fmla="*/ 0 w 3520506"/>
              <a:gd name="connsiteY2" fmla="*/ 3657602 h 3657602"/>
              <a:gd name="connsiteX0" fmla="*/ 3512458 w 3512458"/>
              <a:gd name="connsiteY0" fmla="*/ 0 h 3657602"/>
              <a:gd name="connsiteX1" fmla="*/ 827313 w 3512458"/>
              <a:gd name="connsiteY1" fmla="*/ 1596574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280230 w 3280230"/>
              <a:gd name="connsiteY0" fmla="*/ 0 h 1524002"/>
              <a:gd name="connsiteX1" fmla="*/ 1465942 w 3280230"/>
              <a:gd name="connsiteY1" fmla="*/ 464459 h 1524002"/>
              <a:gd name="connsiteX2" fmla="*/ 0 w 3280230"/>
              <a:gd name="connsiteY2" fmla="*/ 1524002 h 1524002"/>
              <a:gd name="connsiteX0" fmla="*/ 3280230 w 3280230"/>
              <a:gd name="connsiteY0" fmla="*/ 0 h 1524002"/>
              <a:gd name="connsiteX1" fmla="*/ 0 w 3280230"/>
              <a:gd name="connsiteY1" fmla="*/ 1524002 h 1524002"/>
              <a:gd name="connsiteX0" fmla="*/ 3280230 w 3280230"/>
              <a:gd name="connsiteY0" fmla="*/ 0 h 1524002"/>
              <a:gd name="connsiteX1" fmla="*/ 1516595 w 3280230"/>
              <a:gd name="connsiteY1" fmla="*/ 414243 h 1524002"/>
              <a:gd name="connsiteX2" fmla="*/ 0 w 3280230"/>
              <a:gd name="connsiteY2" fmla="*/ 1524002 h 1524002"/>
              <a:gd name="connsiteX0" fmla="*/ 3280230 w 3280230"/>
              <a:gd name="connsiteY0" fmla="*/ 0 h 1524002"/>
              <a:gd name="connsiteX1" fmla="*/ 1531110 w 3280230"/>
              <a:gd name="connsiteY1" fmla="*/ 356186 h 1524002"/>
              <a:gd name="connsiteX2" fmla="*/ 0 w 3280230"/>
              <a:gd name="connsiteY2" fmla="*/ 1524002 h 1524002"/>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0 w 3439887"/>
              <a:gd name="connsiteY1" fmla="*/ 1654631 h 1654631"/>
              <a:gd name="connsiteX0" fmla="*/ 1291773 w 1291773"/>
              <a:gd name="connsiteY0" fmla="*/ 0 h 1016003"/>
              <a:gd name="connsiteX1" fmla="*/ 0 w 1291773"/>
              <a:gd name="connsiteY1" fmla="*/ 1016003 h 1016003"/>
              <a:gd name="connsiteX0" fmla="*/ 1306287 w 1306287"/>
              <a:gd name="connsiteY0" fmla="*/ 0 h 856346"/>
              <a:gd name="connsiteX1" fmla="*/ 0 w 1306287"/>
              <a:gd name="connsiteY1" fmla="*/ 856346 h 856346"/>
              <a:gd name="connsiteX0" fmla="*/ 1352256 w 1352256"/>
              <a:gd name="connsiteY0" fmla="*/ 0 h 1385147"/>
              <a:gd name="connsiteX1" fmla="*/ 0 w 1352256"/>
              <a:gd name="connsiteY1" fmla="*/ 1385147 h 1385147"/>
              <a:gd name="connsiteX0" fmla="*/ 1260319 w 1260319"/>
              <a:gd name="connsiteY0" fmla="*/ 0 h 1980051"/>
              <a:gd name="connsiteX1" fmla="*/ 0 w 1260319"/>
              <a:gd name="connsiteY1" fmla="*/ 1980051 h 1980051"/>
              <a:gd name="connsiteX0" fmla="*/ 1260319 w 1260319"/>
              <a:gd name="connsiteY0" fmla="*/ 0 h 1980051"/>
              <a:gd name="connsiteX1" fmla="*/ 0 w 1260319"/>
              <a:gd name="connsiteY1" fmla="*/ 1980051 h 1980051"/>
              <a:gd name="connsiteX0" fmla="*/ 1244267 w 1244267"/>
              <a:gd name="connsiteY0" fmla="*/ 0 h 3180345"/>
              <a:gd name="connsiteX1" fmla="*/ 0 w 1244267"/>
              <a:gd name="connsiteY1" fmla="*/ 3180345 h 3180345"/>
              <a:gd name="connsiteX0" fmla="*/ 1244267 w 1244267"/>
              <a:gd name="connsiteY0" fmla="*/ 0 h 3180345"/>
              <a:gd name="connsiteX1" fmla="*/ 0 w 1244267"/>
              <a:gd name="connsiteY1" fmla="*/ 3180345 h 3180345"/>
              <a:gd name="connsiteX0" fmla="*/ 1132319 w 1132319"/>
              <a:gd name="connsiteY0" fmla="*/ 0 h 2858393"/>
              <a:gd name="connsiteX1" fmla="*/ 0 w 1132319"/>
              <a:gd name="connsiteY1" fmla="*/ 2858393 h 2858393"/>
              <a:gd name="connsiteX0" fmla="*/ 1691600 w 1691600"/>
              <a:gd name="connsiteY0" fmla="*/ 0 h 3600753"/>
              <a:gd name="connsiteX1" fmla="*/ 0 w 1691600"/>
              <a:gd name="connsiteY1" fmla="*/ 3600753 h 3600753"/>
            </a:gdLst>
            <a:ahLst/>
            <a:cxnLst>
              <a:cxn ang="0">
                <a:pos x="connsiteX0" y="connsiteY0"/>
              </a:cxn>
              <a:cxn ang="0">
                <a:pos x="connsiteX1" y="connsiteY1"/>
              </a:cxn>
            </a:cxnLst>
            <a:rect l="l" t="t" r="r" b="b"/>
            <a:pathLst>
              <a:path w="1691600" h="3600753">
                <a:moveTo>
                  <a:pt x="1691600" y="0"/>
                </a:moveTo>
                <a:cubicBezTo>
                  <a:pt x="1208013" y="1301083"/>
                  <a:pt x="435429" y="2786497"/>
                  <a:pt x="0" y="3600753"/>
                </a:cubicBezTo>
              </a:path>
            </a:pathLst>
          </a:custGeom>
          <a:noFill/>
          <a:ln w="63500" cmpd="dbl">
            <a:solidFill>
              <a:srgbClr val="FF0000">
                <a:alpha val="50000"/>
              </a:srgbClr>
            </a:solidFill>
            <a:prstDash val="solid"/>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45" name="楕円 44"/>
          <p:cNvSpPr>
            <a:spLocks noChangeAspect="1"/>
          </p:cNvSpPr>
          <p:nvPr/>
        </p:nvSpPr>
        <p:spPr>
          <a:xfrm>
            <a:off x="8262979" y="2642592"/>
            <a:ext cx="917935" cy="523361"/>
          </a:xfrm>
          <a:prstGeom prst="ellipse">
            <a:avLst/>
          </a:prstGeom>
          <a:solidFill>
            <a:schemeClr val="bg1">
              <a:alpha val="6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Meiryo UI" panose="020B0604030504040204" pitchFamily="50" charset="-128"/>
                <a:ea typeface="Meiryo UI" panose="020B0604030504040204" pitchFamily="50" charset="-128"/>
              </a:rPr>
              <a:t>なんば・</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天王寺・</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あべの</a:t>
            </a:r>
            <a:endParaRPr kumimoji="1" lang="en-US" altLang="ja-JP" sz="1000" dirty="0">
              <a:latin typeface="Meiryo UI" panose="020B0604030504040204" pitchFamily="50" charset="-128"/>
              <a:ea typeface="Meiryo UI" panose="020B0604030504040204" pitchFamily="50" charset="-128"/>
            </a:endParaRPr>
          </a:p>
        </p:txBody>
      </p:sp>
      <p:sp>
        <p:nvSpPr>
          <p:cNvPr id="35" name="フリーフォーム 34"/>
          <p:cNvSpPr/>
          <p:nvPr/>
        </p:nvSpPr>
        <p:spPr>
          <a:xfrm>
            <a:off x="6402354" y="2058276"/>
            <a:ext cx="1872000" cy="658501"/>
          </a:xfrm>
          <a:custGeom>
            <a:avLst/>
            <a:gdLst>
              <a:gd name="connsiteX0" fmla="*/ 0 w 246743"/>
              <a:gd name="connsiteY0" fmla="*/ 0 h 4644571"/>
              <a:gd name="connsiteX1" fmla="*/ 246743 w 246743"/>
              <a:gd name="connsiteY1" fmla="*/ 4644571 h 4644571"/>
              <a:gd name="connsiteX2" fmla="*/ 246743 w 246743"/>
              <a:gd name="connsiteY2" fmla="*/ 4644571 h 4644571"/>
              <a:gd name="connsiteX0" fmla="*/ 0 w 362857"/>
              <a:gd name="connsiteY0" fmla="*/ 0 h 4644571"/>
              <a:gd name="connsiteX1" fmla="*/ 362857 w 362857"/>
              <a:gd name="connsiteY1" fmla="*/ 1161142 h 4644571"/>
              <a:gd name="connsiteX2" fmla="*/ 246743 w 362857"/>
              <a:gd name="connsiteY2" fmla="*/ 4644571 h 4644571"/>
              <a:gd name="connsiteX3" fmla="*/ 246743 w 362857"/>
              <a:gd name="connsiteY3" fmla="*/ 4644571 h 4644571"/>
              <a:gd name="connsiteX0" fmla="*/ 0 w 784676"/>
              <a:gd name="connsiteY0" fmla="*/ 0 h 4644571"/>
              <a:gd name="connsiteX1" fmla="*/ 362857 w 784676"/>
              <a:gd name="connsiteY1" fmla="*/ 1161142 h 4644571"/>
              <a:gd name="connsiteX2" fmla="*/ 783772 w 784676"/>
              <a:gd name="connsiteY2" fmla="*/ 2699657 h 4644571"/>
              <a:gd name="connsiteX3" fmla="*/ 246743 w 784676"/>
              <a:gd name="connsiteY3" fmla="*/ 4644571 h 4644571"/>
              <a:gd name="connsiteX4" fmla="*/ 246743 w 784676"/>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787401"/>
              <a:gd name="connsiteY0" fmla="*/ 0 h 4644571"/>
              <a:gd name="connsiteX1" fmla="*/ 362857 w 787401"/>
              <a:gd name="connsiteY1" fmla="*/ 1161142 h 4644571"/>
              <a:gd name="connsiteX2" fmla="*/ 783772 w 787401"/>
              <a:gd name="connsiteY2" fmla="*/ 2699657 h 4644571"/>
              <a:gd name="connsiteX3" fmla="*/ 246743 w 787401"/>
              <a:gd name="connsiteY3" fmla="*/ 4644571 h 4644571"/>
              <a:gd name="connsiteX4" fmla="*/ 246743 w 787401"/>
              <a:gd name="connsiteY4" fmla="*/ 4644571 h 4644571"/>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1915"/>
              <a:gd name="connsiteY0" fmla="*/ 0 h 5167086"/>
              <a:gd name="connsiteX1" fmla="*/ 377371 w 801915"/>
              <a:gd name="connsiteY1" fmla="*/ 1683657 h 5167086"/>
              <a:gd name="connsiteX2" fmla="*/ 798286 w 801915"/>
              <a:gd name="connsiteY2" fmla="*/ 3222172 h 5167086"/>
              <a:gd name="connsiteX3" fmla="*/ 261257 w 801915"/>
              <a:gd name="connsiteY3" fmla="*/ 5167086 h 5167086"/>
              <a:gd name="connsiteX4" fmla="*/ 261257 w 801915"/>
              <a:gd name="connsiteY4" fmla="*/ 5167086 h 5167086"/>
              <a:gd name="connsiteX0" fmla="*/ 0 w 806762"/>
              <a:gd name="connsiteY0" fmla="*/ 0 h 5167086"/>
              <a:gd name="connsiteX1" fmla="*/ 464457 w 806762"/>
              <a:gd name="connsiteY1" fmla="*/ 1611086 h 5167086"/>
              <a:gd name="connsiteX2" fmla="*/ 798286 w 806762"/>
              <a:gd name="connsiteY2" fmla="*/ 3222172 h 5167086"/>
              <a:gd name="connsiteX3" fmla="*/ 261257 w 806762"/>
              <a:gd name="connsiteY3" fmla="*/ 5167086 h 5167086"/>
              <a:gd name="connsiteX4" fmla="*/ 261257 w 806762"/>
              <a:gd name="connsiteY4" fmla="*/ 5167086 h 5167086"/>
              <a:gd name="connsiteX0" fmla="*/ 0 w 748705"/>
              <a:gd name="connsiteY0" fmla="*/ 0 h 4659086"/>
              <a:gd name="connsiteX1" fmla="*/ 406400 w 748705"/>
              <a:gd name="connsiteY1" fmla="*/ 1103086 h 4659086"/>
              <a:gd name="connsiteX2" fmla="*/ 740229 w 748705"/>
              <a:gd name="connsiteY2" fmla="*/ 2714172 h 4659086"/>
              <a:gd name="connsiteX3" fmla="*/ 203200 w 748705"/>
              <a:gd name="connsiteY3" fmla="*/ 4659086 h 4659086"/>
              <a:gd name="connsiteX4" fmla="*/ 203200 w 748705"/>
              <a:gd name="connsiteY4" fmla="*/ 4659086 h 4659086"/>
              <a:gd name="connsiteX0" fmla="*/ 0 w 816863"/>
              <a:gd name="connsiteY0" fmla="*/ 0 h 4659086"/>
              <a:gd name="connsiteX1" fmla="*/ 406400 w 816863"/>
              <a:gd name="connsiteY1" fmla="*/ 1103086 h 4659086"/>
              <a:gd name="connsiteX2" fmla="*/ 812800 w 816863"/>
              <a:gd name="connsiteY2" fmla="*/ 2365829 h 4659086"/>
              <a:gd name="connsiteX3" fmla="*/ 203200 w 816863"/>
              <a:gd name="connsiteY3" fmla="*/ 4659086 h 4659086"/>
              <a:gd name="connsiteX4" fmla="*/ 203200 w 816863"/>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89434"/>
              <a:gd name="connsiteY0" fmla="*/ 0 h 4659086"/>
              <a:gd name="connsiteX1" fmla="*/ 478971 w 889434"/>
              <a:gd name="connsiteY1" fmla="*/ 1103086 h 4659086"/>
              <a:gd name="connsiteX2" fmla="*/ 885371 w 889434"/>
              <a:gd name="connsiteY2" fmla="*/ 2365829 h 4659086"/>
              <a:gd name="connsiteX3" fmla="*/ 275771 w 889434"/>
              <a:gd name="connsiteY3" fmla="*/ 4659086 h 4659086"/>
              <a:gd name="connsiteX4" fmla="*/ 275771 w 889434"/>
              <a:gd name="connsiteY4" fmla="*/ 4659086 h 4659086"/>
              <a:gd name="connsiteX0" fmla="*/ 0 w 875453"/>
              <a:gd name="connsiteY0" fmla="*/ 0 h 4659086"/>
              <a:gd name="connsiteX1" fmla="*/ 478971 w 875453"/>
              <a:gd name="connsiteY1" fmla="*/ 1103086 h 4659086"/>
              <a:gd name="connsiteX2" fmla="*/ 870857 w 875453"/>
              <a:gd name="connsiteY2" fmla="*/ 2206172 h 4659086"/>
              <a:gd name="connsiteX3" fmla="*/ 275771 w 875453"/>
              <a:gd name="connsiteY3" fmla="*/ 4659086 h 4659086"/>
              <a:gd name="connsiteX4" fmla="*/ 275771 w 875453"/>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659086"/>
              <a:gd name="connsiteX1" fmla="*/ 478971 w 870857"/>
              <a:gd name="connsiteY1" fmla="*/ 1103086 h 4659086"/>
              <a:gd name="connsiteX2" fmla="*/ 870857 w 870857"/>
              <a:gd name="connsiteY2" fmla="*/ 2206172 h 4659086"/>
              <a:gd name="connsiteX3" fmla="*/ 275771 w 870857"/>
              <a:gd name="connsiteY3" fmla="*/ 4659086 h 4659086"/>
              <a:gd name="connsiteX4" fmla="*/ 275771 w 870857"/>
              <a:gd name="connsiteY4" fmla="*/ 4659086 h 4659086"/>
              <a:gd name="connsiteX0" fmla="*/ 0 w 870857"/>
              <a:gd name="connsiteY0" fmla="*/ 0 h 4837062"/>
              <a:gd name="connsiteX1" fmla="*/ 478971 w 870857"/>
              <a:gd name="connsiteY1" fmla="*/ 1103086 h 4837062"/>
              <a:gd name="connsiteX2" fmla="*/ 870857 w 870857"/>
              <a:gd name="connsiteY2" fmla="*/ 2206172 h 4837062"/>
              <a:gd name="connsiteX3" fmla="*/ 275771 w 870857"/>
              <a:gd name="connsiteY3" fmla="*/ 4659086 h 4837062"/>
              <a:gd name="connsiteX4" fmla="*/ 217714 w 870857"/>
              <a:gd name="connsiteY4" fmla="*/ 4644571 h 4837062"/>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624114 w 1016000"/>
              <a:gd name="connsiteY1" fmla="*/ 2278743 h 6012719"/>
              <a:gd name="connsiteX2" fmla="*/ 1016000 w 1016000"/>
              <a:gd name="connsiteY2" fmla="*/ 3381829 h 6012719"/>
              <a:gd name="connsiteX3" fmla="*/ 420914 w 1016000"/>
              <a:gd name="connsiteY3" fmla="*/ 5834743 h 6012719"/>
              <a:gd name="connsiteX4" fmla="*/ 362857 w 1016000"/>
              <a:gd name="connsiteY4" fmla="*/ 5820228 h 6012719"/>
              <a:gd name="connsiteX0" fmla="*/ 0 w 1016000"/>
              <a:gd name="connsiteY0" fmla="*/ 0 h 6012719"/>
              <a:gd name="connsiteX1" fmla="*/ 130627 w 1016000"/>
              <a:gd name="connsiteY1" fmla="*/ 914401 h 6012719"/>
              <a:gd name="connsiteX2" fmla="*/ 624114 w 1016000"/>
              <a:gd name="connsiteY2" fmla="*/ 2278743 h 6012719"/>
              <a:gd name="connsiteX3" fmla="*/ 1016000 w 1016000"/>
              <a:gd name="connsiteY3" fmla="*/ 3381829 h 6012719"/>
              <a:gd name="connsiteX4" fmla="*/ 420914 w 1016000"/>
              <a:gd name="connsiteY4" fmla="*/ 5834743 h 6012719"/>
              <a:gd name="connsiteX5" fmla="*/ 362857 w 1016000"/>
              <a:gd name="connsiteY5" fmla="*/ 5820228 h 6012719"/>
              <a:gd name="connsiteX0" fmla="*/ 0 w 943429"/>
              <a:gd name="connsiteY0" fmla="*/ 0 h 6012719"/>
              <a:gd name="connsiteX1" fmla="*/ 58056 w 943429"/>
              <a:gd name="connsiteY1" fmla="*/ 914401 h 6012719"/>
              <a:gd name="connsiteX2" fmla="*/ 551543 w 943429"/>
              <a:gd name="connsiteY2" fmla="*/ 2278743 h 6012719"/>
              <a:gd name="connsiteX3" fmla="*/ 943429 w 943429"/>
              <a:gd name="connsiteY3" fmla="*/ 3381829 h 6012719"/>
              <a:gd name="connsiteX4" fmla="*/ 348343 w 943429"/>
              <a:gd name="connsiteY4" fmla="*/ 5834743 h 6012719"/>
              <a:gd name="connsiteX5" fmla="*/ 290286 w 943429"/>
              <a:gd name="connsiteY5" fmla="*/ 5820228 h 6012719"/>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663522"/>
              <a:gd name="connsiteY0" fmla="*/ 0 h 6004120"/>
              <a:gd name="connsiteX1" fmla="*/ 58056 w 663522"/>
              <a:gd name="connsiteY1" fmla="*/ 914401 h 6004120"/>
              <a:gd name="connsiteX2" fmla="*/ 551543 w 663522"/>
              <a:gd name="connsiteY2" fmla="*/ 2278743 h 6004120"/>
              <a:gd name="connsiteX3" fmla="*/ 406400 w 663522"/>
              <a:gd name="connsiteY3" fmla="*/ 3497943 h 6004120"/>
              <a:gd name="connsiteX4" fmla="*/ 348343 w 663522"/>
              <a:gd name="connsiteY4" fmla="*/ 5834743 h 6004120"/>
              <a:gd name="connsiteX5" fmla="*/ 290286 w 663522"/>
              <a:gd name="connsiteY5" fmla="*/ 5820228 h 6004120"/>
              <a:gd name="connsiteX0" fmla="*/ 0 w 721654"/>
              <a:gd name="connsiteY0" fmla="*/ 0 h 6004120"/>
              <a:gd name="connsiteX1" fmla="*/ 58056 w 721654"/>
              <a:gd name="connsiteY1" fmla="*/ 914401 h 6004120"/>
              <a:gd name="connsiteX2" fmla="*/ 551543 w 721654"/>
              <a:gd name="connsiteY2" fmla="*/ 2278743 h 6004120"/>
              <a:gd name="connsiteX3" fmla="*/ 406400 w 721654"/>
              <a:gd name="connsiteY3" fmla="*/ 3497943 h 6004120"/>
              <a:gd name="connsiteX4" fmla="*/ 348343 w 721654"/>
              <a:gd name="connsiteY4" fmla="*/ 5834743 h 6004120"/>
              <a:gd name="connsiteX5" fmla="*/ 290286 w 721654"/>
              <a:gd name="connsiteY5" fmla="*/ 5820228 h 6004120"/>
              <a:gd name="connsiteX0" fmla="*/ 0 w 558791"/>
              <a:gd name="connsiteY0" fmla="*/ 0 h 6094416"/>
              <a:gd name="connsiteX1" fmla="*/ 58056 w 558791"/>
              <a:gd name="connsiteY1" fmla="*/ 914401 h 6094416"/>
              <a:gd name="connsiteX2" fmla="*/ 551543 w 558791"/>
              <a:gd name="connsiteY2" fmla="*/ 2278743 h 6094416"/>
              <a:gd name="connsiteX3" fmla="*/ 348343 w 558791"/>
              <a:gd name="connsiteY3" fmla="*/ 5834743 h 6094416"/>
              <a:gd name="connsiteX4" fmla="*/ 290286 w 558791"/>
              <a:gd name="connsiteY4" fmla="*/ 5820228 h 6094416"/>
              <a:gd name="connsiteX0" fmla="*/ 0 w 359031"/>
              <a:gd name="connsiteY0" fmla="*/ 0 h 6195470"/>
              <a:gd name="connsiteX1" fmla="*/ 58056 w 359031"/>
              <a:gd name="connsiteY1" fmla="*/ 914401 h 6195470"/>
              <a:gd name="connsiteX2" fmla="*/ 348343 w 359031"/>
              <a:gd name="connsiteY2" fmla="*/ 5834743 h 6195470"/>
              <a:gd name="connsiteX3" fmla="*/ 290286 w 359031"/>
              <a:gd name="connsiteY3" fmla="*/ 5820228 h 6195470"/>
              <a:gd name="connsiteX0" fmla="*/ 0 w 362784"/>
              <a:gd name="connsiteY0" fmla="*/ 0 h 6263200"/>
              <a:gd name="connsiteX1" fmla="*/ 348343 w 362784"/>
              <a:gd name="connsiteY1" fmla="*/ 5834743 h 6263200"/>
              <a:gd name="connsiteX2" fmla="*/ 290286 w 362784"/>
              <a:gd name="connsiteY2" fmla="*/ 5820228 h 6263200"/>
              <a:gd name="connsiteX0" fmla="*/ 43543 w 82097"/>
              <a:gd name="connsiteY0" fmla="*/ 0 h 4922516"/>
              <a:gd name="connsiteX1" fmla="*/ 58057 w 82097"/>
              <a:gd name="connsiteY1" fmla="*/ 4586515 h 4922516"/>
              <a:gd name="connsiteX2" fmla="*/ 0 w 82097"/>
              <a:gd name="connsiteY2" fmla="*/ 4572000 h 4922516"/>
              <a:gd name="connsiteX0" fmla="*/ 43543 w 435441"/>
              <a:gd name="connsiteY0" fmla="*/ 0 h 4756967"/>
              <a:gd name="connsiteX1" fmla="*/ 435427 w 435441"/>
              <a:gd name="connsiteY1" fmla="*/ 2235202 h 4756967"/>
              <a:gd name="connsiteX2" fmla="*/ 58057 w 435441"/>
              <a:gd name="connsiteY2" fmla="*/ 4586515 h 4756967"/>
              <a:gd name="connsiteX3" fmla="*/ 0 w 435441"/>
              <a:gd name="connsiteY3" fmla="*/ 4572000 h 4756967"/>
              <a:gd name="connsiteX0" fmla="*/ 101600 w 435441"/>
              <a:gd name="connsiteY0" fmla="*/ 0 h 4336053"/>
              <a:gd name="connsiteX1" fmla="*/ 435427 w 435441"/>
              <a:gd name="connsiteY1" fmla="*/ 1814288 h 4336053"/>
              <a:gd name="connsiteX2" fmla="*/ 58057 w 435441"/>
              <a:gd name="connsiteY2" fmla="*/ 4165601 h 4336053"/>
              <a:gd name="connsiteX3" fmla="*/ 0 w 435441"/>
              <a:gd name="connsiteY3" fmla="*/ 4151086 h 4336053"/>
              <a:gd name="connsiteX0" fmla="*/ 43543 w 377384"/>
              <a:gd name="connsiteY0" fmla="*/ 0 h 4165601"/>
              <a:gd name="connsiteX1" fmla="*/ 377370 w 377384"/>
              <a:gd name="connsiteY1" fmla="*/ 1814288 h 4165601"/>
              <a:gd name="connsiteX2" fmla="*/ 0 w 377384"/>
              <a:gd name="connsiteY2" fmla="*/ 4165601 h 4165601"/>
              <a:gd name="connsiteX0" fmla="*/ 145143 w 478980"/>
              <a:gd name="connsiteY0" fmla="*/ 0 h 3860801"/>
              <a:gd name="connsiteX1" fmla="*/ 478970 w 478980"/>
              <a:gd name="connsiteY1" fmla="*/ 1814288 h 3860801"/>
              <a:gd name="connsiteX2" fmla="*/ 0 w 478980"/>
              <a:gd name="connsiteY2" fmla="*/ 3860801 h 3860801"/>
              <a:gd name="connsiteX0" fmla="*/ 145143 w 827318"/>
              <a:gd name="connsiteY0" fmla="*/ 0 h 3860801"/>
              <a:gd name="connsiteX1" fmla="*/ 827313 w 827318"/>
              <a:gd name="connsiteY1" fmla="*/ 1799773 h 3860801"/>
              <a:gd name="connsiteX2" fmla="*/ 0 w 827318"/>
              <a:gd name="connsiteY2" fmla="*/ 3860801 h 3860801"/>
              <a:gd name="connsiteX0" fmla="*/ 0 w 870861"/>
              <a:gd name="connsiteY0" fmla="*/ 0 h 4049487"/>
              <a:gd name="connsiteX1" fmla="*/ 870856 w 870861"/>
              <a:gd name="connsiteY1" fmla="*/ 1988459 h 4049487"/>
              <a:gd name="connsiteX2" fmla="*/ 43543 w 870861"/>
              <a:gd name="connsiteY2" fmla="*/ 4049487 h 4049487"/>
              <a:gd name="connsiteX0" fmla="*/ 595086 w 827318"/>
              <a:gd name="connsiteY0" fmla="*/ 0 h 3730173"/>
              <a:gd name="connsiteX1" fmla="*/ 827313 w 827318"/>
              <a:gd name="connsiteY1" fmla="*/ 1669145 h 3730173"/>
              <a:gd name="connsiteX2" fmla="*/ 0 w 827318"/>
              <a:gd name="connsiteY2" fmla="*/ 3730173 h 3730173"/>
              <a:gd name="connsiteX0" fmla="*/ 595086 w 827318"/>
              <a:gd name="connsiteY0" fmla="*/ 0 h 3730173"/>
              <a:gd name="connsiteX1" fmla="*/ 827313 w 827318"/>
              <a:gd name="connsiteY1" fmla="*/ 1669145 h 3730173"/>
              <a:gd name="connsiteX2" fmla="*/ 0 w 827318"/>
              <a:gd name="connsiteY2" fmla="*/ 3730173 h 3730173"/>
              <a:gd name="connsiteX0" fmla="*/ 537029 w 827318"/>
              <a:gd name="connsiteY0" fmla="*/ 0 h 3817259"/>
              <a:gd name="connsiteX1" fmla="*/ 827313 w 827318"/>
              <a:gd name="connsiteY1" fmla="*/ 1756231 h 3817259"/>
              <a:gd name="connsiteX2" fmla="*/ 0 w 827318"/>
              <a:gd name="connsiteY2" fmla="*/ 3817259 h 3817259"/>
              <a:gd name="connsiteX0" fmla="*/ 3512458 w 3520506"/>
              <a:gd name="connsiteY0" fmla="*/ 0 h 3657602"/>
              <a:gd name="connsiteX1" fmla="*/ 827313 w 3520506"/>
              <a:gd name="connsiteY1" fmla="*/ 1596574 h 3657602"/>
              <a:gd name="connsiteX2" fmla="*/ 0 w 3520506"/>
              <a:gd name="connsiteY2" fmla="*/ 3657602 h 3657602"/>
              <a:gd name="connsiteX0" fmla="*/ 3512458 w 3512458"/>
              <a:gd name="connsiteY0" fmla="*/ 0 h 3657602"/>
              <a:gd name="connsiteX1" fmla="*/ 827313 w 3512458"/>
              <a:gd name="connsiteY1" fmla="*/ 1596574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512458 w 3512458"/>
              <a:gd name="connsiteY0" fmla="*/ 0 h 3657602"/>
              <a:gd name="connsiteX1" fmla="*/ 1698170 w 3512458"/>
              <a:gd name="connsiteY1" fmla="*/ 464459 h 3657602"/>
              <a:gd name="connsiteX2" fmla="*/ 0 w 3512458"/>
              <a:gd name="connsiteY2" fmla="*/ 3657602 h 3657602"/>
              <a:gd name="connsiteX0" fmla="*/ 3280230 w 3280230"/>
              <a:gd name="connsiteY0" fmla="*/ 0 h 1524002"/>
              <a:gd name="connsiteX1" fmla="*/ 1465942 w 3280230"/>
              <a:gd name="connsiteY1" fmla="*/ 464459 h 1524002"/>
              <a:gd name="connsiteX2" fmla="*/ 0 w 3280230"/>
              <a:gd name="connsiteY2" fmla="*/ 1524002 h 1524002"/>
              <a:gd name="connsiteX0" fmla="*/ 3280230 w 3280230"/>
              <a:gd name="connsiteY0" fmla="*/ 0 h 1524002"/>
              <a:gd name="connsiteX1" fmla="*/ 0 w 3280230"/>
              <a:gd name="connsiteY1" fmla="*/ 1524002 h 1524002"/>
              <a:gd name="connsiteX0" fmla="*/ 3280230 w 3280230"/>
              <a:gd name="connsiteY0" fmla="*/ 0 h 1524002"/>
              <a:gd name="connsiteX1" fmla="*/ 1516595 w 3280230"/>
              <a:gd name="connsiteY1" fmla="*/ 414243 h 1524002"/>
              <a:gd name="connsiteX2" fmla="*/ 0 w 3280230"/>
              <a:gd name="connsiteY2" fmla="*/ 1524002 h 1524002"/>
              <a:gd name="connsiteX0" fmla="*/ 3280230 w 3280230"/>
              <a:gd name="connsiteY0" fmla="*/ 0 h 1524002"/>
              <a:gd name="connsiteX1" fmla="*/ 1531110 w 3280230"/>
              <a:gd name="connsiteY1" fmla="*/ 356186 h 1524002"/>
              <a:gd name="connsiteX2" fmla="*/ 0 w 3280230"/>
              <a:gd name="connsiteY2" fmla="*/ 1524002 h 1524002"/>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1531110 w 3439887"/>
              <a:gd name="connsiteY1" fmla="*/ 486815 h 1654631"/>
              <a:gd name="connsiteX2" fmla="*/ 0 w 3439887"/>
              <a:gd name="connsiteY2" fmla="*/ 1654631 h 1654631"/>
              <a:gd name="connsiteX0" fmla="*/ 3439887 w 3439887"/>
              <a:gd name="connsiteY0" fmla="*/ 0 h 1654631"/>
              <a:gd name="connsiteX1" fmla="*/ 0 w 3439887"/>
              <a:gd name="connsiteY1" fmla="*/ 1654631 h 1654631"/>
              <a:gd name="connsiteX0" fmla="*/ 1291773 w 1291773"/>
              <a:gd name="connsiteY0" fmla="*/ 0 h 1016003"/>
              <a:gd name="connsiteX1" fmla="*/ 0 w 1291773"/>
              <a:gd name="connsiteY1" fmla="*/ 1016003 h 1016003"/>
              <a:gd name="connsiteX0" fmla="*/ 1306287 w 1306287"/>
              <a:gd name="connsiteY0" fmla="*/ 0 h 856346"/>
              <a:gd name="connsiteX1" fmla="*/ 0 w 1306287"/>
              <a:gd name="connsiteY1" fmla="*/ 856346 h 856346"/>
              <a:gd name="connsiteX0" fmla="*/ 1352256 w 1352256"/>
              <a:gd name="connsiteY0" fmla="*/ 0 h 1385147"/>
              <a:gd name="connsiteX1" fmla="*/ 0 w 1352256"/>
              <a:gd name="connsiteY1" fmla="*/ 1385147 h 1385147"/>
              <a:gd name="connsiteX0" fmla="*/ 1260319 w 1260319"/>
              <a:gd name="connsiteY0" fmla="*/ 0 h 1980051"/>
              <a:gd name="connsiteX1" fmla="*/ 0 w 1260319"/>
              <a:gd name="connsiteY1" fmla="*/ 1980051 h 1980051"/>
              <a:gd name="connsiteX0" fmla="*/ 1260319 w 1260319"/>
              <a:gd name="connsiteY0" fmla="*/ 0 h 1980051"/>
              <a:gd name="connsiteX1" fmla="*/ 0 w 1260319"/>
              <a:gd name="connsiteY1" fmla="*/ 1980051 h 1980051"/>
              <a:gd name="connsiteX0" fmla="*/ 1244267 w 1244267"/>
              <a:gd name="connsiteY0" fmla="*/ 0 h 3180345"/>
              <a:gd name="connsiteX1" fmla="*/ 0 w 1244267"/>
              <a:gd name="connsiteY1" fmla="*/ 3180345 h 3180345"/>
              <a:gd name="connsiteX0" fmla="*/ 1244267 w 1244267"/>
              <a:gd name="connsiteY0" fmla="*/ 0 h 3180345"/>
              <a:gd name="connsiteX1" fmla="*/ 0 w 1244267"/>
              <a:gd name="connsiteY1" fmla="*/ 3180345 h 3180345"/>
              <a:gd name="connsiteX0" fmla="*/ 1132319 w 1132319"/>
              <a:gd name="connsiteY0" fmla="*/ 0 h 2858393"/>
              <a:gd name="connsiteX1" fmla="*/ 0 w 1132319"/>
              <a:gd name="connsiteY1" fmla="*/ 2858393 h 2858393"/>
            </a:gdLst>
            <a:ahLst/>
            <a:cxnLst>
              <a:cxn ang="0">
                <a:pos x="connsiteX0" y="connsiteY0"/>
              </a:cxn>
              <a:cxn ang="0">
                <a:pos x="connsiteX1" y="connsiteY1"/>
              </a:cxn>
            </a:cxnLst>
            <a:rect l="l" t="t" r="r" b="b"/>
            <a:pathLst>
              <a:path w="1132319" h="2858393">
                <a:moveTo>
                  <a:pt x="1132319" y="0"/>
                </a:moveTo>
                <a:cubicBezTo>
                  <a:pt x="648732" y="1301083"/>
                  <a:pt x="435429" y="2044137"/>
                  <a:pt x="0" y="2858393"/>
                </a:cubicBezTo>
              </a:path>
            </a:pathLst>
          </a:custGeom>
          <a:noFill/>
          <a:ln w="63500" cmpd="dbl">
            <a:solidFill>
              <a:srgbClr val="FF0000">
                <a:alpha val="50000"/>
              </a:srgbClr>
            </a:solidFill>
            <a:prstDash val="solid"/>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36" name="楕円 35"/>
          <p:cNvSpPr>
            <a:spLocks/>
          </p:cNvSpPr>
          <p:nvPr/>
        </p:nvSpPr>
        <p:spPr>
          <a:xfrm>
            <a:off x="8256085" y="1815638"/>
            <a:ext cx="972000" cy="466819"/>
          </a:xfrm>
          <a:prstGeom prst="ellipse">
            <a:avLst/>
          </a:prstGeom>
          <a:solidFill>
            <a:schemeClr val="bg1">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latin typeface="Meiryo UI" panose="020B0604030504040204" pitchFamily="50" charset="-128"/>
                <a:ea typeface="Meiryo UI" panose="020B0604030504040204" pitchFamily="50" charset="-128"/>
              </a:rPr>
              <a:t>中之島</a:t>
            </a:r>
            <a:r>
              <a:rPr kumimoji="1" lang="ja-JP" altLang="en-US" sz="600" dirty="0">
                <a:latin typeface="Meiryo UI" panose="020B0604030504040204" pitchFamily="50" charset="-128"/>
                <a:ea typeface="Meiryo UI" panose="020B0604030504040204" pitchFamily="50" charset="-128"/>
              </a:rPr>
              <a:t>周辺</a:t>
            </a:r>
            <a:endParaRPr kumimoji="1" lang="en-US" altLang="ja-JP" sz="6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御堂筋</a:t>
            </a:r>
            <a:r>
              <a:rPr kumimoji="1" lang="ja-JP" altLang="en-US" sz="600" dirty="0">
                <a:latin typeface="Meiryo UI" panose="020B0604030504040204" pitchFamily="50" charset="-128"/>
                <a:ea typeface="Meiryo UI" panose="020B0604030504040204" pitchFamily="50" charset="-128"/>
              </a:rPr>
              <a:t>周辺</a:t>
            </a:r>
          </a:p>
        </p:txBody>
      </p:sp>
      <p:sp>
        <p:nvSpPr>
          <p:cNvPr id="69" name="楕円 68"/>
          <p:cNvSpPr>
            <a:spLocks noChangeAspect="1"/>
          </p:cNvSpPr>
          <p:nvPr/>
        </p:nvSpPr>
        <p:spPr>
          <a:xfrm>
            <a:off x="7224534" y="1980337"/>
            <a:ext cx="915412" cy="505054"/>
          </a:xfrm>
          <a:prstGeom prst="ellipse">
            <a:avLst/>
          </a:prstGeom>
          <a:solidFill>
            <a:schemeClr val="bg1">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天保山</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築港</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65" name="楕円 64"/>
          <p:cNvSpPr>
            <a:spLocks noChangeAspect="1"/>
          </p:cNvSpPr>
          <p:nvPr/>
        </p:nvSpPr>
        <p:spPr>
          <a:xfrm>
            <a:off x="6522365" y="2575220"/>
            <a:ext cx="738664" cy="409679"/>
          </a:xfrm>
          <a:prstGeom prst="ellipse">
            <a:avLst/>
          </a:prstGeom>
          <a:solidFill>
            <a:schemeClr val="bg1">
              <a:alpha val="7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咲洲</a:t>
            </a:r>
          </a:p>
        </p:txBody>
      </p:sp>
      <p:sp>
        <p:nvSpPr>
          <p:cNvPr id="8" name="正方形/長方形 7"/>
          <p:cNvSpPr/>
          <p:nvPr/>
        </p:nvSpPr>
        <p:spPr>
          <a:xfrm>
            <a:off x="73072" y="521997"/>
            <a:ext cx="5256000" cy="3970318"/>
          </a:xfrm>
          <a:prstGeom prst="rect">
            <a:avLst/>
          </a:prstGeom>
        </p:spPr>
        <p:txBody>
          <a:bodyPr wrap="square">
            <a:spAutoFit/>
          </a:bodyPr>
          <a:lstStyle/>
          <a:p>
            <a:pPr marL="144000" indent="-1440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（環境）</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○咲</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洲に</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おいて、みどり豊かなまちなみとキャナルのあるアメニティ豊かなまちなみに宿泊・居住機能が集積</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○舞洲緑地、野鳥園、海とのふれあい</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広場</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大規模な緑地があり、広場の中にドッグラン・海釣り</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テラス</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施設が立地</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○堺浜では、海の自然再生の実験の場で</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あり、かつ、ビーチバレー</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も</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楽しめる人工海浜を整備</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77800" algn="just"/>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〇堺旧港では親水護岸を整備中</a:t>
            </a:r>
            <a:endParaRPr lang="en-US" altLang="ja-JP" sz="1400" dirty="0">
              <a:latin typeface="Meiryo UI" panose="020B0604030504040204" pitchFamily="50" charset="-128"/>
              <a:ea typeface="Meiryo UI" panose="020B0604030504040204" pitchFamily="50" charset="-128"/>
              <a:cs typeface="ＭＳ Ｐゴシック" panose="020B0600070205080204" pitchFamily="50" charset="-128"/>
            </a:endParaRPr>
          </a:p>
          <a:p>
            <a:pPr marL="355600" indent="-177800" algn="just"/>
            <a:endParaRPr lang="ja-JP" altLang="en-US" sz="1400" dirty="0">
              <a:latin typeface="Meiryo UI" panose="020B0604030504040204" pitchFamily="50" charset="-128"/>
              <a:ea typeface="Meiryo UI" panose="020B0604030504040204" pitchFamily="50" charset="-128"/>
              <a:cs typeface="ＭＳ Ｐゴシック" panose="020B0600070205080204" pitchFamily="50" charset="-128"/>
            </a:endParaRPr>
          </a:p>
          <a:p>
            <a:pPr marL="174625" indent="-174625" algn="just"/>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（まちづくり・インフラ）</a:t>
            </a:r>
            <a:endParaRPr lang="en-US" altLang="ja-JP" sz="1400" dirty="0">
              <a:latin typeface="Meiryo UI" panose="020B0604030504040204" pitchFamily="50" charset="-128"/>
              <a:ea typeface="Meiryo UI" panose="020B0604030504040204" pitchFamily="50" charset="-128"/>
              <a:cs typeface="ＭＳ Ｐゴシック" panose="020B0600070205080204" pitchFamily="50" charset="-128"/>
            </a:endParaRPr>
          </a:p>
          <a:p>
            <a:pPr marL="355600" indent="-177800" algn="just"/>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○夢洲をはじめ、</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天保山</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や</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舞洲・咲州、堺浜や堺駅・堺旧港など</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　それぞれ特徴のあるまちづくりが進められ、ベイエリア全体の活性化を図っていくうえで、</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高いポテンシャルを有する</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地区</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が</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複数</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存在</a:t>
            </a:r>
            <a:endParaRPr lang="en-US" altLang="ja-JP" sz="1400" dirty="0">
              <a:latin typeface="Meiryo UI" panose="020B0604030504040204" pitchFamily="50" charset="-128"/>
              <a:ea typeface="Meiryo UI" panose="020B0604030504040204" pitchFamily="50" charset="-128"/>
              <a:cs typeface="ＭＳ Ｐゴシック" panose="020B0600070205080204" pitchFamily="50" charset="-128"/>
            </a:endParaRPr>
          </a:p>
          <a:p>
            <a:pPr marL="355600" indent="-177800" algn="just">
              <a:spcAft>
                <a:spcPts val="0"/>
              </a:spcAft>
            </a:pP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大阪</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堺</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の内陸部では</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、新大阪から堺東への南北方向</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と</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大阪都心から</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ベイエリア</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へ</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の東西方向に</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経済・産業・</a:t>
            </a:r>
            <a:r>
              <a:rPr lang="ja-JP" altLang="ja-JP" sz="1400" dirty="0" smtClean="0">
                <a:latin typeface="Meiryo UI" panose="020B0604030504040204" pitchFamily="50" charset="-128"/>
                <a:ea typeface="Meiryo UI" panose="020B0604030504040204" pitchFamily="50" charset="-128"/>
                <a:cs typeface="ＭＳ Ｐゴシック" panose="020B0600070205080204" pitchFamily="50" charset="-128"/>
              </a:rPr>
              <a:t>文化</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等</a:t>
            </a:r>
            <a:r>
              <a:rPr lang="ja-JP" altLang="ja-JP" sz="1400" dirty="0" smtClean="0">
                <a:latin typeface="Meiryo UI" panose="020B0604030504040204" pitchFamily="50" charset="-128"/>
                <a:ea typeface="Meiryo UI" panose="020B0604030504040204" pitchFamily="50" charset="-128"/>
                <a:cs typeface="ＭＳ Ｐゴシック" panose="020B0600070205080204" pitchFamily="50" charset="-128"/>
              </a:rPr>
              <a:t>の</a:t>
            </a:r>
            <a:r>
              <a:rPr lang="ja-JP" altLang="ja-JP" sz="1400" dirty="0">
                <a:latin typeface="Meiryo UI" panose="020B0604030504040204" pitchFamily="50" charset="-128"/>
                <a:ea typeface="Meiryo UI" panose="020B0604030504040204" pitchFamily="50" charset="-128"/>
                <a:cs typeface="ＭＳ Ｐゴシック" panose="020B0600070205080204" pitchFamily="50" charset="-128"/>
              </a:rPr>
              <a:t>多様な都市機能が集積した拠点が形成</a:t>
            </a:r>
            <a:endParaRPr lang="en-US" altLang="ja-JP" sz="1400" dirty="0">
              <a:latin typeface="Meiryo UI" panose="020B0604030504040204" pitchFamily="50" charset="-128"/>
              <a:ea typeface="Meiryo UI" panose="020B0604030504040204" pitchFamily="50" charset="-128"/>
              <a:cs typeface="ＭＳ Ｐゴシック" panose="020B0600070205080204" pitchFamily="50" charset="-128"/>
            </a:endParaRPr>
          </a:p>
          <a:p>
            <a:pPr marL="355600" indent="-177800" algn="just"/>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○内陸部とベイエリアの交通アクセス、ベイエリア間の連絡・周遊性に　課題</a:t>
            </a:r>
            <a:endParaRPr lang="en-US" altLang="ja-JP" sz="14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38" name="正方形/長方形 37"/>
          <p:cNvSpPr/>
          <p:nvPr/>
        </p:nvSpPr>
        <p:spPr>
          <a:xfrm>
            <a:off x="210338" y="5017854"/>
            <a:ext cx="9583387" cy="1384995"/>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kumimoji="1" lang="ja-JP" altLang="en-US" sz="1400" dirty="0">
                <a:solidFill>
                  <a:schemeClr val="tx1"/>
                </a:solidFill>
                <a:latin typeface="Meiryo UI" panose="020B0604030504040204" pitchFamily="50" charset="-128"/>
                <a:ea typeface="Meiryo UI" panose="020B0604030504040204" pitchFamily="50" charset="-128"/>
              </a:rPr>
              <a:t>　「海の玄関口」として、夢洲のまちづくりや社会の動向を的確に捉え、最先端の技術を活かして 「水の都大阪」を象徴する都市景観、エンターテイメント施設、歴史・文化資源、豊かな観光資源等の良質なストックを効果的に連携・活用し、内陸部の各拠点とベイエリアが一体となった国際観光・交流拠点を形成するとともに、海辺のレクリエーション拠点として魅力のあるウォーターフロントを形成す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just"/>
            <a:r>
              <a:rPr kumimoji="1" lang="ja-JP" altLang="en-US" sz="1400" dirty="0">
                <a:solidFill>
                  <a:schemeClr val="tx1"/>
                </a:solidFill>
                <a:latin typeface="Meiryo UI" panose="020B0604030504040204" pitchFamily="50" charset="-128"/>
                <a:ea typeface="Meiryo UI" panose="020B0604030504040204" pitchFamily="50" charset="-128"/>
              </a:rPr>
              <a:t>　あわせて、地域や企業の立地ニーズに対応した適切な土地利用を誘導し、産業・業務機能の強化を図る。</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just"/>
            <a:r>
              <a:rPr kumimoji="1" lang="ja-JP" altLang="en-US" sz="1400" dirty="0">
                <a:solidFill>
                  <a:schemeClr val="tx1"/>
                </a:solidFill>
                <a:latin typeface="Meiryo UI" panose="020B0604030504040204" pitchFamily="50" charset="-128"/>
                <a:ea typeface="Meiryo UI" panose="020B0604030504040204" pitchFamily="50" charset="-128"/>
              </a:rPr>
              <a:t>　さらに、ベイエリア内の回遊性の向上や他の地域の多様な資源と連携</a:t>
            </a:r>
            <a:r>
              <a:rPr kumimoji="1" lang="ja-JP" altLang="en-US" sz="1400" dirty="0" smtClean="0">
                <a:solidFill>
                  <a:schemeClr val="tx1"/>
                </a:solidFill>
                <a:latin typeface="Meiryo UI" panose="020B0604030504040204" pitchFamily="50" charset="-128"/>
                <a:ea typeface="Meiryo UI" panose="020B0604030504040204" pitchFamily="50" charset="-128"/>
              </a:rPr>
              <a:t>し、広域的</a:t>
            </a:r>
            <a:r>
              <a:rPr kumimoji="1" lang="ja-JP" altLang="en-US" sz="1400" dirty="0">
                <a:solidFill>
                  <a:schemeClr val="tx1"/>
                </a:solidFill>
                <a:latin typeface="Meiryo UI" panose="020B0604030504040204" pitchFamily="50" charset="-128"/>
                <a:ea typeface="Meiryo UI" panose="020B0604030504040204" pitchFamily="50" charset="-128"/>
              </a:rPr>
              <a:t>につなぐ取組みを進めることで、大阪広域ベイエリアの活性化を図る。</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180000" y="4680374"/>
            <a:ext cx="2430474" cy="307777"/>
          </a:xfrm>
          <a:prstGeom prst="rect">
            <a:avLst/>
          </a:prstGeom>
        </p:spPr>
        <p:txBody>
          <a:bodyPr wrap="none">
            <a:spAutoFit/>
          </a:bodyPr>
          <a:lstStyle/>
          <a:p>
            <a:pPr marL="174625" indent="-174625" algn="just"/>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大阪～堺の取組みの方向性</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6" name="楕円 45"/>
          <p:cNvSpPr>
            <a:spLocks noChangeAspect="1"/>
          </p:cNvSpPr>
          <p:nvPr/>
        </p:nvSpPr>
        <p:spPr>
          <a:xfrm>
            <a:off x="8261455" y="999673"/>
            <a:ext cx="917935" cy="559305"/>
          </a:xfrm>
          <a:prstGeom prst="ellipse">
            <a:avLst/>
          </a:prstGeom>
          <a:solidFill>
            <a:schemeClr val="bg1">
              <a:alpha val="60000"/>
            </a:schemeClr>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Meiryo UI" panose="020B0604030504040204" pitchFamily="50" charset="-128"/>
                <a:ea typeface="Meiryo UI" panose="020B0604030504040204" pitchFamily="50" charset="-128"/>
              </a:rPr>
              <a:t>新大阪・大阪</a:t>
            </a:r>
          </a:p>
        </p:txBody>
      </p:sp>
      <p:sp>
        <p:nvSpPr>
          <p:cNvPr id="43" name="正方形/長方形 42">
            <a:extLst>
              <a:ext uri="{FF2B5EF4-FFF2-40B4-BE49-F238E27FC236}">
                <a16:creationId xmlns:a16="http://schemas.microsoft.com/office/drawing/2014/main" id="{FC0B0F13-B09C-436C-939D-5E849C5C210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６</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大阪～堺の取組み</a:t>
            </a:r>
            <a:endParaRPr lang="ja-JP" altLang="ja-JP"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スライド番号プレースホルダー 2"/>
          <p:cNvSpPr>
            <a:spLocks noGrp="1"/>
          </p:cNvSpPr>
          <p:nvPr>
            <p:ph type="sldNum" sz="quarter" idx="12"/>
          </p:nvPr>
        </p:nvSpPr>
        <p:spPr/>
        <p:txBody>
          <a:bodyPr/>
          <a:lstStyle/>
          <a:p>
            <a:fld id="{55E63B8D-343A-47A5-AEB8-D946B11BC2E3}" type="slidenum">
              <a:rPr kumimoji="1" lang="ja-JP" altLang="en-US" smtClean="0"/>
              <a:t>26</a:t>
            </a:fld>
            <a:endParaRPr kumimoji="1" lang="ja-JP" altLang="en-US"/>
          </a:p>
        </p:txBody>
      </p:sp>
    </p:spTree>
    <p:extLst>
      <p:ext uri="{BB962C8B-B14F-4D97-AF65-F5344CB8AC3E}">
        <p14:creationId xmlns:p14="http://schemas.microsoft.com/office/powerpoint/2010/main" val="2817826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a:extLst>
              <a:ext uri="{FF2B5EF4-FFF2-40B4-BE49-F238E27FC236}">
                <a16:creationId xmlns:a16="http://schemas.microsoft.com/office/drawing/2014/main" id="{A73B2378-3BC3-4672-8D71-7CD8B87690C3}"/>
              </a:ext>
            </a:extLst>
          </p:cNvPr>
          <p:cNvSpPr/>
          <p:nvPr/>
        </p:nvSpPr>
        <p:spPr>
          <a:xfrm>
            <a:off x="36000" y="455725"/>
            <a:ext cx="758541" cy="307777"/>
          </a:xfrm>
          <a:prstGeom prst="rect">
            <a:avLst/>
          </a:prstGeom>
        </p:spPr>
        <p:txBody>
          <a:bodyPr wrap="none">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みがく</a:t>
            </a:r>
            <a:r>
              <a:rPr lang="en-US" altLang="ja-JP" sz="1400" dirty="0">
                <a:latin typeface="Meiryo UI" panose="020B0604030504040204" pitchFamily="50" charset="-128"/>
                <a:ea typeface="Meiryo UI" panose="020B0604030504040204" pitchFamily="50" charset="-128"/>
              </a:rPr>
              <a:t>】</a:t>
            </a:r>
            <a:endParaRPr lang="ja-JP" altLang="en-US" sz="1400" dirty="0"/>
          </a:p>
        </p:txBody>
      </p:sp>
      <p:sp>
        <p:nvSpPr>
          <p:cNvPr id="245" name="正方形/長方形 244">
            <a:extLst>
              <a:ext uri="{FF2B5EF4-FFF2-40B4-BE49-F238E27FC236}">
                <a16:creationId xmlns:a16="http://schemas.microsoft.com/office/drawing/2014/main" id="{9722BFBD-EF92-4B24-8604-406660CE5C08}"/>
              </a:ext>
            </a:extLst>
          </p:cNvPr>
          <p:cNvSpPr/>
          <p:nvPr/>
        </p:nvSpPr>
        <p:spPr>
          <a:xfrm>
            <a:off x="41485" y="811048"/>
            <a:ext cx="4680000" cy="828000"/>
          </a:xfrm>
          <a:prstGeom prst="rect">
            <a:avLst/>
          </a:prstGeom>
          <a:ln/>
        </p:spPr>
        <p:style>
          <a:lnRef idx="2">
            <a:schemeClr val="accent5"/>
          </a:lnRef>
          <a:fillRef idx="1">
            <a:schemeClr val="lt1"/>
          </a:fillRef>
          <a:effectRef idx="0">
            <a:schemeClr val="accent5"/>
          </a:effectRef>
          <a:fontRef idx="minor">
            <a:schemeClr val="dk1"/>
          </a:fontRef>
        </p:style>
        <p:txBody>
          <a:bodyPr wrap="square" rIns="108000" rtlCol="0" anchor="t">
            <a:noAutofit/>
          </a:bodyPr>
          <a:lstStyle/>
          <a:p>
            <a:pPr algn="just"/>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（夢洲）</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○大阪の成長をけん引する</a:t>
            </a:r>
            <a:r>
              <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IR</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を核とした新たな国際観光拠点の形成</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○大阪の成長を支える国際物流拠点の充実</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○ベイエリアの各地域との連携によるさらなる経済振興・都市魅力向上</a:t>
            </a:r>
          </a:p>
        </p:txBody>
      </p:sp>
      <p:sp>
        <p:nvSpPr>
          <p:cNvPr id="248" name="正方形/長方形 247">
            <a:extLst>
              <a:ext uri="{FF2B5EF4-FFF2-40B4-BE49-F238E27FC236}">
                <a16:creationId xmlns:a16="http://schemas.microsoft.com/office/drawing/2014/main" id="{9722BFBD-EF92-4B24-8604-406660CE5C08}"/>
              </a:ext>
            </a:extLst>
          </p:cNvPr>
          <p:cNvSpPr/>
          <p:nvPr/>
        </p:nvSpPr>
        <p:spPr>
          <a:xfrm>
            <a:off x="41485" y="2783715"/>
            <a:ext cx="4680000" cy="1692000"/>
          </a:xfrm>
          <a:prstGeom prst="rect">
            <a:avLst/>
          </a:prstGeom>
          <a:ln/>
        </p:spPr>
        <p:style>
          <a:lnRef idx="2">
            <a:schemeClr val="accent5"/>
          </a:lnRef>
          <a:fillRef idx="1">
            <a:schemeClr val="lt1"/>
          </a:fillRef>
          <a:effectRef idx="0">
            <a:schemeClr val="accent5"/>
          </a:effectRef>
          <a:fontRef idx="minor">
            <a:schemeClr val="dk1"/>
          </a:fontRef>
        </p:style>
        <p:txBody>
          <a:bodyPr wrap="square" rIns="108000" rtlCol="0" anchor="t">
            <a:noAutofit/>
          </a:bodyPr>
          <a:lstStyle/>
          <a:p>
            <a:pPr marL="123825" indent="-123825" algn="just"/>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（堺駅・堺旧港）</a:t>
            </a:r>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○関空、国土軸につながる広域的なアクセス性や、環濠都市の</a:t>
            </a:r>
            <a:r>
              <a:rPr lang="ja-JP" altLang="en-US" sz="11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歴史・文化</a:t>
            </a:r>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や　貴重な資源を活かし、関西</a:t>
            </a:r>
            <a:r>
              <a:rPr lang="ja-JP" altLang="en-US" sz="11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のゲートウェイと</a:t>
            </a:r>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して、国内外から人が集まり、　新たな経済、文化、</a:t>
            </a:r>
            <a:r>
              <a:rPr lang="ja-JP" altLang="en-US" sz="11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ビジネス</a:t>
            </a:r>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等</a:t>
            </a:r>
            <a:r>
              <a:rPr lang="ja-JP" altLang="en-US" sz="11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が</a:t>
            </a:r>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創出される交流拠点を形成</a:t>
            </a:r>
            <a:endParaRPr lang="en-US" altLang="ja-JP"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〇ベイエリアと内陸部を結ぶ新たな交通システムの導入により、人中心の快適で魅力的な都市空間の形成を図ることで、新たな人の流れを創出</a:t>
            </a:r>
            <a:endParaRPr lang="en-US" altLang="ja-JP"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〇環濠エリアでは、水辺や歴史的なまちなみを活かした堺ならではの魅力を　創出</a:t>
            </a:r>
            <a:endParaRPr lang="en-US" altLang="ja-JP"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歴史・文化</a:t>
            </a:r>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に触れる機会の</a:t>
            </a:r>
            <a:r>
              <a:rPr lang="ja-JP" altLang="en-US" sz="11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創出</a:t>
            </a:r>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等</a:t>
            </a:r>
            <a:r>
              <a:rPr lang="ja-JP" altLang="en-US" sz="1100" dirty="0" smtClean="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により</a:t>
            </a:r>
            <a:r>
              <a:rPr lang="ja-JP" altLang="en-US" sz="110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、愛着を持てる個性あるエリアへ</a:t>
            </a:r>
          </a:p>
        </p:txBody>
      </p:sp>
      <p:sp>
        <p:nvSpPr>
          <p:cNvPr id="249" name="正方形/長方形 248">
            <a:extLst>
              <a:ext uri="{FF2B5EF4-FFF2-40B4-BE49-F238E27FC236}">
                <a16:creationId xmlns:a16="http://schemas.microsoft.com/office/drawing/2014/main" id="{9722BFBD-EF92-4B24-8604-406660CE5C08}"/>
              </a:ext>
            </a:extLst>
          </p:cNvPr>
          <p:cNvSpPr/>
          <p:nvPr/>
        </p:nvSpPr>
        <p:spPr>
          <a:xfrm>
            <a:off x="41485" y="4571811"/>
            <a:ext cx="4680000" cy="2125844"/>
          </a:xfrm>
          <a:prstGeom prst="rect">
            <a:avLst/>
          </a:prstGeom>
          <a:ln/>
        </p:spPr>
        <p:style>
          <a:lnRef idx="2">
            <a:schemeClr val="accent5"/>
          </a:lnRef>
          <a:fillRef idx="1">
            <a:schemeClr val="lt1"/>
          </a:fillRef>
          <a:effectRef idx="0">
            <a:schemeClr val="accent5"/>
          </a:effectRef>
          <a:fontRef idx="minor">
            <a:schemeClr val="dk1"/>
          </a:fontRef>
        </p:style>
        <p:txBody>
          <a:bodyPr wrap="square" rIns="108000" rtlCol="0" anchor="t">
            <a:noAutofit/>
          </a:bodyPr>
          <a:lstStyle/>
          <a:p>
            <a:pPr marL="123825" indent="-123825" algn="just"/>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（その他）</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○海上アクセス拠点周辺のにぎわいづくり</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○海につながる河川の舟運環境整備</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○スポーツ・レクリエーション需要に対応したまちづくり</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百舌鳥古墳群</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等</a:t>
            </a:r>
            <a:r>
              <a:rPr lang="ja-JP" altLang="en-US" sz="1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歴史資源、観光・文化資源を活かした交流拠点</a:t>
            </a:r>
            <a:r>
              <a:rPr lang="ja-JP" altLang="en-US" sz="1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　　形成</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○ベイエリアの公共用地・公共施設の有効活用</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○成長著しいアジアとのビジネス交流・交易拠点の形成</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○環境・新エネルギー関連産業の誘致</a:t>
            </a:r>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など、成長</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新産業の創出</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○公園・緑地の活性化、みどりの保全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○ウォーターフロントの豊かな魅力を活かした快適な居住空間の形成</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○優れた眺望景観・夜間景観の創出、海から見える魅力的なまちなみ形成</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1" name="正方形/長方形 250">
            <a:extLst>
              <a:ext uri="{FF2B5EF4-FFF2-40B4-BE49-F238E27FC236}">
                <a16:creationId xmlns:a16="http://schemas.microsoft.com/office/drawing/2014/main" id="{9722BFBD-EF92-4B24-8604-406660CE5C08}"/>
              </a:ext>
            </a:extLst>
          </p:cNvPr>
          <p:cNvSpPr/>
          <p:nvPr/>
        </p:nvSpPr>
        <p:spPr>
          <a:xfrm>
            <a:off x="41485" y="1720545"/>
            <a:ext cx="4680000" cy="972000"/>
          </a:xfrm>
          <a:prstGeom prst="rect">
            <a:avLst/>
          </a:prstGeom>
          <a:ln/>
        </p:spPr>
        <p:style>
          <a:lnRef idx="2">
            <a:schemeClr val="accent5"/>
          </a:lnRef>
          <a:fillRef idx="1">
            <a:schemeClr val="lt1"/>
          </a:fillRef>
          <a:effectRef idx="0">
            <a:schemeClr val="accent5"/>
          </a:effectRef>
          <a:fontRef idx="minor">
            <a:schemeClr val="dk1"/>
          </a:fontRef>
        </p:style>
        <p:txBody>
          <a:bodyPr wrap="square" rIns="108000" rtlCol="0" anchor="t">
            <a:noAutofit/>
          </a:bodyPr>
          <a:lstStyle/>
          <a:p>
            <a:pPr marL="123825" indent="-123825" algn="just"/>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（堺浜）</a:t>
            </a:r>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○海辺の特性を活かしたにぎわい機能や親水空間、スポーツや健康づくりの場の創出により、海辺のレクリエーション拠点として魅力</a:t>
            </a:r>
            <a:r>
              <a:rPr lang="ja-JP" altLang="en-US" sz="1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あるウォーターフロント</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を形成</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324000" indent="-14400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○先端技術や成長機会を</a:t>
            </a:r>
            <a:r>
              <a:rPr lang="ja-JP" altLang="en-US" sz="1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取り込み</a:t>
            </a:r>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、新産業を創出</a:t>
            </a:r>
            <a:endParaRPr lang="en-US" altLang="ja-JP" sz="1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6" name="正方形/長方形 75">
            <a:extLst>
              <a:ext uri="{FF2B5EF4-FFF2-40B4-BE49-F238E27FC236}">
                <a16:creationId xmlns:a16="http://schemas.microsoft.com/office/drawing/2014/main" id="{FC0B0F13-B09C-436C-939D-5E849C5C210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６</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大阪～堺の取組み</a:t>
            </a:r>
            <a:endParaRPr lang="ja-JP" altLang="ja-JP"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78" name="フリーフォーム 77"/>
          <p:cNvSpPr/>
          <p:nvPr/>
        </p:nvSpPr>
        <p:spPr>
          <a:xfrm>
            <a:off x="9091238" y="1306464"/>
            <a:ext cx="781871" cy="1025284"/>
          </a:xfrm>
          <a:custGeom>
            <a:avLst/>
            <a:gdLst>
              <a:gd name="connsiteX0" fmla="*/ 800100 w 807720"/>
              <a:gd name="connsiteY0" fmla="*/ 22860 h 1059180"/>
              <a:gd name="connsiteX1" fmla="*/ 716280 w 807720"/>
              <a:gd name="connsiteY1" fmla="*/ 15240 h 1059180"/>
              <a:gd name="connsiteX2" fmla="*/ 617220 w 807720"/>
              <a:gd name="connsiteY2" fmla="*/ 0 h 1059180"/>
              <a:gd name="connsiteX3" fmla="*/ 495300 w 807720"/>
              <a:gd name="connsiteY3" fmla="*/ 7620 h 1059180"/>
              <a:gd name="connsiteX4" fmla="*/ 373380 w 807720"/>
              <a:gd name="connsiteY4" fmla="*/ 30480 h 1059180"/>
              <a:gd name="connsiteX5" fmla="*/ 289560 w 807720"/>
              <a:gd name="connsiteY5" fmla="*/ 60960 h 1059180"/>
              <a:gd name="connsiteX6" fmla="*/ 175260 w 807720"/>
              <a:gd name="connsiteY6" fmla="*/ 129540 h 1059180"/>
              <a:gd name="connsiteX7" fmla="*/ 99060 w 807720"/>
              <a:gd name="connsiteY7" fmla="*/ 251460 h 1059180"/>
              <a:gd name="connsiteX8" fmla="*/ 53340 w 807720"/>
              <a:gd name="connsiteY8" fmla="*/ 335280 h 1059180"/>
              <a:gd name="connsiteX9" fmla="*/ 22860 w 807720"/>
              <a:gd name="connsiteY9" fmla="*/ 381000 h 1059180"/>
              <a:gd name="connsiteX10" fmla="*/ 53340 w 807720"/>
              <a:gd name="connsiteY10" fmla="*/ 403860 h 1059180"/>
              <a:gd name="connsiteX11" fmla="*/ 68580 w 807720"/>
              <a:gd name="connsiteY11" fmla="*/ 586740 h 1059180"/>
              <a:gd name="connsiteX12" fmla="*/ 53340 w 807720"/>
              <a:gd name="connsiteY12" fmla="*/ 678180 h 1059180"/>
              <a:gd name="connsiteX13" fmla="*/ 22860 w 807720"/>
              <a:gd name="connsiteY13" fmla="*/ 792480 h 1059180"/>
              <a:gd name="connsiteX14" fmla="*/ 7620 w 807720"/>
              <a:gd name="connsiteY14" fmla="*/ 868680 h 1059180"/>
              <a:gd name="connsiteX15" fmla="*/ 0 w 807720"/>
              <a:gd name="connsiteY15" fmla="*/ 937260 h 1059180"/>
              <a:gd name="connsiteX16" fmla="*/ 0 w 807720"/>
              <a:gd name="connsiteY16" fmla="*/ 1005840 h 1059180"/>
              <a:gd name="connsiteX17" fmla="*/ 15240 w 807720"/>
              <a:gd name="connsiteY17" fmla="*/ 1059180 h 1059180"/>
              <a:gd name="connsiteX18" fmla="*/ 121920 w 807720"/>
              <a:gd name="connsiteY18" fmla="*/ 1005840 h 1059180"/>
              <a:gd name="connsiteX19" fmla="*/ 228600 w 807720"/>
              <a:gd name="connsiteY19" fmla="*/ 990600 h 1059180"/>
              <a:gd name="connsiteX20" fmla="*/ 335280 w 807720"/>
              <a:gd name="connsiteY20" fmla="*/ 990600 h 1059180"/>
              <a:gd name="connsiteX21" fmla="*/ 510540 w 807720"/>
              <a:gd name="connsiteY21" fmla="*/ 1021080 h 1059180"/>
              <a:gd name="connsiteX22" fmla="*/ 624840 w 807720"/>
              <a:gd name="connsiteY22" fmla="*/ 1021080 h 1059180"/>
              <a:gd name="connsiteX23" fmla="*/ 739140 w 807720"/>
              <a:gd name="connsiteY23" fmla="*/ 1005840 h 1059180"/>
              <a:gd name="connsiteX24" fmla="*/ 807720 w 807720"/>
              <a:gd name="connsiteY24" fmla="*/ 1005840 h 10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7720" h="1059180">
                <a:moveTo>
                  <a:pt x="800100" y="22860"/>
                </a:moveTo>
                <a:lnTo>
                  <a:pt x="716280" y="15240"/>
                </a:lnTo>
                <a:lnTo>
                  <a:pt x="617220" y="0"/>
                </a:lnTo>
                <a:lnTo>
                  <a:pt x="495300" y="7620"/>
                </a:lnTo>
                <a:lnTo>
                  <a:pt x="373380" y="30480"/>
                </a:lnTo>
                <a:lnTo>
                  <a:pt x="289560" y="60960"/>
                </a:lnTo>
                <a:lnTo>
                  <a:pt x="175260" y="129540"/>
                </a:lnTo>
                <a:lnTo>
                  <a:pt x="99060" y="251460"/>
                </a:lnTo>
                <a:lnTo>
                  <a:pt x="53340" y="335280"/>
                </a:lnTo>
                <a:lnTo>
                  <a:pt x="22860" y="381000"/>
                </a:lnTo>
                <a:lnTo>
                  <a:pt x="53340" y="403860"/>
                </a:lnTo>
                <a:lnTo>
                  <a:pt x="68580" y="586740"/>
                </a:lnTo>
                <a:lnTo>
                  <a:pt x="53340" y="678180"/>
                </a:lnTo>
                <a:lnTo>
                  <a:pt x="22860" y="792480"/>
                </a:lnTo>
                <a:lnTo>
                  <a:pt x="7620" y="868680"/>
                </a:lnTo>
                <a:lnTo>
                  <a:pt x="0" y="937260"/>
                </a:lnTo>
                <a:lnTo>
                  <a:pt x="0" y="1005840"/>
                </a:lnTo>
                <a:lnTo>
                  <a:pt x="15240" y="1059180"/>
                </a:lnTo>
                <a:lnTo>
                  <a:pt x="121920" y="1005840"/>
                </a:lnTo>
                <a:lnTo>
                  <a:pt x="228600" y="990600"/>
                </a:lnTo>
                <a:lnTo>
                  <a:pt x="335280" y="990600"/>
                </a:lnTo>
                <a:lnTo>
                  <a:pt x="510540" y="1021080"/>
                </a:lnTo>
                <a:lnTo>
                  <a:pt x="624840" y="1021080"/>
                </a:lnTo>
                <a:lnTo>
                  <a:pt x="739140" y="1005840"/>
                </a:lnTo>
                <a:lnTo>
                  <a:pt x="807720" y="1005840"/>
                </a:lnTo>
              </a:path>
            </a:pathLst>
          </a:custGeom>
          <a:noFill/>
          <a:ln w="38100">
            <a:solidFill>
              <a:schemeClr val="accent1">
                <a:alpha val="70000"/>
              </a:schemeClr>
            </a:solidFill>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96"/>
          <p:cNvSpPr txBox="1"/>
          <p:nvPr/>
        </p:nvSpPr>
        <p:spPr>
          <a:xfrm>
            <a:off x="7048720" y="1339923"/>
            <a:ext cx="799916" cy="13423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矢倉緑地公園</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83" name="図 8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75200" y="387133"/>
            <a:ext cx="5089696" cy="6470844"/>
          </a:xfrm>
          <a:prstGeom prst="rect">
            <a:avLst/>
          </a:prstGeom>
        </p:spPr>
      </p:pic>
      <p:sp>
        <p:nvSpPr>
          <p:cNvPr id="84" name="フリーフォーム 83"/>
          <p:cNvSpPr/>
          <p:nvPr/>
        </p:nvSpPr>
        <p:spPr>
          <a:xfrm>
            <a:off x="4824433" y="3685006"/>
            <a:ext cx="480905" cy="556047"/>
          </a:xfrm>
          <a:custGeom>
            <a:avLst/>
            <a:gdLst>
              <a:gd name="connsiteX0" fmla="*/ 66675 w 447675"/>
              <a:gd name="connsiteY0" fmla="*/ 533400 h 533400"/>
              <a:gd name="connsiteX1" fmla="*/ 0 w 447675"/>
              <a:gd name="connsiteY1" fmla="*/ 381000 h 533400"/>
              <a:gd name="connsiteX2" fmla="*/ 285750 w 447675"/>
              <a:gd name="connsiteY2" fmla="*/ 0 h 533400"/>
              <a:gd name="connsiteX3" fmla="*/ 447675 w 447675"/>
              <a:gd name="connsiteY3" fmla="*/ 190500 h 533400"/>
              <a:gd name="connsiteX4" fmla="*/ 66675 w 447675"/>
              <a:gd name="connsiteY4" fmla="*/ 533400 h 533400"/>
              <a:gd name="connsiteX0" fmla="*/ 76200 w 457200"/>
              <a:gd name="connsiteY0" fmla="*/ 533400 h 533400"/>
              <a:gd name="connsiteX1" fmla="*/ 0 w 457200"/>
              <a:gd name="connsiteY1" fmla="*/ 390525 h 533400"/>
              <a:gd name="connsiteX2" fmla="*/ 295275 w 457200"/>
              <a:gd name="connsiteY2" fmla="*/ 0 h 533400"/>
              <a:gd name="connsiteX3" fmla="*/ 457200 w 457200"/>
              <a:gd name="connsiteY3" fmla="*/ 190500 h 533400"/>
              <a:gd name="connsiteX4" fmla="*/ 76200 w 457200"/>
              <a:gd name="connsiteY4" fmla="*/ 533400 h 533400"/>
              <a:gd name="connsiteX0" fmla="*/ 80963 w 457200"/>
              <a:gd name="connsiteY0" fmla="*/ 542925 h 542925"/>
              <a:gd name="connsiteX1" fmla="*/ 0 w 457200"/>
              <a:gd name="connsiteY1" fmla="*/ 390525 h 542925"/>
              <a:gd name="connsiteX2" fmla="*/ 295275 w 457200"/>
              <a:gd name="connsiteY2" fmla="*/ 0 h 542925"/>
              <a:gd name="connsiteX3" fmla="*/ 457200 w 457200"/>
              <a:gd name="connsiteY3" fmla="*/ 190500 h 542925"/>
              <a:gd name="connsiteX4" fmla="*/ 80963 w 457200"/>
              <a:gd name="connsiteY4" fmla="*/ 542925 h 542925"/>
              <a:gd name="connsiteX0" fmla="*/ 90488 w 466725"/>
              <a:gd name="connsiteY0" fmla="*/ 542925 h 542925"/>
              <a:gd name="connsiteX1" fmla="*/ 0 w 466725"/>
              <a:gd name="connsiteY1" fmla="*/ 390525 h 542925"/>
              <a:gd name="connsiteX2" fmla="*/ 304800 w 466725"/>
              <a:gd name="connsiteY2" fmla="*/ 0 h 542925"/>
              <a:gd name="connsiteX3" fmla="*/ 466725 w 466725"/>
              <a:gd name="connsiteY3" fmla="*/ 190500 h 542925"/>
              <a:gd name="connsiteX4" fmla="*/ 90488 w 466725"/>
              <a:gd name="connsiteY4" fmla="*/ 542925 h 542925"/>
              <a:gd name="connsiteX0" fmla="*/ 90488 w 466725"/>
              <a:gd name="connsiteY0" fmla="*/ 528638 h 528638"/>
              <a:gd name="connsiteX1" fmla="*/ 0 w 466725"/>
              <a:gd name="connsiteY1" fmla="*/ 376238 h 528638"/>
              <a:gd name="connsiteX2" fmla="*/ 304800 w 466725"/>
              <a:gd name="connsiteY2" fmla="*/ 0 h 528638"/>
              <a:gd name="connsiteX3" fmla="*/ 466725 w 466725"/>
              <a:gd name="connsiteY3" fmla="*/ 176213 h 528638"/>
              <a:gd name="connsiteX4" fmla="*/ 90488 w 466725"/>
              <a:gd name="connsiteY4" fmla="*/ 528638 h 528638"/>
              <a:gd name="connsiteX0" fmla="*/ 80963 w 457200"/>
              <a:gd name="connsiteY0" fmla="*/ 528638 h 528638"/>
              <a:gd name="connsiteX1" fmla="*/ 0 w 457200"/>
              <a:gd name="connsiteY1" fmla="*/ 381001 h 528638"/>
              <a:gd name="connsiteX2" fmla="*/ 295275 w 457200"/>
              <a:gd name="connsiteY2" fmla="*/ 0 h 528638"/>
              <a:gd name="connsiteX3" fmla="*/ 457200 w 457200"/>
              <a:gd name="connsiteY3" fmla="*/ 176213 h 528638"/>
              <a:gd name="connsiteX4" fmla="*/ 80963 w 457200"/>
              <a:gd name="connsiteY4" fmla="*/ 528638 h 528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528638">
                <a:moveTo>
                  <a:pt x="80963" y="528638"/>
                </a:moveTo>
                <a:lnTo>
                  <a:pt x="0" y="381001"/>
                </a:lnTo>
                <a:lnTo>
                  <a:pt x="295275" y="0"/>
                </a:lnTo>
                <a:lnTo>
                  <a:pt x="457200" y="176213"/>
                </a:lnTo>
                <a:lnTo>
                  <a:pt x="80963" y="528638"/>
                </a:lnTo>
                <a:close/>
              </a:path>
            </a:pathLst>
          </a:cu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4713444" y="3842599"/>
            <a:ext cx="692196" cy="318543"/>
          </a:xfrm>
          <a:prstGeom prst="rect">
            <a:avLst/>
          </a:prstGeom>
        </p:spPr>
        <p:txBody>
          <a:bodyPr wrap="square">
            <a:noAutofit/>
          </a:bodyPr>
          <a:lstStyle/>
          <a:p>
            <a:pPr algn="ct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新島</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86" name="正方形/長方形 85"/>
          <p:cNvSpPr/>
          <p:nvPr/>
        </p:nvSpPr>
        <p:spPr>
          <a:xfrm>
            <a:off x="7673634" y="4735302"/>
            <a:ext cx="830966" cy="318543"/>
          </a:xfrm>
          <a:prstGeom prst="rect">
            <a:avLst/>
          </a:prstGeom>
        </p:spPr>
        <p:txBody>
          <a:bodyPr wrap="square" anchor="ctr">
            <a:noAutofit/>
          </a:bodyPr>
          <a:lstStyle/>
          <a:p>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堺浜</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10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87" name="テキスト ボックス 96"/>
          <p:cNvSpPr txBox="1"/>
          <p:nvPr/>
        </p:nvSpPr>
        <p:spPr>
          <a:xfrm>
            <a:off x="8940289" y="6360467"/>
            <a:ext cx="799916" cy="14586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大仙公園</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8230680" y="5323967"/>
            <a:ext cx="1102137" cy="248603"/>
          </a:xfrm>
          <a:prstGeom prst="rect">
            <a:avLst/>
          </a:prstGeom>
        </p:spPr>
        <p:txBody>
          <a:bodyPr wrap="square">
            <a:noAutofit/>
          </a:bodyPr>
          <a:lstStyle/>
          <a:p>
            <a:pPr algn="ctr"/>
            <a:r>
              <a:rPr lang="en-US" altLang="ja-JP" sz="10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latin typeface="Meiryo UI" panose="020B0604030504040204" pitchFamily="50" charset="-128"/>
                <a:ea typeface="Meiryo UI" panose="020B0604030504040204" pitchFamily="50" charset="-128"/>
                <a:cs typeface="Times New Roman" panose="02020603050405020304" pitchFamily="18" charset="0"/>
              </a:rPr>
              <a:t>堺駅・堺旧港</a:t>
            </a:r>
            <a:r>
              <a:rPr lang="en-US" altLang="ja-JP" sz="1000" dirty="0">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90" name="正方形/長方形 89"/>
          <p:cNvSpPr/>
          <p:nvPr/>
        </p:nvSpPr>
        <p:spPr>
          <a:xfrm>
            <a:off x="6227130" y="2168663"/>
            <a:ext cx="692196" cy="240472"/>
          </a:xfrm>
          <a:prstGeom prst="rect">
            <a:avLst/>
          </a:prstGeom>
        </p:spPr>
        <p:txBody>
          <a:bodyPr wrap="square">
            <a:noAutofit/>
          </a:bodyPr>
          <a:lstStyle/>
          <a:p>
            <a:pPr algn="ct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舞洲</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91" name="正方形/長方形 90"/>
          <p:cNvSpPr/>
          <p:nvPr/>
        </p:nvSpPr>
        <p:spPr>
          <a:xfrm>
            <a:off x="6609621" y="3427477"/>
            <a:ext cx="692196" cy="232921"/>
          </a:xfrm>
          <a:prstGeom prst="rect">
            <a:avLst/>
          </a:prstGeom>
        </p:spPr>
        <p:txBody>
          <a:bodyPr wrap="square">
            <a:noAutofit/>
          </a:bodyPr>
          <a:lstStyle/>
          <a:p>
            <a:pPr algn="ct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咲洲</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92" name="楕円 10"/>
          <p:cNvSpPr/>
          <p:nvPr/>
        </p:nvSpPr>
        <p:spPr>
          <a:xfrm>
            <a:off x="6651732" y="4352876"/>
            <a:ext cx="88219" cy="88218"/>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93" name="テキスト ボックス 96"/>
          <p:cNvSpPr txBox="1"/>
          <p:nvPr/>
        </p:nvSpPr>
        <p:spPr>
          <a:xfrm>
            <a:off x="6206667" y="4224027"/>
            <a:ext cx="842053"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南港魚釣り園護岸</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楕円 94"/>
          <p:cNvSpPr/>
          <p:nvPr/>
        </p:nvSpPr>
        <p:spPr>
          <a:xfrm>
            <a:off x="7340351" y="4806879"/>
            <a:ext cx="88219" cy="88218"/>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96" name="正方形/長方形 95"/>
          <p:cNvSpPr/>
          <p:nvPr/>
        </p:nvSpPr>
        <p:spPr>
          <a:xfrm>
            <a:off x="8025457" y="3126967"/>
            <a:ext cx="692196" cy="252754"/>
          </a:xfrm>
          <a:prstGeom prst="rect">
            <a:avLst/>
          </a:prstGeom>
        </p:spPr>
        <p:txBody>
          <a:bodyPr wrap="square">
            <a:noAutofit/>
          </a:bodyPr>
          <a:lstStyle/>
          <a:p>
            <a:pPr algn="ct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鶴浜</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97" name="正方形/長方形 96"/>
          <p:cNvSpPr/>
          <p:nvPr/>
        </p:nvSpPr>
        <p:spPr>
          <a:xfrm>
            <a:off x="7092061" y="1849753"/>
            <a:ext cx="1252886" cy="318543"/>
          </a:xfrm>
          <a:prstGeom prst="rect">
            <a:avLst/>
          </a:prstGeom>
        </p:spPr>
        <p:txBody>
          <a:bodyPr wrap="square" anchor="ctr">
            <a:noAutofit/>
          </a:bodyPr>
          <a:lstStyle/>
          <a:p>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此花西部臨海</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98" name="楕円 97"/>
          <p:cNvSpPr/>
          <p:nvPr/>
        </p:nvSpPr>
        <p:spPr>
          <a:xfrm>
            <a:off x="6499580" y="2394544"/>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99" name="正方形/長方形 98"/>
          <p:cNvSpPr/>
          <p:nvPr/>
        </p:nvSpPr>
        <p:spPr>
          <a:xfrm>
            <a:off x="5794210" y="2743593"/>
            <a:ext cx="804410" cy="419910"/>
          </a:xfrm>
          <a:prstGeom prst="rect">
            <a:avLst/>
          </a:prstGeom>
        </p:spPr>
        <p:txBody>
          <a:bodyPr wrap="square">
            <a:noAutofit/>
          </a:bodyPr>
          <a:lstStyle/>
          <a:p>
            <a:pPr algn="ct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夢洲</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p>
        </p:txBody>
      </p:sp>
      <p:sp>
        <p:nvSpPr>
          <p:cNvPr id="100" name="テキスト ボックス 96"/>
          <p:cNvSpPr txBox="1"/>
          <p:nvPr/>
        </p:nvSpPr>
        <p:spPr>
          <a:xfrm>
            <a:off x="9043982" y="4645540"/>
            <a:ext cx="929254" cy="26847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住吉祭</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（住吉神社～堺宿院）</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rot="17564993">
            <a:off x="8039552" y="6306263"/>
            <a:ext cx="742228" cy="211371"/>
          </a:xfrm>
          <a:prstGeom prst="rect">
            <a:avLst/>
          </a:prstGeom>
        </p:spPr>
        <p:txBody>
          <a:bodyPr wrap="none">
            <a:spAutoFit/>
          </a:bodyPr>
          <a:lstStyle/>
          <a:p>
            <a:r>
              <a:rPr kumimoji="1" lang="ja-JP" altLang="en-US" sz="706" b="1" dirty="0">
                <a:latin typeface="Meiryo UI" panose="020B0604030504040204" pitchFamily="50" charset="-128"/>
                <a:ea typeface="Meiryo UI" panose="020B0604030504040204" pitchFamily="50" charset="-128"/>
              </a:rPr>
              <a:t>サイクルルート</a:t>
            </a:r>
            <a:endParaRPr kumimoji="1" lang="en-US" altLang="ja-JP" sz="706" b="1" dirty="0">
              <a:latin typeface="Meiryo UI" panose="020B0604030504040204" pitchFamily="50" charset="-128"/>
              <a:ea typeface="Meiryo UI" panose="020B0604030504040204" pitchFamily="50" charset="-128"/>
            </a:endParaRPr>
          </a:p>
        </p:txBody>
      </p:sp>
      <p:sp>
        <p:nvSpPr>
          <p:cNvPr id="102" name="楕円 101"/>
          <p:cNvSpPr/>
          <p:nvPr/>
        </p:nvSpPr>
        <p:spPr>
          <a:xfrm>
            <a:off x="7942483" y="4705140"/>
            <a:ext cx="84478" cy="8447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03" name="テキスト ボックス 96"/>
          <p:cNvSpPr txBox="1"/>
          <p:nvPr/>
        </p:nvSpPr>
        <p:spPr>
          <a:xfrm>
            <a:off x="7801283" y="4529163"/>
            <a:ext cx="726177" cy="14586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J-GREEN</a:t>
            </a: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堺</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楕円 103"/>
          <p:cNvSpPr/>
          <p:nvPr/>
        </p:nvSpPr>
        <p:spPr>
          <a:xfrm>
            <a:off x="7564475" y="2409167"/>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14" name="テキスト ボックス 96"/>
          <p:cNvSpPr txBox="1"/>
          <p:nvPr/>
        </p:nvSpPr>
        <p:spPr>
          <a:xfrm>
            <a:off x="7384460" y="2296652"/>
            <a:ext cx="411666"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USJ</a:t>
            </a:r>
          </a:p>
        </p:txBody>
      </p:sp>
      <p:sp>
        <p:nvSpPr>
          <p:cNvPr id="120" name="正方形/長方形 119"/>
          <p:cNvSpPr/>
          <p:nvPr/>
        </p:nvSpPr>
        <p:spPr>
          <a:xfrm>
            <a:off x="7664977" y="2586312"/>
            <a:ext cx="1024903" cy="234091"/>
          </a:xfrm>
          <a:prstGeom prst="rect">
            <a:avLst/>
          </a:prstGeom>
        </p:spPr>
        <p:txBody>
          <a:bodyPr wrap="square">
            <a:noAutofit/>
          </a:bodyPr>
          <a:lstStyle/>
          <a:p>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築港・天保山</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21" name="楕円 120"/>
          <p:cNvSpPr/>
          <p:nvPr/>
        </p:nvSpPr>
        <p:spPr>
          <a:xfrm>
            <a:off x="8967300" y="2340591"/>
            <a:ext cx="84478" cy="8447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22" name="テキスト ボックス 96"/>
          <p:cNvSpPr txBox="1"/>
          <p:nvPr/>
        </p:nvSpPr>
        <p:spPr>
          <a:xfrm>
            <a:off x="8877341" y="2443619"/>
            <a:ext cx="981028" cy="13423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TUGBOAT_TAISHO</a:t>
            </a:r>
          </a:p>
        </p:txBody>
      </p:sp>
      <p:sp>
        <p:nvSpPr>
          <p:cNvPr id="125" name="テキスト ボックス 96"/>
          <p:cNvSpPr txBox="1"/>
          <p:nvPr/>
        </p:nvSpPr>
        <p:spPr>
          <a:xfrm>
            <a:off x="6499160" y="2422889"/>
            <a:ext cx="685246" cy="259675"/>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舞洲運動広場・</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球技場・野球場</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楕円 10"/>
          <p:cNvSpPr>
            <a:spLocks noChangeAspect="1"/>
          </p:cNvSpPr>
          <p:nvPr/>
        </p:nvSpPr>
        <p:spPr>
          <a:xfrm>
            <a:off x="6236097" y="2445798"/>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27" name="テキスト ボックス 96"/>
          <p:cNvSpPr txBox="1">
            <a:spLocks/>
          </p:cNvSpPr>
          <p:nvPr/>
        </p:nvSpPr>
        <p:spPr>
          <a:xfrm>
            <a:off x="5831906" y="2358496"/>
            <a:ext cx="500283"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舞洲緑地</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テキスト ボックス 96"/>
          <p:cNvSpPr txBox="1">
            <a:spLocks/>
          </p:cNvSpPr>
          <p:nvPr/>
        </p:nvSpPr>
        <p:spPr>
          <a:xfrm>
            <a:off x="6709226" y="1357685"/>
            <a:ext cx="7081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矢倉緑地公園</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楕円 128"/>
          <p:cNvSpPr>
            <a:spLocks noChangeAspect="1"/>
          </p:cNvSpPr>
          <p:nvPr/>
        </p:nvSpPr>
        <p:spPr>
          <a:xfrm>
            <a:off x="7098996" y="1483616"/>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32" name="フリーフォーム 131"/>
          <p:cNvSpPr>
            <a:spLocks noChangeAspect="1"/>
          </p:cNvSpPr>
          <p:nvPr/>
        </p:nvSpPr>
        <p:spPr>
          <a:xfrm>
            <a:off x="7613308" y="480257"/>
            <a:ext cx="882536" cy="949906"/>
          </a:xfrm>
          <a:custGeom>
            <a:avLst/>
            <a:gdLst>
              <a:gd name="connsiteX0" fmla="*/ 2857500 w 2857500"/>
              <a:gd name="connsiteY0" fmla="*/ 0 h 2438400"/>
              <a:gd name="connsiteX1" fmla="*/ 45720 w 2857500"/>
              <a:gd name="connsiteY1" fmla="*/ 2369820 h 2438400"/>
              <a:gd name="connsiteX2" fmla="*/ 0 w 2857500"/>
              <a:gd name="connsiteY2" fmla="*/ 2438400 h 2438400"/>
              <a:gd name="connsiteX0" fmla="*/ 2857500 w 2857500"/>
              <a:gd name="connsiteY0" fmla="*/ 0 h 2438400"/>
              <a:gd name="connsiteX1" fmla="*/ 2446020 w 2857500"/>
              <a:gd name="connsiteY1" fmla="*/ 510540 h 2438400"/>
              <a:gd name="connsiteX2" fmla="*/ 45720 w 2857500"/>
              <a:gd name="connsiteY2" fmla="*/ 2369820 h 2438400"/>
              <a:gd name="connsiteX3" fmla="*/ 0 w 2857500"/>
              <a:gd name="connsiteY3" fmla="*/ 2438400 h 2438400"/>
              <a:gd name="connsiteX0" fmla="*/ 2857500 w 2857500"/>
              <a:gd name="connsiteY0" fmla="*/ 0 h 2438400"/>
              <a:gd name="connsiteX1" fmla="*/ 2446020 w 2857500"/>
              <a:gd name="connsiteY1" fmla="*/ 51054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46020 w 2857500"/>
              <a:gd name="connsiteY1" fmla="*/ 51054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84120 w 2857500"/>
              <a:gd name="connsiteY1" fmla="*/ 51816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84120 w 2857500"/>
              <a:gd name="connsiteY1" fmla="*/ 51816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325880 w 2857500"/>
              <a:gd name="connsiteY4" fmla="*/ 158496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0 w 2857500"/>
              <a:gd name="connsiteY6" fmla="*/ 2438400 h 243840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297180 w 1996440"/>
              <a:gd name="connsiteY5" fmla="*/ 19812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6440" h="2148840">
                <a:moveTo>
                  <a:pt x="1996440" y="0"/>
                </a:moveTo>
                <a:cubicBezTo>
                  <a:pt x="1833880" y="142240"/>
                  <a:pt x="1823720" y="299720"/>
                  <a:pt x="1638300" y="541020"/>
                </a:cubicBezTo>
                <a:cubicBezTo>
                  <a:pt x="1470660" y="838200"/>
                  <a:pt x="1577340" y="777240"/>
                  <a:pt x="1402080" y="906780"/>
                </a:cubicBezTo>
                <a:cubicBezTo>
                  <a:pt x="1176020" y="967740"/>
                  <a:pt x="1062990" y="922020"/>
                  <a:pt x="838200" y="1036320"/>
                </a:cubicBezTo>
                <a:cubicBezTo>
                  <a:pt x="646430" y="1140460"/>
                  <a:pt x="688340" y="1236980"/>
                  <a:pt x="579120" y="1447800"/>
                </a:cubicBezTo>
                <a:cubicBezTo>
                  <a:pt x="476250" y="1731010"/>
                  <a:pt x="605790" y="1678940"/>
                  <a:pt x="365760" y="1943100"/>
                </a:cubicBezTo>
                <a:cubicBezTo>
                  <a:pt x="125730" y="2108200"/>
                  <a:pt x="241300" y="2053590"/>
                  <a:pt x="0" y="2148840"/>
                </a:cubicBezTo>
              </a:path>
            </a:pathLst>
          </a:custGeom>
          <a:noFill/>
          <a:ln w="889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33" name="テキスト ボックス 96"/>
          <p:cNvSpPr txBox="1">
            <a:spLocks noChangeAspect="1"/>
          </p:cNvSpPr>
          <p:nvPr/>
        </p:nvSpPr>
        <p:spPr>
          <a:xfrm>
            <a:off x="7816363" y="969597"/>
            <a:ext cx="7081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大野川緑陰道路</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テキスト ボックス 96"/>
          <p:cNvSpPr txBox="1"/>
          <p:nvPr/>
        </p:nvSpPr>
        <p:spPr>
          <a:xfrm>
            <a:off x="7544088" y="3020654"/>
            <a:ext cx="4955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赤レンガ倉庫</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楕円 134"/>
          <p:cNvSpPr/>
          <p:nvPr/>
        </p:nvSpPr>
        <p:spPr>
          <a:xfrm>
            <a:off x="7675032" y="2934534"/>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36" name="楕円 135"/>
          <p:cNvSpPr>
            <a:spLocks noChangeAspect="1"/>
          </p:cNvSpPr>
          <p:nvPr/>
        </p:nvSpPr>
        <p:spPr>
          <a:xfrm>
            <a:off x="7750153" y="2406486"/>
            <a:ext cx="108000" cy="108000"/>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37" name="楕円 10"/>
          <p:cNvSpPr>
            <a:spLocks noChangeAspect="1"/>
          </p:cNvSpPr>
          <p:nvPr/>
        </p:nvSpPr>
        <p:spPr>
          <a:xfrm>
            <a:off x="6551914" y="3449011"/>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38" name="テキスト ボックス 96"/>
          <p:cNvSpPr txBox="1">
            <a:spLocks/>
          </p:cNvSpPr>
          <p:nvPr/>
        </p:nvSpPr>
        <p:spPr>
          <a:xfrm>
            <a:off x="6094584" y="3590177"/>
            <a:ext cx="671873"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野鳥園臨港緑地</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テキスト ボックス 96"/>
          <p:cNvSpPr txBox="1">
            <a:spLocks/>
          </p:cNvSpPr>
          <p:nvPr/>
        </p:nvSpPr>
        <p:spPr>
          <a:xfrm>
            <a:off x="8980731" y="3823005"/>
            <a:ext cx="774247" cy="15147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名村造船所跡地</a:t>
            </a:r>
            <a:endParaRPr lang="en-US" altLang="ja-JP" sz="7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楕円 144"/>
          <p:cNvSpPr/>
          <p:nvPr/>
        </p:nvSpPr>
        <p:spPr>
          <a:xfrm>
            <a:off x="8914033" y="3847890"/>
            <a:ext cx="84478" cy="8447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60" name="楕円 159"/>
          <p:cNvSpPr>
            <a:spLocks noChangeAspect="1"/>
          </p:cNvSpPr>
          <p:nvPr/>
        </p:nvSpPr>
        <p:spPr>
          <a:xfrm>
            <a:off x="8054953" y="3492336"/>
            <a:ext cx="108000" cy="108000"/>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61" name="テキスト ボックス 96"/>
          <p:cNvSpPr txBox="1"/>
          <p:nvPr/>
        </p:nvSpPr>
        <p:spPr>
          <a:xfrm>
            <a:off x="7992140" y="3602001"/>
            <a:ext cx="411864"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鶴浜岸壁</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6" name="楕円 165"/>
          <p:cNvSpPr>
            <a:spLocks noChangeAspect="1"/>
          </p:cNvSpPr>
          <p:nvPr/>
        </p:nvSpPr>
        <p:spPr>
          <a:xfrm>
            <a:off x="9026381" y="588675"/>
            <a:ext cx="108000" cy="108000"/>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68" name="テキスト ボックス 96"/>
          <p:cNvSpPr txBox="1">
            <a:spLocks noChangeAspect="1"/>
          </p:cNvSpPr>
          <p:nvPr/>
        </p:nvSpPr>
        <p:spPr>
          <a:xfrm>
            <a:off x="8433106" y="476444"/>
            <a:ext cx="7081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新北野防災船着場</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楕円 10"/>
          <p:cNvSpPr>
            <a:spLocks noChangeAspect="1"/>
          </p:cNvSpPr>
          <p:nvPr/>
        </p:nvSpPr>
        <p:spPr>
          <a:xfrm>
            <a:off x="6820478" y="5077012"/>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70" name="テキスト ボックス 96"/>
          <p:cNvSpPr txBox="1">
            <a:spLocks/>
          </p:cNvSpPr>
          <p:nvPr/>
        </p:nvSpPr>
        <p:spPr>
          <a:xfrm>
            <a:off x="6332189" y="5027465"/>
            <a:ext cx="611255"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共生の森</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5" name="楕円 174"/>
          <p:cNvSpPr/>
          <p:nvPr/>
        </p:nvSpPr>
        <p:spPr>
          <a:xfrm rot="706715">
            <a:off x="8115296" y="5262769"/>
            <a:ext cx="1249791" cy="720142"/>
          </a:xfrm>
          <a:prstGeom prst="ellipse">
            <a:avLst/>
          </a:prstGeom>
          <a:noFill/>
          <a:ln w="38100">
            <a:solidFill>
              <a:schemeClr val="tx1">
                <a:lumMod val="50000"/>
                <a:lumOff val="50000"/>
                <a:alpha val="40000"/>
              </a:schemeClr>
            </a:solidFill>
          </a:ln>
          <a:effectLst>
            <a:glow rad="635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750">
              <a:latin typeface="Meiryo UI" panose="020B0604030504040204" pitchFamily="50" charset="-128"/>
              <a:ea typeface="Meiryo UI" panose="020B0604030504040204" pitchFamily="50" charset="-128"/>
            </a:endParaRPr>
          </a:p>
        </p:txBody>
      </p:sp>
      <p:sp>
        <p:nvSpPr>
          <p:cNvPr id="176" name="楕円 175"/>
          <p:cNvSpPr/>
          <p:nvPr/>
        </p:nvSpPr>
        <p:spPr>
          <a:xfrm rot="706715">
            <a:off x="7239943" y="4614737"/>
            <a:ext cx="1323864" cy="720142"/>
          </a:xfrm>
          <a:prstGeom prst="ellipse">
            <a:avLst/>
          </a:prstGeom>
          <a:noFill/>
          <a:ln w="38100">
            <a:solidFill>
              <a:schemeClr val="tx1">
                <a:lumMod val="50000"/>
                <a:lumOff val="50000"/>
                <a:alpha val="40000"/>
              </a:schemeClr>
            </a:solidFill>
          </a:ln>
          <a:effectLst>
            <a:glow rad="635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750">
              <a:latin typeface="Meiryo UI" panose="020B0604030504040204" pitchFamily="50" charset="-128"/>
              <a:ea typeface="Meiryo UI" panose="020B0604030504040204" pitchFamily="50" charset="-128"/>
            </a:endParaRPr>
          </a:p>
        </p:txBody>
      </p:sp>
      <p:sp>
        <p:nvSpPr>
          <p:cNvPr id="177" name="楕円 176"/>
          <p:cNvSpPr/>
          <p:nvPr/>
        </p:nvSpPr>
        <p:spPr>
          <a:xfrm rot="706715">
            <a:off x="5715571" y="2597547"/>
            <a:ext cx="1060956" cy="720142"/>
          </a:xfrm>
          <a:prstGeom prst="ellipse">
            <a:avLst/>
          </a:prstGeom>
          <a:noFill/>
          <a:ln w="38100">
            <a:solidFill>
              <a:schemeClr val="tx1">
                <a:lumMod val="50000"/>
                <a:lumOff val="50000"/>
                <a:alpha val="40000"/>
              </a:schemeClr>
            </a:solidFill>
          </a:ln>
          <a:effectLst>
            <a:glow rad="635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750">
              <a:latin typeface="Meiryo UI" panose="020B0604030504040204" pitchFamily="50" charset="-128"/>
              <a:ea typeface="Meiryo UI" panose="020B0604030504040204" pitchFamily="50" charset="-128"/>
            </a:endParaRPr>
          </a:p>
        </p:txBody>
      </p:sp>
      <p:cxnSp>
        <p:nvCxnSpPr>
          <p:cNvPr id="194" name="直線コネクタ 193"/>
          <p:cNvCxnSpPr>
            <a:stCxn id="245" idx="3"/>
            <a:endCxn id="177" idx="1"/>
          </p:cNvCxnSpPr>
          <p:nvPr/>
        </p:nvCxnSpPr>
        <p:spPr>
          <a:xfrm>
            <a:off x="4721485" y="1225048"/>
            <a:ext cx="1209331" cy="1406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直線コネクタ 194"/>
          <p:cNvCxnSpPr>
            <a:stCxn id="251" idx="3"/>
          </p:cNvCxnSpPr>
          <p:nvPr/>
        </p:nvCxnSpPr>
        <p:spPr>
          <a:xfrm>
            <a:off x="4721485" y="2206545"/>
            <a:ext cx="2836056" cy="25552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直線コネクタ 195"/>
          <p:cNvCxnSpPr>
            <a:stCxn id="83" idx="1"/>
            <a:endCxn id="175" idx="2"/>
          </p:cNvCxnSpPr>
          <p:nvPr/>
        </p:nvCxnSpPr>
        <p:spPr>
          <a:xfrm>
            <a:off x="4775200" y="3622555"/>
            <a:ext cx="3353254" cy="1872725"/>
          </a:xfrm>
          <a:prstGeom prst="line">
            <a:avLst/>
          </a:prstGeom>
        </p:spPr>
        <p:style>
          <a:lnRef idx="1">
            <a:schemeClr val="accent1"/>
          </a:lnRef>
          <a:fillRef idx="0">
            <a:schemeClr val="accent1"/>
          </a:fillRef>
          <a:effectRef idx="0">
            <a:schemeClr val="accent1"/>
          </a:effectRef>
          <a:fontRef idx="minor">
            <a:schemeClr val="tx1"/>
          </a:fontRef>
        </p:style>
      </p:cxnSp>
      <p:sp>
        <p:nvSpPr>
          <p:cNvPr id="197" name="楕円 196"/>
          <p:cNvSpPr>
            <a:spLocks noChangeAspect="1"/>
          </p:cNvSpPr>
          <p:nvPr/>
        </p:nvSpPr>
        <p:spPr>
          <a:xfrm>
            <a:off x="7223687" y="3560590"/>
            <a:ext cx="100368" cy="100368"/>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98" name="テキスト ボックス 96"/>
          <p:cNvSpPr txBox="1">
            <a:spLocks noChangeAspect="1"/>
          </p:cNvSpPr>
          <p:nvPr/>
        </p:nvSpPr>
        <p:spPr>
          <a:xfrm>
            <a:off x="6848307" y="3643736"/>
            <a:ext cx="750761"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もと「咲洲高校」</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楕円 198"/>
          <p:cNvSpPr>
            <a:spLocks noChangeAspect="1"/>
          </p:cNvSpPr>
          <p:nvPr/>
        </p:nvSpPr>
        <p:spPr>
          <a:xfrm>
            <a:off x="8110915" y="3366544"/>
            <a:ext cx="100368" cy="100368"/>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200" name="楕円 199"/>
          <p:cNvSpPr>
            <a:spLocks noChangeAspect="1"/>
          </p:cNvSpPr>
          <p:nvPr/>
        </p:nvSpPr>
        <p:spPr>
          <a:xfrm>
            <a:off x="7948622" y="4104577"/>
            <a:ext cx="100368" cy="100368"/>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201" name="楕円 200"/>
          <p:cNvSpPr>
            <a:spLocks noChangeAspect="1"/>
          </p:cNvSpPr>
          <p:nvPr/>
        </p:nvSpPr>
        <p:spPr>
          <a:xfrm>
            <a:off x="6650129" y="3328844"/>
            <a:ext cx="100368" cy="100368"/>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202" name="テキスト ボックス 96"/>
          <p:cNvSpPr txBox="1">
            <a:spLocks noChangeAspect="1"/>
          </p:cNvSpPr>
          <p:nvPr/>
        </p:nvSpPr>
        <p:spPr>
          <a:xfrm>
            <a:off x="8095913" y="3362924"/>
            <a:ext cx="750761"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もと「車庫用地」</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楕円 202"/>
          <p:cNvSpPr>
            <a:spLocks noChangeAspect="1"/>
          </p:cNvSpPr>
          <p:nvPr/>
        </p:nvSpPr>
        <p:spPr>
          <a:xfrm>
            <a:off x="7408235" y="2902620"/>
            <a:ext cx="97501" cy="9750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204" name="楕円 203"/>
          <p:cNvSpPr>
            <a:spLocks noChangeAspect="1"/>
          </p:cNvSpPr>
          <p:nvPr/>
        </p:nvSpPr>
        <p:spPr>
          <a:xfrm>
            <a:off x="6265891" y="2653328"/>
            <a:ext cx="113399" cy="113399"/>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205" name="楕円 10"/>
          <p:cNvSpPr>
            <a:spLocks noChangeAspect="1"/>
          </p:cNvSpPr>
          <p:nvPr/>
        </p:nvSpPr>
        <p:spPr>
          <a:xfrm>
            <a:off x="6764313" y="3280570"/>
            <a:ext cx="91088" cy="91088"/>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207" name="テキスト ボックス 96"/>
          <p:cNvSpPr txBox="1"/>
          <p:nvPr/>
        </p:nvSpPr>
        <p:spPr>
          <a:xfrm>
            <a:off x="6298964" y="2711946"/>
            <a:ext cx="511409" cy="24705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海上アクセス拠点</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8" name="テキスト ボックス 96"/>
          <p:cNvSpPr txBox="1">
            <a:spLocks noChangeAspect="1"/>
          </p:cNvSpPr>
          <p:nvPr/>
        </p:nvSpPr>
        <p:spPr>
          <a:xfrm>
            <a:off x="7639635" y="4174829"/>
            <a:ext cx="750761"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もと「第６貯木場」</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9" name="テキスト ボックス 96"/>
          <p:cNvSpPr txBox="1">
            <a:spLocks noChangeAspect="1"/>
          </p:cNvSpPr>
          <p:nvPr/>
        </p:nvSpPr>
        <p:spPr>
          <a:xfrm>
            <a:off x="5797329" y="3325719"/>
            <a:ext cx="872379"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もと「なにわの海の時空館」</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0" name="テキスト ボックス 96"/>
          <p:cNvSpPr txBox="1">
            <a:spLocks noChangeAspect="1"/>
          </p:cNvSpPr>
          <p:nvPr/>
        </p:nvSpPr>
        <p:spPr>
          <a:xfrm>
            <a:off x="7691064" y="2170590"/>
            <a:ext cx="554233" cy="24705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ユニバーサル</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シティポート</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1" name="テキスト ボックス 96"/>
          <p:cNvSpPr txBox="1">
            <a:spLocks noChangeAspect="1"/>
          </p:cNvSpPr>
          <p:nvPr/>
        </p:nvSpPr>
        <p:spPr>
          <a:xfrm>
            <a:off x="6517193" y="3176495"/>
            <a:ext cx="750761"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シーサイドコスモ</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2" name="テキスト ボックス 96"/>
          <p:cNvSpPr txBox="1">
            <a:spLocks noChangeAspect="1"/>
          </p:cNvSpPr>
          <p:nvPr/>
        </p:nvSpPr>
        <p:spPr>
          <a:xfrm>
            <a:off x="9227597" y="1463188"/>
            <a:ext cx="708118"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水の回廊</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楕円 10"/>
          <p:cNvSpPr>
            <a:spLocks noChangeAspect="1"/>
          </p:cNvSpPr>
          <p:nvPr/>
        </p:nvSpPr>
        <p:spPr>
          <a:xfrm>
            <a:off x="8415424" y="5582390"/>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07" name="テキスト ボックス 96"/>
          <p:cNvSpPr txBox="1">
            <a:spLocks/>
          </p:cNvSpPr>
          <p:nvPr/>
        </p:nvSpPr>
        <p:spPr>
          <a:xfrm>
            <a:off x="7927135" y="5578762"/>
            <a:ext cx="611255"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大浜公園</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楕円 108"/>
          <p:cNvSpPr/>
          <p:nvPr/>
        </p:nvSpPr>
        <p:spPr>
          <a:xfrm>
            <a:off x="7147364" y="3256637"/>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10" name="テキスト ボックス 96"/>
          <p:cNvSpPr txBox="1">
            <a:spLocks noChangeAspect="1"/>
          </p:cNvSpPr>
          <p:nvPr/>
        </p:nvSpPr>
        <p:spPr>
          <a:xfrm>
            <a:off x="7230565" y="3228712"/>
            <a:ext cx="739483" cy="210085"/>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NITE</a:t>
            </a:r>
          </a:p>
          <a:p>
            <a:r>
              <a:rPr lang="ja-JP" altLang="en-US" sz="4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4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製品評価技術基盤機構</a:t>
            </a:r>
            <a:r>
              <a:rPr lang="ja-JP" altLang="en-US" sz="4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4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楕円 110"/>
          <p:cNvSpPr/>
          <p:nvPr/>
        </p:nvSpPr>
        <p:spPr>
          <a:xfrm>
            <a:off x="7154516" y="3437643"/>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12" name="テキスト ボックス 96"/>
          <p:cNvSpPr txBox="1">
            <a:spLocks noChangeAspect="1"/>
          </p:cNvSpPr>
          <p:nvPr/>
        </p:nvSpPr>
        <p:spPr>
          <a:xfrm>
            <a:off x="7238749" y="3418123"/>
            <a:ext cx="658923"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インテックス大阪</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0" name="楕円 10"/>
          <p:cNvSpPr>
            <a:spLocks noChangeAspect="1"/>
          </p:cNvSpPr>
          <p:nvPr/>
        </p:nvSpPr>
        <p:spPr>
          <a:xfrm>
            <a:off x="9051778" y="6376326"/>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31" name="楕円 130"/>
          <p:cNvSpPr/>
          <p:nvPr/>
        </p:nvSpPr>
        <p:spPr>
          <a:xfrm>
            <a:off x="9260482" y="6220848"/>
            <a:ext cx="108000" cy="108000"/>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grpSp>
        <p:nvGrpSpPr>
          <p:cNvPr id="140" name="グループ化 139"/>
          <p:cNvGrpSpPr/>
          <p:nvPr/>
        </p:nvGrpSpPr>
        <p:grpSpPr>
          <a:xfrm>
            <a:off x="4823709" y="5608741"/>
            <a:ext cx="1692000" cy="972000"/>
            <a:chOff x="4805919" y="5820681"/>
            <a:chExt cx="1692000" cy="972000"/>
          </a:xfrm>
        </p:grpSpPr>
        <p:sp>
          <p:nvSpPr>
            <p:cNvPr id="141" name="正方形/長方形 140"/>
            <p:cNvSpPr/>
            <p:nvPr/>
          </p:nvSpPr>
          <p:spPr>
            <a:xfrm>
              <a:off x="4805919" y="5820681"/>
              <a:ext cx="1692000" cy="972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重点取組みエリア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観光・にぎわい施設等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公園・みどり等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船着場・親水護岸等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公有地等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533400">
                <a:lnSpc>
                  <a:spcPts val="1600"/>
                </a:lnSpc>
              </a:pP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42" name="楕円 141"/>
            <p:cNvSpPr/>
            <p:nvPr/>
          </p:nvSpPr>
          <p:spPr>
            <a:xfrm>
              <a:off x="4858692" y="5863102"/>
              <a:ext cx="288000" cy="144000"/>
            </a:xfrm>
            <a:prstGeom prst="ellipse">
              <a:avLst/>
            </a:prstGeom>
            <a:noFill/>
            <a:ln w="25400">
              <a:solidFill>
                <a:schemeClr val="tx1">
                  <a:lumMod val="50000"/>
                  <a:lumOff val="50000"/>
                  <a:alpha val="40000"/>
                </a:schemeClr>
              </a:solidFill>
            </a:ln>
            <a:effectLst>
              <a:glow rad="635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750">
                <a:latin typeface="Meiryo UI" panose="020B0604030504040204" pitchFamily="50" charset="-128"/>
                <a:ea typeface="Meiryo UI" panose="020B0604030504040204" pitchFamily="50" charset="-128"/>
              </a:endParaRPr>
            </a:p>
          </p:txBody>
        </p:sp>
        <p:sp>
          <p:nvSpPr>
            <p:cNvPr id="143" name="楕円 142"/>
            <p:cNvSpPr>
              <a:spLocks noChangeAspect="1"/>
            </p:cNvSpPr>
            <p:nvPr/>
          </p:nvSpPr>
          <p:spPr>
            <a:xfrm>
              <a:off x="4948692" y="6075562"/>
              <a:ext cx="108000" cy="108000"/>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44" name="楕円 10"/>
            <p:cNvSpPr/>
            <p:nvPr/>
          </p:nvSpPr>
          <p:spPr>
            <a:xfrm>
              <a:off x="4948692" y="6435774"/>
              <a:ext cx="108000" cy="108000"/>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46" name="楕円 10"/>
            <p:cNvSpPr>
              <a:spLocks noChangeAspect="1"/>
            </p:cNvSpPr>
            <p:nvPr/>
          </p:nvSpPr>
          <p:spPr>
            <a:xfrm>
              <a:off x="4948692" y="6255668"/>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47" name="楕円 146"/>
            <p:cNvSpPr>
              <a:spLocks noChangeAspect="1"/>
            </p:cNvSpPr>
            <p:nvPr/>
          </p:nvSpPr>
          <p:spPr>
            <a:xfrm>
              <a:off x="4948692" y="6615881"/>
              <a:ext cx="108000" cy="108000"/>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grpSp>
      <p:sp>
        <p:nvSpPr>
          <p:cNvPr id="148" name="楕円 10"/>
          <p:cNvSpPr>
            <a:spLocks noChangeAspect="1"/>
          </p:cNvSpPr>
          <p:nvPr/>
        </p:nvSpPr>
        <p:spPr>
          <a:xfrm>
            <a:off x="7405253" y="4727661"/>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94" name="テキスト ボックス 96"/>
          <p:cNvSpPr txBox="1"/>
          <p:nvPr/>
        </p:nvSpPr>
        <p:spPr>
          <a:xfrm>
            <a:off x="6919130" y="4570820"/>
            <a:ext cx="915013" cy="259675"/>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海とのふれあい広場</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海釣りテラス</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フリーフォーム 148"/>
          <p:cNvSpPr/>
          <p:nvPr/>
        </p:nvSpPr>
        <p:spPr>
          <a:xfrm>
            <a:off x="9079869" y="1305491"/>
            <a:ext cx="781871" cy="1025284"/>
          </a:xfrm>
          <a:custGeom>
            <a:avLst/>
            <a:gdLst>
              <a:gd name="connsiteX0" fmla="*/ 800100 w 807720"/>
              <a:gd name="connsiteY0" fmla="*/ 22860 h 1059180"/>
              <a:gd name="connsiteX1" fmla="*/ 716280 w 807720"/>
              <a:gd name="connsiteY1" fmla="*/ 15240 h 1059180"/>
              <a:gd name="connsiteX2" fmla="*/ 617220 w 807720"/>
              <a:gd name="connsiteY2" fmla="*/ 0 h 1059180"/>
              <a:gd name="connsiteX3" fmla="*/ 495300 w 807720"/>
              <a:gd name="connsiteY3" fmla="*/ 7620 h 1059180"/>
              <a:gd name="connsiteX4" fmla="*/ 373380 w 807720"/>
              <a:gd name="connsiteY4" fmla="*/ 30480 h 1059180"/>
              <a:gd name="connsiteX5" fmla="*/ 289560 w 807720"/>
              <a:gd name="connsiteY5" fmla="*/ 60960 h 1059180"/>
              <a:gd name="connsiteX6" fmla="*/ 175260 w 807720"/>
              <a:gd name="connsiteY6" fmla="*/ 129540 h 1059180"/>
              <a:gd name="connsiteX7" fmla="*/ 99060 w 807720"/>
              <a:gd name="connsiteY7" fmla="*/ 251460 h 1059180"/>
              <a:gd name="connsiteX8" fmla="*/ 53340 w 807720"/>
              <a:gd name="connsiteY8" fmla="*/ 335280 h 1059180"/>
              <a:gd name="connsiteX9" fmla="*/ 22860 w 807720"/>
              <a:gd name="connsiteY9" fmla="*/ 381000 h 1059180"/>
              <a:gd name="connsiteX10" fmla="*/ 53340 w 807720"/>
              <a:gd name="connsiteY10" fmla="*/ 403860 h 1059180"/>
              <a:gd name="connsiteX11" fmla="*/ 68580 w 807720"/>
              <a:gd name="connsiteY11" fmla="*/ 586740 h 1059180"/>
              <a:gd name="connsiteX12" fmla="*/ 53340 w 807720"/>
              <a:gd name="connsiteY12" fmla="*/ 678180 h 1059180"/>
              <a:gd name="connsiteX13" fmla="*/ 22860 w 807720"/>
              <a:gd name="connsiteY13" fmla="*/ 792480 h 1059180"/>
              <a:gd name="connsiteX14" fmla="*/ 7620 w 807720"/>
              <a:gd name="connsiteY14" fmla="*/ 868680 h 1059180"/>
              <a:gd name="connsiteX15" fmla="*/ 0 w 807720"/>
              <a:gd name="connsiteY15" fmla="*/ 937260 h 1059180"/>
              <a:gd name="connsiteX16" fmla="*/ 0 w 807720"/>
              <a:gd name="connsiteY16" fmla="*/ 1005840 h 1059180"/>
              <a:gd name="connsiteX17" fmla="*/ 15240 w 807720"/>
              <a:gd name="connsiteY17" fmla="*/ 1059180 h 1059180"/>
              <a:gd name="connsiteX18" fmla="*/ 121920 w 807720"/>
              <a:gd name="connsiteY18" fmla="*/ 1005840 h 1059180"/>
              <a:gd name="connsiteX19" fmla="*/ 228600 w 807720"/>
              <a:gd name="connsiteY19" fmla="*/ 990600 h 1059180"/>
              <a:gd name="connsiteX20" fmla="*/ 335280 w 807720"/>
              <a:gd name="connsiteY20" fmla="*/ 990600 h 1059180"/>
              <a:gd name="connsiteX21" fmla="*/ 510540 w 807720"/>
              <a:gd name="connsiteY21" fmla="*/ 1021080 h 1059180"/>
              <a:gd name="connsiteX22" fmla="*/ 624840 w 807720"/>
              <a:gd name="connsiteY22" fmla="*/ 1021080 h 1059180"/>
              <a:gd name="connsiteX23" fmla="*/ 739140 w 807720"/>
              <a:gd name="connsiteY23" fmla="*/ 1005840 h 1059180"/>
              <a:gd name="connsiteX24" fmla="*/ 807720 w 807720"/>
              <a:gd name="connsiteY24" fmla="*/ 1005840 h 10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7720" h="1059180">
                <a:moveTo>
                  <a:pt x="800100" y="22860"/>
                </a:moveTo>
                <a:lnTo>
                  <a:pt x="716280" y="15240"/>
                </a:lnTo>
                <a:lnTo>
                  <a:pt x="617220" y="0"/>
                </a:lnTo>
                <a:lnTo>
                  <a:pt x="495300" y="7620"/>
                </a:lnTo>
                <a:lnTo>
                  <a:pt x="373380" y="30480"/>
                </a:lnTo>
                <a:lnTo>
                  <a:pt x="289560" y="60960"/>
                </a:lnTo>
                <a:lnTo>
                  <a:pt x="175260" y="129540"/>
                </a:lnTo>
                <a:lnTo>
                  <a:pt x="99060" y="251460"/>
                </a:lnTo>
                <a:lnTo>
                  <a:pt x="53340" y="335280"/>
                </a:lnTo>
                <a:lnTo>
                  <a:pt x="22860" y="381000"/>
                </a:lnTo>
                <a:lnTo>
                  <a:pt x="53340" y="403860"/>
                </a:lnTo>
                <a:lnTo>
                  <a:pt x="68580" y="586740"/>
                </a:lnTo>
                <a:lnTo>
                  <a:pt x="53340" y="678180"/>
                </a:lnTo>
                <a:lnTo>
                  <a:pt x="22860" y="792480"/>
                </a:lnTo>
                <a:lnTo>
                  <a:pt x="7620" y="868680"/>
                </a:lnTo>
                <a:lnTo>
                  <a:pt x="0" y="937260"/>
                </a:lnTo>
                <a:lnTo>
                  <a:pt x="0" y="1005840"/>
                </a:lnTo>
                <a:lnTo>
                  <a:pt x="15240" y="1059180"/>
                </a:lnTo>
                <a:lnTo>
                  <a:pt x="121920" y="1005840"/>
                </a:lnTo>
                <a:lnTo>
                  <a:pt x="228600" y="990600"/>
                </a:lnTo>
                <a:lnTo>
                  <a:pt x="335280" y="990600"/>
                </a:lnTo>
                <a:lnTo>
                  <a:pt x="510540" y="1021080"/>
                </a:lnTo>
                <a:lnTo>
                  <a:pt x="624840" y="1021080"/>
                </a:lnTo>
                <a:lnTo>
                  <a:pt x="739140" y="1005840"/>
                </a:lnTo>
                <a:lnTo>
                  <a:pt x="807720" y="1005840"/>
                </a:lnTo>
              </a:path>
            </a:pathLst>
          </a:custGeom>
          <a:noFill/>
          <a:ln w="38100">
            <a:solidFill>
              <a:schemeClr val="accent1">
                <a:alpha val="50000"/>
              </a:schemeClr>
            </a:solidFill>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pPr/>
              <a:t>27</a:t>
            </a:fld>
            <a:endParaRPr kumimoji="1" lang="ja-JP" altLang="en-US"/>
          </a:p>
        </p:txBody>
      </p:sp>
      <p:sp>
        <p:nvSpPr>
          <p:cNvPr id="108" name="テキスト ボックス 96"/>
          <p:cNvSpPr txBox="1"/>
          <p:nvPr/>
        </p:nvSpPr>
        <p:spPr>
          <a:xfrm>
            <a:off x="7085817" y="2978643"/>
            <a:ext cx="432000" cy="216000"/>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中央突堤</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北岸壁</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楕円 112"/>
          <p:cNvSpPr>
            <a:spLocks noChangeAspect="1"/>
          </p:cNvSpPr>
          <p:nvPr/>
        </p:nvSpPr>
        <p:spPr>
          <a:xfrm>
            <a:off x="7492792" y="2738249"/>
            <a:ext cx="97501" cy="9750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18" name="楕円 117"/>
          <p:cNvSpPr/>
          <p:nvPr/>
        </p:nvSpPr>
        <p:spPr>
          <a:xfrm>
            <a:off x="7440805" y="2788731"/>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23" name="テキスト ボックス 96"/>
          <p:cNvSpPr txBox="1"/>
          <p:nvPr/>
        </p:nvSpPr>
        <p:spPr>
          <a:xfrm>
            <a:off x="7467801" y="2798371"/>
            <a:ext cx="411666"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海遊館</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テキスト ボックス 96"/>
          <p:cNvSpPr txBox="1"/>
          <p:nvPr/>
        </p:nvSpPr>
        <p:spPr>
          <a:xfrm>
            <a:off x="7274144" y="2612188"/>
            <a:ext cx="468000" cy="108000"/>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天保山岸壁</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104"/>
          <p:cNvSpPr txBox="1"/>
          <p:nvPr/>
        </p:nvSpPr>
        <p:spPr>
          <a:xfrm>
            <a:off x="4816429" y="6643403"/>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テキスト ボックス 96"/>
          <p:cNvSpPr txBox="1"/>
          <p:nvPr/>
        </p:nvSpPr>
        <p:spPr>
          <a:xfrm>
            <a:off x="9237696" y="6065172"/>
            <a:ext cx="648000" cy="13867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41" b="1"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仁徳天皇陵古墳</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テキスト ボックス 96"/>
          <p:cNvSpPr txBox="1"/>
          <p:nvPr/>
        </p:nvSpPr>
        <p:spPr>
          <a:xfrm>
            <a:off x="6835519" y="5993520"/>
            <a:ext cx="915013"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b="1"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みなと堺グリーン広場</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楕円 10"/>
          <p:cNvSpPr>
            <a:spLocks noChangeAspect="1"/>
          </p:cNvSpPr>
          <p:nvPr/>
        </p:nvSpPr>
        <p:spPr>
          <a:xfrm>
            <a:off x="6977817" y="5865482"/>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Tree>
    <p:extLst>
      <p:ext uri="{BB962C8B-B14F-4D97-AF65-F5344CB8AC3E}">
        <p14:creationId xmlns:p14="http://schemas.microsoft.com/office/powerpoint/2010/main" val="1240540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p:cNvSpPr/>
          <p:nvPr/>
        </p:nvSpPr>
        <p:spPr>
          <a:xfrm>
            <a:off x="85429" y="697174"/>
            <a:ext cx="4490309" cy="277200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t" anchorCtr="0">
            <a:noAutofit/>
          </a:bodyPr>
          <a:lstStyle/>
          <a:p>
            <a:pPr algn="just"/>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（交通ネットワークの連携）</a:t>
            </a:r>
          </a:p>
          <a:p>
            <a:pPr marL="266700" indent="-17145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○海上交通の一大ターミナルの形成</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71450" algn="just"/>
            <a:r>
              <a:rPr lang="ja-JP" altLang="en-US"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・クルーズ客船の母港化、海の玄関口としての機能強化</a:t>
            </a:r>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○海上交通ネットワークの形成</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・夢洲～堺、水の回廊・淀川、兵庫の海上アクセス構築</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・大阪・堺～関空の海上アクセス構築</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○内陸部から臨海部への交通アクセスの向上</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・夢洲アクセス（中央線延伸、北ルート）整備</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・ベイエリアへのアクセス強化</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（新たな交通システム、エアモビリティ等の導入）</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・ベイエリア間の連携強化</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○ベイエリアの回遊性の向上</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・サイクリング環境の整備、シェアサイクルの活用</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・自動運転バス、スマートモビリティの導入</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・旅客船</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による周遊</a:t>
            </a:r>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、渡船と</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の連携</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・大阪湾内クルーズの充実</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59" name="正方形/長方形 58"/>
          <p:cNvSpPr/>
          <p:nvPr/>
        </p:nvSpPr>
        <p:spPr>
          <a:xfrm>
            <a:off x="82645" y="3546948"/>
            <a:ext cx="4489966" cy="255600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ctr" anchorCtr="0">
            <a:noAutofit/>
          </a:bodyPr>
          <a:lstStyle/>
          <a:p>
            <a:pPr marL="266700" indent="-266700" algn="just"/>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（ソフト・イベント連携）</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○観光連携</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・夢洲～堺旧港～世界遺産、大阪</a:t>
            </a:r>
            <a:r>
              <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堺</a:t>
            </a:r>
            <a:r>
              <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泉州地域の周遊ルートの構築</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○伝統文化を核とした連携</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・住吉祭「神輿渡御」（住吉大社～堺宿院）、だんじり、ふとん</a:t>
            </a:r>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太鼓</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等</a:t>
            </a:r>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と</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連携したイベント実施</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・歴史街道をテーマとしたイベントの共同開催</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○スポーツ連携</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・舞洲スポーツアイランドや</a:t>
            </a:r>
            <a:r>
              <a:rPr kumimoji="1" lang="ja-JP" altLang="en-US" sz="1100" dirty="0">
                <a:solidFill>
                  <a:schemeClr val="tx1"/>
                </a:solidFill>
                <a:latin typeface="Meiryo UI" panose="020B0604030504040204" pitchFamily="50" charset="-128"/>
                <a:ea typeface="Meiryo UI" panose="020B0604030504040204" pitchFamily="50" charset="-128"/>
              </a:rPr>
              <a:t>堺浜の</a:t>
            </a:r>
            <a:r>
              <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J-GREEN</a:t>
            </a:r>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堺</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等</a:t>
            </a:r>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スポーツ施設を活用し、プロ・アマの大会やイベントの実施</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・大阪～堺ベイエリアをめぐるサイクル走行会</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・魚釣り護岸を活用した共同イベント</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○景観資源を活用した連携</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・大阪～堺の夜景クルーズ</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・フォトコンテスト（夕日・港湾施設など）</a:t>
            </a:r>
          </a:p>
        </p:txBody>
      </p:sp>
      <p:sp>
        <p:nvSpPr>
          <p:cNvPr id="4" name="正方形/長方形 3">
            <a:extLst>
              <a:ext uri="{FF2B5EF4-FFF2-40B4-BE49-F238E27FC236}">
                <a16:creationId xmlns:a16="http://schemas.microsoft.com/office/drawing/2014/main" id="{A73B2378-3BC3-4672-8D71-7CD8B87690C3}"/>
              </a:ext>
            </a:extLst>
          </p:cNvPr>
          <p:cNvSpPr/>
          <p:nvPr/>
        </p:nvSpPr>
        <p:spPr>
          <a:xfrm>
            <a:off x="36000" y="413418"/>
            <a:ext cx="771365" cy="307777"/>
          </a:xfrm>
          <a:prstGeom prst="rect">
            <a:avLst/>
          </a:prstGeom>
        </p:spPr>
        <p:txBody>
          <a:bodyPr wrap="none">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つなぐ</a:t>
            </a:r>
            <a:r>
              <a:rPr lang="en-US" altLang="ja-JP" sz="1400" dirty="0">
                <a:latin typeface="Meiryo UI" panose="020B0604030504040204" pitchFamily="50" charset="-128"/>
                <a:ea typeface="Meiryo UI" panose="020B0604030504040204" pitchFamily="50" charset="-128"/>
              </a:rPr>
              <a:t>】</a:t>
            </a:r>
            <a:endParaRPr lang="ja-JP" altLang="en-US" sz="1400" dirty="0"/>
          </a:p>
        </p:txBody>
      </p:sp>
      <p:sp>
        <p:nvSpPr>
          <p:cNvPr id="246" name="正方形/長方形 245">
            <a:extLst>
              <a:ext uri="{FF2B5EF4-FFF2-40B4-BE49-F238E27FC236}">
                <a16:creationId xmlns:a16="http://schemas.microsoft.com/office/drawing/2014/main" id="{71621F1D-6B2A-4BC5-92A2-AC6FE3BEA6C4}"/>
              </a:ext>
            </a:extLst>
          </p:cNvPr>
          <p:cNvSpPr/>
          <p:nvPr/>
        </p:nvSpPr>
        <p:spPr>
          <a:xfrm>
            <a:off x="81161" y="6168588"/>
            <a:ext cx="4502818" cy="61200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t" anchorCtr="0">
            <a:noAutofit/>
          </a:bodyPr>
          <a:lstStyle/>
          <a:p>
            <a:pPr marL="266700" indent="-266700" algn="just"/>
            <a:r>
              <a:rPr lang="ja-JP" altLang="en-US"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（産業連携）</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○アイデアと中小ものづくり企業とのマッチング</a:t>
            </a:r>
          </a:p>
          <a:p>
            <a:pPr marL="266700" indent="-171450"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○医工連携</a:t>
            </a:r>
            <a:r>
              <a:rPr lang="ja-JP" altLang="en-US" sz="110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など、異業種間</a:t>
            </a:r>
            <a:r>
              <a:rPr lang="ja-JP" altLang="en-US" sz="11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連携の促進</a:t>
            </a:r>
          </a:p>
        </p:txBody>
      </p:sp>
      <p:grpSp>
        <p:nvGrpSpPr>
          <p:cNvPr id="2" name="グループ化 1"/>
          <p:cNvGrpSpPr/>
          <p:nvPr/>
        </p:nvGrpSpPr>
        <p:grpSpPr>
          <a:xfrm>
            <a:off x="4534145" y="372619"/>
            <a:ext cx="5439090" cy="6488877"/>
            <a:chOff x="4534145" y="372619"/>
            <a:chExt cx="5439090" cy="6488877"/>
          </a:xfrm>
        </p:grpSpPr>
        <p:sp>
          <p:nvSpPr>
            <p:cNvPr id="205" name="上下矢印 204"/>
            <p:cNvSpPr/>
            <p:nvPr/>
          </p:nvSpPr>
          <p:spPr>
            <a:xfrm rot="17190768">
              <a:off x="4779486" y="2187962"/>
              <a:ext cx="656278" cy="1092981"/>
            </a:xfrm>
            <a:prstGeom prst="upDownArrow">
              <a:avLst>
                <a:gd name="adj1" fmla="val 64023"/>
                <a:gd name="adj2" fmla="val 36555"/>
              </a:avLst>
            </a:prstGeom>
            <a:solidFill>
              <a:schemeClr val="accent1">
                <a:alpha val="50000"/>
              </a:scheme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17"/>
            </a:p>
          </p:txBody>
        </p:sp>
        <p:sp>
          <p:nvSpPr>
            <p:cNvPr id="206" name="正方形/長方形 205"/>
            <p:cNvSpPr/>
            <p:nvPr/>
          </p:nvSpPr>
          <p:spPr>
            <a:xfrm rot="1045805">
              <a:off x="4534145" y="2562005"/>
              <a:ext cx="1183829" cy="315559"/>
            </a:xfrm>
            <a:prstGeom prst="rect">
              <a:avLst/>
            </a:prstGeom>
          </p:spPr>
          <p:txBody>
            <a:bodyPr wrap="square">
              <a:noAutofit/>
            </a:bodyPr>
            <a:lstStyle/>
            <a:p>
              <a:pPr algn="ctr">
                <a:lnSpc>
                  <a:spcPts val="1000"/>
                </a:lnSpc>
              </a:pP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外航・瀬戸内</a:t>
              </a:r>
              <a:endPar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lnSpc>
                  <a:spcPts val="1000"/>
                </a:lnSpc>
              </a:pP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クルーズ</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99" name="フリーフォーム 98"/>
            <p:cNvSpPr/>
            <p:nvPr/>
          </p:nvSpPr>
          <p:spPr>
            <a:xfrm>
              <a:off x="9091237" y="1291950"/>
              <a:ext cx="781871" cy="1025284"/>
            </a:xfrm>
            <a:custGeom>
              <a:avLst/>
              <a:gdLst>
                <a:gd name="connsiteX0" fmla="*/ 800100 w 807720"/>
                <a:gd name="connsiteY0" fmla="*/ 22860 h 1059180"/>
                <a:gd name="connsiteX1" fmla="*/ 716280 w 807720"/>
                <a:gd name="connsiteY1" fmla="*/ 15240 h 1059180"/>
                <a:gd name="connsiteX2" fmla="*/ 617220 w 807720"/>
                <a:gd name="connsiteY2" fmla="*/ 0 h 1059180"/>
                <a:gd name="connsiteX3" fmla="*/ 495300 w 807720"/>
                <a:gd name="connsiteY3" fmla="*/ 7620 h 1059180"/>
                <a:gd name="connsiteX4" fmla="*/ 373380 w 807720"/>
                <a:gd name="connsiteY4" fmla="*/ 30480 h 1059180"/>
                <a:gd name="connsiteX5" fmla="*/ 289560 w 807720"/>
                <a:gd name="connsiteY5" fmla="*/ 60960 h 1059180"/>
                <a:gd name="connsiteX6" fmla="*/ 175260 w 807720"/>
                <a:gd name="connsiteY6" fmla="*/ 129540 h 1059180"/>
                <a:gd name="connsiteX7" fmla="*/ 99060 w 807720"/>
                <a:gd name="connsiteY7" fmla="*/ 251460 h 1059180"/>
                <a:gd name="connsiteX8" fmla="*/ 53340 w 807720"/>
                <a:gd name="connsiteY8" fmla="*/ 335280 h 1059180"/>
                <a:gd name="connsiteX9" fmla="*/ 22860 w 807720"/>
                <a:gd name="connsiteY9" fmla="*/ 381000 h 1059180"/>
                <a:gd name="connsiteX10" fmla="*/ 53340 w 807720"/>
                <a:gd name="connsiteY10" fmla="*/ 403860 h 1059180"/>
                <a:gd name="connsiteX11" fmla="*/ 68580 w 807720"/>
                <a:gd name="connsiteY11" fmla="*/ 586740 h 1059180"/>
                <a:gd name="connsiteX12" fmla="*/ 53340 w 807720"/>
                <a:gd name="connsiteY12" fmla="*/ 678180 h 1059180"/>
                <a:gd name="connsiteX13" fmla="*/ 22860 w 807720"/>
                <a:gd name="connsiteY13" fmla="*/ 792480 h 1059180"/>
                <a:gd name="connsiteX14" fmla="*/ 7620 w 807720"/>
                <a:gd name="connsiteY14" fmla="*/ 868680 h 1059180"/>
                <a:gd name="connsiteX15" fmla="*/ 0 w 807720"/>
                <a:gd name="connsiteY15" fmla="*/ 937260 h 1059180"/>
                <a:gd name="connsiteX16" fmla="*/ 0 w 807720"/>
                <a:gd name="connsiteY16" fmla="*/ 1005840 h 1059180"/>
                <a:gd name="connsiteX17" fmla="*/ 15240 w 807720"/>
                <a:gd name="connsiteY17" fmla="*/ 1059180 h 1059180"/>
                <a:gd name="connsiteX18" fmla="*/ 121920 w 807720"/>
                <a:gd name="connsiteY18" fmla="*/ 1005840 h 1059180"/>
                <a:gd name="connsiteX19" fmla="*/ 228600 w 807720"/>
                <a:gd name="connsiteY19" fmla="*/ 990600 h 1059180"/>
                <a:gd name="connsiteX20" fmla="*/ 335280 w 807720"/>
                <a:gd name="connsiteY20" fmla="*/ 990600 h 1059180"/>
                <a:gd name="connsiteX21" fmla="*/ 510540 w 807720"/>
                <a:gd name="connsiteY21" fmla="*/ 1021080 h 1059180"/>
                <a:gd name="connsiteX22" fmla="*/ 624840 w 807720"/>
                <a:gd name="connsiteY22" fmla="*/ 1021080 h 1059180"/>
                <a:gd name="connsiteX23" fmla="*/ 739140 w 807720"/>
                <a:gd name="connsiteY23" fmla="*/ 1005840 h 1059180"/>
                <a:gd name="connsiteX24" fmla="*/ 807720 w 807720"/>
                <a:gd name="connsiteY24" fmla="*/ 1005840 h 10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7720" h="1059180">
                  <a:moveTo>
                    <a:pt x="800100" y="22860"/>
                  </a:moveTo>
                  <a:lnTo>
                    <a:pt x="716280" y="15240"/>
                  </a:lnTo>
                  <a:lnTo>
                    <a:pt x="617220" y="0"/>
                  </a:lnTo>
                  <a:lnTo>
                    <a:pt x="495300" y="7620"/>
                  </a:lnTo>
                  <a:lnTo>
                    <a:pt x="373380" y="30480"/>
                  </a:lnTo>
                  <a:lnTo>
                    <a:pt x="289560" y="60960"/>
                  </a:lnTo>
                  <a:lnTo>
                    <a:pt x="175260" y="129540"/>
                  </a:lnTo>
                  <a:lnTo>
                    <a:pt x="99060" y="251460"/>
                  </a:lnTo>
                  <a:lnTo>
                    <a:pt x="53340" y="335280"/>
                  </a:lnTo>
                  <a:lnTo>
                    <a:pt x="22860" y="381000"/>
                  </a:lnTo>
                  <a:lnTo>
                    <a:pt x="53340" y="403860"/>
                  </a:lnTo>
                  <a:lnTo>
                    <a:pt x="68580" y="586740"/>
                  </a:lnTo>
                  <a:lnTo>
                    <a:pt x="53340" y="678180"/>
                  </a:lnTo>
                  <a:lnTo>
                    <a:pt x="22860" y="792480"/>
                  </a:lnTo>
                  <a:lnTo>
                    <a:pt x="7620" y="868680"/>
                  </a:lnTo>
                  <a:lnTo>
                    <a:pt x="0" y="937260"/>
                  </a:lnTo>
                  <a:lnTo>
                    <a:pt x="0" y="1005840"/>
                  </a:lnTo>
                  <a:lnTo>
                    <a:pt x="15240" y="1059180"/>
                  </a:lnTo>
                  <a:lnTo>
                    <a:pt x="121920" y="1005840"/>
                  </a:lnTo>
                  <a:lnTo>
                    <a:pt x="228600" y="990600"/>
                  </a:lnTo>
                  <a:lnTo>
                    <a:pt x="335280" y="990600"/>
                  </a:lnTo>
                  <a:lnTo>
                    <a:pt x="510540" y="1021080"/>
                  </a:lnTo>
                  <a:lnTo>
                    <a:pt x="624840" y="1021080"/>
                  </a:lnTo>
                  <a:lnTo>
                    <a:pt x="739140" y="1005840"/>
                  </a:lnTo>
                  <a:lnTo>
                    <a:pt x="807720" y="1005840"/>
                  </a:lnTo>
                </a:path>
              </a:pathLst>
            </a:custGeom>
            <a:noFill/>
            <a:ln w="38100">
              <a:solidFill>
                <a:schemeClr val="accent1">
                  <a:alpha val="70000"/>
                </a:schemeClr>
              </a:solidFill>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6"/>
            <p:cNvSpPr txBox="1"/>
            <p:nvPr/>
          </p:nvSpPr>
          <p:spPr>
            <a:xfrm>
              <a:off x="7048719" y="1325409"/>
              <a:ext cx="799916" cy="13423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矢倉緑地公園</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楕円 100"/>
            <p:cNvSpPr/>
            <p:nvPr/>
          </p:nvSpPr>
          <p:spPr>
            <a:xfrm>
              <a:off x="7161976" y="1491506"/>
              <a:ext cx="88219" cy="88218"/>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pic>
          <p:nvPicPr>
            <p:cNvPr id="103" name="図 102"/>
            <p:cNvPicPr>
              <a:picLocks noChangeAspect="1"/>
            </p:cNvPicPr>
            <p:nvPr/>
          </p:nvPicPr>
          <p:blipFill rotWithShape="1">
            <a:blip r:embed="rId3" cstate="hqprint">
              <a:extLst>
                <a:ext uri="{28A0092B-C50C-407E-A947-70E740481C1C}">
                  <a14:useLocalDpi xmlns:a14="http://schemas.microsoft.com/office/drawing/2010/main" val="0"/>
                </a:ext>
              </a:extLst>
            </a:blip>
            <a:srcRect l="4457" t="2850" r="17839" b="22044"/>
            <a:stretch/>
          </p:blipFill>
          <p:spPr>
            <a:xfrm>
              <a:off x="4583979" y="372619"/>
              <a:ext cx="5280915" cy="6470844"/>
            </a:xfrm>
            <a:prstGeom prst="rect">
              <a:avLst/>
            </a:prstGeom>
          </p:spPr>
        </p:pic>
        <p:sp>
          <p:nvSpPr>
            <p:cNvPr id="118" name="フリーフォーム 117"/>
            <p:cNvSpPr/>
            <p:nvPr/>
          </p:nvSpPr>
          <p:spPr>
            <a:xfrm>
              <a:off x="4824432" y="3670492"/>
              <a:ext cx="480905" cy="556047"/>
            </a:xfrm>
            <a:custGeom>
              <a:avLst/>
              <a:gdLst>
                <a:gd name="connsiteX0" fmla="*/ 66675 w 447675"/>
                <a:gd name="connsiteY0" fmla="*/ 533400 h 533400"/>
                <a:gd name="connsiteX1" fmla="*/ 0 w 447675"/>
                <a:gd name="connsiteY1" fmla="*/ 381000 h 533400"/>
                <a:gd name="connsiteX2" fmla="*/ 285750 w 447675"/>
                <a:gd name="connsiteY2" fmla="*/ 0 h 533400"/>
                <a:gd name="connsiteX3" fmla="*/ 447675 w 447675"/>
                <a:gd name="connsiteY3" fmla="*/ 190500 h 533400"/>
                <a:gd name="connsiteX4" fmla="*/ 66675 w 447675"/>
                <a:gd name="connsiteY4" fmla="*/ 533400 h 533400"/>
                <a:gd name="connsiteX0" fmla="*/ 76200 w 457200"/>
                <a:gd name="connsiteY0" fmla="*/ 533400 h 533400"/>
                <a:gd name="connsiteX1" fmla="*/ 0 w 457200"/>
                <a:gd name="connsiteY1" fmla="*/ 390525 h 533400"/>
                <a:gd name="connsiteX2" fmla="*/ 295275 w 457200"/>
                <a:gd name="connsiteY2" fmla="*/ 0 h 533400"/>
                <a:gd name="connsiteX3" fmla="*/ 457200 w 457200"/>
                <a:gd name="connsiteY3" fmla="*/ 190500 h 533400"/>
                <a:gd name="connsiteX4" fmla="*/ 76200 w 457200"/>
                <a:gd name="connsiteY4" fmla="*/ 533400 h 533400"/>
                <a:gd name="connsiteX0" fmla="*/ 80963 w 457200"/>
                <a:gd name="connsiteY0" fmla="*/ 542925 h 542925"/>
                <a:gd name="connsiteX1" fmla="*/ 0 w 457200"/>
                <a:gd name="connsiteY1" fmla="*/ 390525 h 542925"/>
                <a:gd name="connsiteX2" fmla="*/ 295275 w 457200"/>
                <a:gd name="connsiteY2" fmla="*/ 0 h 542925"/>
                <a:gd name="connsiteX3" fmla="*/ 457200 w 457200"/>
                <a:gd name="connsiteY3" fmla="*/ 190500 h 542925"/>
                <a:gd name="connsiteX4" fmla="*/ 80963 w 457200"/>
                <a:gd name="connsiteY4" fmla="*/ 542925 h 542925"/>
                <a:gd name="connsiteX0" fmla="*/ 90488 w 466725"/>
                <a:gd name="connsiteY0" fmla="*/ 542925 h 542925"/>
                <a:gd name="connsiteX1" fmla="*/ 0 w 466725"/>
                <a:gd name="connsiteY1" fmla="*/ 390525 h 542925"/>
                <a:gd name="connsiteX2" fmla="*/ 304800 w 466725"/>
                <a:gd name="connsiteY2" fmla="*/ 0 h 542925"/>
                <a:gd name="connsiteX3" fmla="*/ 466725 w 466725"/>
                <a:gd name="connsiteY3" fmla="*/ 190500 h 542925"/>
                <a:gd name="connsiteX4" fmla="*/ 90488 w 466725"/>
                <a:gd name="connsiteY4" fmla="*/ 542925 h 542925"/>
                <a:gd name="connsiteX0" fmla="*/ 90488 w 466725"/>
                <a:gd name="connsiteY0" fmla="*/ 528638 h 528638"/>
                <a:gd name="connsiteX1" fmla="*/ 0 w 466725"/>
                <a:gd name="connsiteY1" fmla="*/ 376238 h 528638"/>
                <a:gd name="connsiteX2" fmla="*/ 304800 w 466725"/>
                <a:gd name="connsiteY2" fmla="*/ 0 h 528638"/>
                <a:gd name="connsiteX3" fmla="*/ 466725 w 466725"/>
                <a:gd name="connsiteY3" fmla="*/ 176213 h 528638"/>
                <a:gd name="connsiteX4" fmla="*/ 90488 w 466725"/>
                <a:gd name="connsiteY4" fmla="*/ 528638 h 528638"/>
                <a:gd name="connsiteX0" fmla="*/ 80963 w 457200"/>
                <a:gd name="connsiteY0" fmla="*/ 528638 h 528638"/>
                <a:gd name="connsiteX1" fmla="*/ 0 w 457200"/>
                <a:gd name="connsiteY1" fmla="*/ 381001 h 528638"/>
                <a:gd name="connsiteX2" fmla="*/ 295275 w 457200"/>
                <a:gd name="connsiteY2" fmla="*/ 0 h 528638"/>
                <a:gd name="connsiteX3" fmla="*/ 457200 w 457200"/>
                <a:gd name="connsiteY3" fmla="*/ 176213 h 528638"/>
                <a:gd name="connsiteX4" fmla="*/ 80963 w 457200"/>
                <a:gd name="connsiteY4" fmla="*/ 528638 h 528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528638">
                  <a:moveTo>
                    <a:pt x="80963" y="528638"/>
                  </a:moveTo>
                  <a:lnTo>
                    <a:pt x="0" y="381001"/>
                  </a:lnTo>
                  <a:lnTo>
                    <a:pt x="295275" y="0"/>
                  </a:lnTo>
                  <a:lnTo>
                    <a:pt x="457200" y="176213"/>
                  </a:lnTo>
                  <a:lnTo>
                    <a:pt x="80963" y="528638"/>
                  </a:lnTo>
                  <a:close/>
                </a:path>
              </a:pathLst>
            </a:custGeom>
            <a:noFill/>
            <a:ln>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p:cNvSpPr/>
            <p:nvPr/>
          </p:nvSpPr>
          <p:spPr>
            <a:xfrm>
              <a:off x="4713443" y="3828085"/>
              <a:ext cx="692196" cy="318543"/>
            </a:xfrm>
            <a:prstGeom prst="rect">
              <a:avLst/>
            </a:prstGeom>
          </p:spPr>
          <p:txBody>
            <a:bodyPr wrap="square">
              <a:noAutofit/>
            </a:bodyPr>
            <a:lstStyle/>
            <a:p>
              <a:pPr algn="ct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新島</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21" name="正方形/長方形 120"/>
            <p:cNvSpPr/>
            <p:nvPr/>
          </p:nvSpPr>
          <p:spPr>
            <a:xfrm>
              <a:off x="7579000" y="4769298"/>
              <a:ext cx="830966" cy="318543"/>
            </a:xfrm>
            <a:prstGeom prst="rect">
              <a:avLst/>
            </a:prstGeom>
          </p:spPr>
          <p:txBody>
            <a:bodyPr wrap="square" anchor="ctr">
              <a:noAutofit/>
            </a:bodyPr>
            <a:lstStyle/>
            <a:p>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堺浜</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10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22" name="フリーフォーム 121"/>
            <p:cNvSpPr/>
            <p:nvPr/>
          </p:nvSpPr>
          <p:spPr>
            <a:xfrm rot="16200000">
              <a:off x="8817851" y="4272247"/>
              <a:ext cx="477386" cy="1345587"/>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3594616"/>
                <a:gd name="connsiteY0" fmla="*/ 4671710 h 4671710"/>
                <a:gd name="connsiteX1" fmla="*/ 833590 w 3594616"/>
                <a:gd name="connsiteY1" fmla="*/ 3933140 h 4671710"/>
                <a:gd name="connsiteX2" fmla="*/ 1238805 w 3594616"/>
                <a:gd name="connsiteY2" fmla="*/ 2917870 h 4671710"/>
                <a:gd name="connsiteX3" fmla="*/ 1535068 w 3594616"/>
                <a:gd name="connsiteY3" fmla="*/ 3700700 h 4671710"/>
                <a:gd name="connsiteX4" fmla="*/ 3594616 w 3594616"/>
                <a:gd name="connsiteY4" fmla="*/ 0 h 4671710"/>
                <a:gd name="connsiteX0" fmla="*/ 0 w 1535068"/>
                <a:gd name="connsiteY0" fmla="*/ 5016862 h 5016862"/>
                <a:gd name="connsiteX1" fmla="*/ 833590 w 1535068"/>
                <a:gd name="connsiteY1" fmla="*/ 4278292 h 5016862"/>
                <a:gd name="connsiteX2" fmla="*/ 1238805 w 1535068"/>
                <a:gd name="connsiteY2" fmla="*/ 3263022 h 5016862"/>
                <a:gd name="connsiteX3" fmla="*/ 1535068 w 1535068"/>
                <a:gd name="connsiteY3" fmla="*/ 4045852 h 5016862"/>
                <a:gd name="connsiteX4" fmla="*/ 1506935 w 1535068"/>
                <a:gd name="connsiteY4" fmla="*/ 0 h 5016862"/>
                <a:gd name="connsiteX0" fmla="*/ 0 w 1535068"/>
                <a:gd name="connsiteY0" fmla="*/ 5016862 h 5016862"/>
                <a:gd name="connsiteX1" fmla="*/ 833590 w 1535068"/>
                <a:gd name="connsiteY1" fmla="*/ 4278292 h 5016862"/>
                <a:gd name="connsiteX2" fmla="*/ 1535068 w 1535068"/>
                <a:gd name="connsiteY2" fmla="*/ 4045852 h 5016862"/>
                <a:gd name="connsiteX3" fmla="*/ 1506935 w 1535068"/>
                <a:gd name="connsiteY3" fmla="*/ 0 h 5016862"/>
                <a:gd name="connsiteX0" fmla="*/ 0 w 1506935"/>
                <a:gd name="connsiteY0" fmla="*/ 5016862 h 5016862"/>
                <a:gd name="connsiteX1" fmla="*/ 833590 w 1506935"/>
                <a:gd name="connsiteY1" fmla="*/ 4278292 h 5016862"/>
                <a:gd name="connsiteX2" fmla="*/ 1204233 w 1506935"/>
                <a:gd name="connsiteY2" fmla="*/ 2728000 h 5016862"/>
                <a:gd name="connsiteX3" fmla="*/ 1506935 w 1506935"/>
                <a:gd name="connsiteY3" fmla="*/ 0 h 5016862"/>
                <a:gd name="connsiteX0" fmla="*/ 0 w 1506935"/>
                <a:gd name="connsiteY0" fmla="*/ 5016862 h 5016862"/>
                <a:gd name="connsiteX1" fmla="*/ 1084568 w 1506935"/>
                <a:gd name="connsiteY1" fmla="*/ 4121405 h 5016862"/>
                <a:gd name="connsiteX2" fmla="*/ 1204233 w 1506935"/>
                <a:gd name="connsiteY2" fmla="*/ 2728000 h 5016862"/>
                <a:gd name="connsiteX3" fmla="*/ 1506935 w 1506935"/>
                <a:gd name="connsiteY3" fmla="*/ 0 h 5016862"/>
                <a:gd name="connsiteX0" fmla="*/ 0 w 651328"/>
                <a:gd name="connsiteY0" fmla="*/ 5110994 h 5110994"/>
                <a:gd name="connsiteX1" fmla="*/ 228961 w 651328"/>
                <a:gd name="connsiteY1" fmla="*/ 4121405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348626 w 651328"/>
                <a:gd name="connsiteY2" fmla="*/ 2728000 h 5110994"/>
                <a:gd name="connsiteX3" fmla="*/ 651328 w 651328"/>
                <a:gd name="connsiteY3" fmla="*/ 0 h 5110994"/>
                <a:gd name="connsiteX0" fmla="*/ 0 w 651328"/>
                <a:gd name="connsiteY0" fmla="*/ 5110994 h 5110994"/>
                <a:gd name="connsiteX1" fmla="*/ 137014 w 651328"/>
                <a:gd name="connsiteY1" fmla="*/ 4073273 h 5110994"/>
                <a:gd name="connsiteX2" fmla="*/ 275067 w 651328"/>
                <a:gd name="connsiteY2" fmla="*/ 2607660 h 5110994"/>
                <a:gd name="connsiteX3" fmla="*/ 651328 w 651328"/>
                <a:gd name="connsiteY3" fmla="*/ 0 h 5110994"/>
                <a:gd name="connsiteX0" fmla="*/ 0 w 605355"/>
                <a:gd name="connsiteY0" fmla="*/ 4653679 h 4653677"/>
                <a:gd name="connsiteX1" fmla="*/ 91041 w 605355"/>
                <a:gd name="connsiteY1" fmla="*/ 4073273 h 4653677"/>
                <a:gd name="connsiteX2" fmla="*/ 229094 w 605355"/>
                <a:gd name="connsiteY2" fmla="*/ 2607660 h 4653677"/>
                <a:gd name="connsiteX3" fmla="*/ 605355 w 605355"/>
                <a:gd name="connsiteY3" fmla="*/ 0 h 4653677"/>
                <a:gd name="connsiteX0" fmla="*/ 0 w 605355"/>
                <a:gd name="connsiteY0" fmla="*/ 4653679 h 4653681"/>
                <a:gd name="connsiteX1" fmla="*/ 118625 w 605355"/>
                <a:gd name="connsiteY1" fmla="*/ 3640030 h 4653681"/>
                <a:gd name="connsiteX2" fmla="*/ 229094 w 605355"/>
                <a:gd name="connsiteY2" fmla="*/ 2607660 h 4653681"/>
                <a:gd name="connsiteX3" fmla="*/ 605355 w 605355"/>
                <a:gd name="connsiteY3" fmla="*/ 0 h 4653681"/>
                <a:gd name="connsiteX0" fmla="*/ 0 w 605355"/>
                <a:gd name="connsiteY0" fmla="*/ 4653679 h 4653677"/>
                <a:gd name="connsiteX1" fmla="*/ 118625 w 605355"/>
                <a:gd name="connsiteY1" fmla="*/ 3640030 h 4653677"/>
                <a:gd name="connsiteX2" fmla="*/ 422181 w 605355"/>
                <a:gd name="connsiteY2" fmla="*/ 1524525 h 4653677"/>
                <a:gd name="connsiteX3" fmla="*/ 605355 w 605355"/>
                <a:gd name="connsiteY3" fmla="*/ 0 h 4653677"/>
                <a:gd name="connsiteX0" fmla="*/ 0 w 605355"/>
                <a:gd name="connsiteY0" fmla="*/ 4653679 h 4653681"/>
                <a:gd name="connsiteX1" fmla="*/ 265740 w 605355"/>
                <a:gd name="connsiteY1" fmla="*/ 2629114 h 4653681"/>
                <a:gd name="connsiteX2" fmla="*/ 422181 w 605355"/>
                <a:gd name="connsiteY2" fmla="*/ 1524525 h 4653681"/>
                <a:gd name="connsiteX3" fmla="*/ 605355 w 605355"/>
                <a:gd name="connsiteY3" fmla="*/ 0 h 4653681"/>
                <a:gd name="connsiteX0" fmla="*/ 0 w 605355"/>
                <a:gd name="connsiteY0" fmla="*/ 4461123 h 4461123"/>
                <a:gd name="connsiteX1" fmla="*/ 265740 w 605355"/>
                <a:gd name="connsiteY1" fmla="*/ 2629114 h 4461123"/>
                <a:gd name="connsiteX2" fmla="*/ 422181 w 605355"/>
                <a:gd name="connsiteY2" fmla="*/ 1524525 h 4461123"/>
                <a:gd name="connsiteX3" fmla="*/ 605355 w 605355"/>
                <a:gd name="connsiteY3" fmla="*/ 0 h 4461123"/>
                <a:gd name="connsiteX0" fmla="*/ 0 w 605355"/>
                <a:gd name="connsiteY0" fmla="*/ 4551494 h 4551494"/>
                <a:gd name="connsiteX1" fmla="*/ 265740 w 605355"/>
                <a:gd name="connsiteY1" fmla="*/ 2629114 h 4551494"/>
                <a:gd name="connsiteX2" fmla="*/ 422181 w 605355"/>
                <a:gd name="connsiteY2" fmla="*/ 1524525 h 4551494"/>
                <a:gd name="connsiteX3" fmla="*/ 605355 w 605355"/>
                <a:gd name="connsiteY3" fmla="*/ 0 h 4551494"/>
              </a:gdLst>
              <a:ahLst/>
              <a:cxnLst>
                <a:cxn ang="0">
                  <a:pos x="connsiteX0" y="connsiteY0"/>
                </a:cxn>
                <a:cxn ang="0">
                  <a:pos x="connsiteX1" y="connsiteY1"/>
                </a:cxn>
                <a:cxn ang="0">
                  <a:pos x="connsiteX2" y="connsiteY2"/>
                </a:cxn>
                <a:cxn ang="0">
                  <a:pos x="connsiteX3" y="connsiteY3"/>
                </a:cxn>
              </a:cxnLst>
              <a:rect l="l" t="t" r="r" b="b"/>
              <a:pathLst>
                <a:path w="605355" h="4551494">
                  <a:moveTo>
                    <a:pt x="0" y="4551494"/>
                  </a:moveTo>
                  <a:lnTo>
                    <a:pt x="265740" y="2629114"/>
                  </a:lnTo>
                  <a:lnTo>
                    <a:pt x="422181" y="1524525"/>
                  </a:lnTo>
                  <a:lnTo>
                    <a:pt x="605355" y="0"/>
                  </a:lnTo>
                </a:path>
              </a:pathLst>
            </a:custGeom>
            <a:noFill/>
            <a:ln w="63500" cap="rnd">
              <a:solidFill>
                <a:schemeClr val="accent2"/>
              </a:solidFill>
              <a:prstDash val="sysDot"/>
              <a:headEnd type="triangle"/>
              <a:tailEnd type="triangle"/>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grpSp>
          <p:nvGrpSpPr>
            <p:cNvPr id="123" name="グループ化 122"/>
            <p:cNvGrpSpPr/>
            <p:nvPr/>
          </p:nvGrpSpPr>
          <p:grpSpPr>
            <a:xfrm>
              <a:off x="8066793" y="5017392"/>
              <a:ext cx="1276142" cy="1844104"/>
              <a:chOff x="8316658" y="4916592"/>
              <a:chExt cx="1213238" cy="1753204"/>
            </a:xfrm>
          </p:grpSpPr>
          <p:sp>
            <p:nvSpPr>
              <p:cNvPr id="124" name="フリーフォーム 123"/>
              <p:cNvSpPr/>
              <p:nvPr/>
            </p:nvSpPr>
            <p:spPr>
              <a:xfrm rot="16200000">
                <a:off x="7947034" y="5286216"/>
                <a:ext cx="1710638" cy="971390"/>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2685926 w 2685926"/>
                  <a:gd name="connsiteY0" fmla="*/ 1473049 h 1473049"/>
                  <a:gd name="connsiteX1" fmla="*/ 1819710 w 2685926"/>
                  <a:gd name="connsiteY1" fmla="*/ 797234 h 1473049"/>
                  <a:gd name="connsiteX2" fmla="*/ 878770 w 2685926"/>
                  <a:gd name="connsiteY2" fmla="*/ 315381 h 1473049"/>
                  <a:gd name="connsiteX3" fmla="*/ 0 w 2685926"/>
                  <a:gd name="connsiteY3" fmla="*/ 0 h 1473049"/>
                  <a:gd name="connsiteX0" fmla="*/ 2704748 w 2704749"/>
                  <a:gd name="connsiteY0" fmla="*/ 1437119 h 1437118"/>
                  <a:gd name="connsiteX1" fmla="*/ 1819710 w 2704749"/>
                  <a:gd name="connsiteY1" fmla="*/ 797234 h 1437118"/>
                  <a:gd name="connsiteX2" fmla="*/ 878770 w 2704749"/>
                  <a:gd name="connsiteY2" fmla="*/ 315381 h 1437118"/>
                  <a:gd name="connsiteX3" fmla="*/ 0 w 2704749"/>
                  <a:gd name="connsiteY3" fmla="*/ 0 h 1437118"/>
                  <a:gd name="connsiteX0" fmla="*/ 2704748 w 2704748"/>
                  <a:gd name="connsiteY0" fmla="*/ 1437119 h 1437119"/>
                  <a:gd name="connsiteX1" fmla="*/ 1565603 w 2704748"/>
                  <a:gd name="connsiteY1" fmla="*/ 1161061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878770 w 2704748"/>
                  <a:gd name="connsiteY2" fmla="*/ 315381 h 1437119"/>
                  <a:gd name="connsiteX3" fmla="*/ 0 w 2704748"/>
                  <a:gd name="connsiteY3" fmla="*/ 0 h 1437119"/>
                  <a:gd name="connsiteX0" fmla="*/ 2704748 w 2704748"/>
                  <a:gd name="connsiteY0" fmla="*/ 1437119 h 1437119"/>
                  <a:gd name="connsiteX1" fmla="*/ 1847944 w 2704748"/>
                  <a:gd name="connsiteY1" fmla="*/ 797236 h 1437119"/>
                  <a:gd name="connsiteX2" fmla="*/ 784655 w 2704748"/>
                  <a:gd name="connsiteY2" fmla="*/ 670223 h 1437119"/>
                  <a:gd name="connsiteX3" fmla="*/ 0 w 2704748"/>
                  <a:gd name="connsiteY3" fmla="*/ 0 h 1437119"/>
                  <a:gd name="connsiteX0" fmla="*/ 2704748 w 2704748"/>
                  <a:gd name="connsiteY0" fmla="*/ 1437119 h 1437119"/>
                  <a:gd name="connsiteX1" fmla="*/ 1847944 w 2704748"/>
                  <a:gd name="connsiteY1" fmla="*/ 797236 h 1437119"/>
                  <a:gd name="connsiteX2" fmla="*/ 883473 w 2704748"/>
                  <a:gd name="connsiteY2" fmla="*/ 315386 h 1437119"/>
                  <a:gd name="connsiteX3" fmla="*/ 0 w 2704748"/>
                  <a:gd name="connsiteY3" fmla="*/ 0 h 1437119"/>
                  <a:gd name="connsiteX0" fmla="*/ 2704748 w 2704748"/>
                  <a:gd name="connsiteY0" fmla="*/ 1437119 h 1437119"/>
                  <a:gd name="connsiteX1" fmla="*/ 1847944 w 2704748"/>
                  <a:gd name="connsiteY1" fmla="*/ 797236 h 1437119"/>
                  <a:gd name="connsiteX2" fmla="*/ 883473 w 2704748"/>
                  <a:gd name="connsiteY2" fmla="*/ 315386 h 1437119"/>
                  <a:gd name="connsiteX3" fmla="*/ 0 w 2704748"/>
                  <a:gd name="connsiteY3" fmla="*/ 0 h 1437119"/>
                  <a:gd name="connsiteX0" fmla="*/ 2700042 w 2700042"/>
                  <a:gd name="connsiteY0" fmla="*/ 1158631 h 1158631"/>
                  <a:gd name="connsiteX1" fmla="*/ 1843238 w 2700042"/>
                  <a:gd name="connsiteY1" fmla="*/ 518748 h 1158631"/>
                  <a:gd name="connsiteX2" fmla="*/ 878767 w 2700042"/>
                  <a:gd name="connsiteY2" fmla="*/ 36898 h 1158631"/>
                  <a:gd name="connsiteX3" fmla="*/ -1 w 2700042"/>
                  <a:gd name="connsiteY3" fmla="*/ 0 h 1158631"/>
                  <a:gd name="connsiteX0" fmla="*/ 2572992 w 2572992"/>
                  <a:gd name="connsiteY0" fmla="*/ 1419146 h 1419146"/>
                  <a:gd name="connsiteX1" fmla="*/ 1716188 w 2572992"/>
                  <a:gd name="connsiteY1" fmla="*/ 779263 h 1419146"/>
                  <a:gd name="connsiteX2" fmla="*/ 751717 w 2572992"/>
                  <a:gd name="connsiteY2" fmla="*/ 297413 h 1419146"/>
                  <a:gd name="connsiteX3" fmla="*/ 1 w 2572992"/>
                  <a:gd name="connsiteY3" fmla="*/ 1 h 1419146"/>
                  <a:gd name="connsiteX0" fmla="*/ 2803569 w 2803569"/>
                  <a:gd name="connsiteY0" fmla="*/ 1495503 h 1495503"/>
                  <a:gd name="connsiteX1" fmla="*/ 1946765 w 2803569"/>
                  <a:gd name="connsiteY1" fmla="*/ 855620 h 1495503"/>
                  <a:gd name="connsiteX2" fmla="*/ 982294 w 2803569"/>
                  <a:gd name="connsiteY2" fmla="*/ 373770 h 1495503"/>
                  <a:gd name="connsiteX3" fmla="*/ 0 w 2803569"/>
                  <a:gd name="connsiteY3" fmla="*/ 0 h 1495503"/>
                  <a:gd name="connsiteX0" fmla="*/ 2535345 w 2535345"/>
                  <a:gd name="connsiteY0" fmla="*/ 1374228 h 1374228"/>
                  <a:gd name="connsiteX1" fmla="*/ 1678541 w 2535345"/>
                  <a:gd name="connsiteY1" fmla="*/ 734345 h 1374228"/>
                  <a:gd name="connsiteX2" fmla="*/ 714070 w 2535345"/>
                  <a:gd name="connsiteY2" fmla="*/ 252495 h 1374228"/>
                  <a:gd name="connsiteX3" fmla="*/ 0 w 2535345"/>
                  <a:gd name="connsiteY3" fmla="*/ 0 h 1374228"/>
                </a:gdLst>
                <a:ahLst/>
                <a:cxnLst>
                  <a:cxn ang="0">
                    <a:pos x="connsiteX0" y="connsiteY0"/>
                  </a:cxn>
                  <a:cxn ang="0">
                    <a:pos x="connsiteX1" y="connsiteY1"/>
                  </a:cxn>
                  <a:cxn ang="0">
                    <a:pos x="connsiteX2" y="connsiteY2"/>
                  </a:cxn>
                  <a:cxn ang="0">
                    <a:pos x="connsiteX3" y="connsiteY3"/>
                  </a:cxn>
                </a:cxnLst>
                <a:rect l="l" t="t" r="r" b="b"/>
                <a:pathLst>
                  <a:path w="2535345" h="1374228">
                    <a:moveTo>
                      <a:pt x="2535345" y="1374228"/>
                    </a:moveTo>
                    <a:lnTo>
                      <a:pt x="1678541" y="734345"/>
                    </a:lnTo>
                    <a:cubicBezTo>
                      <a:pt x="1426067" y="555762"/>
                      <a:pt x="1037127" y="395148"/>
                      <a:pt x="714070" y="252495"/>
                    </a:cubicBezTo>
                    <a:lnTo>
                      <a:pt x="0" y="0"/>
                    </a:lnTo>
                  </a:path>
                </a:pathLst>
              </a:custGeom>
              <a:noFill/>
              <a:ln w="63500" cmpd="dbl">
                <a:solidFill>
                  <a:schemeClr val="accent2"/>
                </a:solidFill>
                <a:tailEnd type="none"/>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25" name="フリーフォーム 124"/>
              <p:cNvSpPr/>
              <p:nvPr/>
            </p:nvSpPr>
            <p:spPr>
              <a:xfrm rot="16200000">
                <a:off x="8646482" y="5786383"/>
                <a:ext cx="913525" cy="853302"/>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4556854 w 4556854"/>
                  <a:gd name="connsiteY0" fmla="*/ 2349780 h 3386926"/>
                  <a:gd name="connsiteX1" fmla="*/ 3690638 w 4556854"/>
                  <a:gd name="connsiteY1" fmla="*/ 1673965 h 3386926"/>
                  <a:gd name="connsiteX2" fmla="*/ 2749698 w 4556854"/>
                  <a:gd name="connsiteY2" fmla="*/ 1192112 h 3386926"/>
                  <a:gd name="connsiteX3" fmla="*/ 0 w 4556854"/>
                  <a:gd name="connsiteY3" fmla="*/ 3386926 h 3386926"/>
                  <a:gd name="connsiteX4" fmla="*/ 770433 w 4556854"/>
                  <a:gd name="connsiteY4" fmla="*/ 0 h 3386926"/>
                  <a:gd name="connsiteX0" fmla="*/ 4853117 w 4853117"/>
                  <a:gd name="connsiteY0" fmla="*/ 2349780 h 3386926"/>
                  <a:gd name="connsiteX1" fmla="*/ 3986901 w 4853117"/>
                  <a:gd name="connsiteY1" fmla="*/ 1673965 h 3386926"/>
                  <a:gd name="connsiteX2" fmla="*/ 0 w 4853117"/>
                  <a:gd name="connsiteY2" fmla="*/ 2604096 h 3386926"/>
                  <a:gd name="connsiteX3" fmla="*/ 296263 w 4853117"/>
                  <a:gd name="connsiteY3" fmla="*/ 3386926 h 3386926"/>
                  <a:gd name="connsiteX4" fmla="*/ 1066696 w 4853117"/>
                  <a:gd name="connsiteY4" fmla="*/ 0 h 3386926"/>
                  <a:gd name="connsiteX0" fmla="*/ 5258332 w 5258332"/>
                  <a:gd name="connsiteY0" fmla="*/ 2349780 h 3619366"/>
                  <a:gd name="connsiteX1" fmla="*/ 0 w 5258332"/>
                  <a:gd name="connsiteY1" fmla="*/ 3619366 h 3619366"/>
                  <a:gd name="connsiteX2" fmla="*/ 405215 w 5258332"/>
                  <a:gd name="connsiteY2" fmla="*/ 2604096 h 3619366"/>
                  <a:gd name="connsiteX3" fmla="*/ 701478 w 5258332"/>
                  <a:gd name="connsiteY3" fmla="*/ 3386926 h 3619366"/>
                  <a:gd name="connsiteX4" fmla="*/ 1471911 w 5258332"/>
                  <a:gd name="connsiteY4" fmla="*/ 0 h 3619366"/>
                  <a:gd name="connsiteX0" fmla="*/ 0 w 2180012"/>
                  <a:gd name="connsiteY0" fmla="*/ 4169671 h 4169671"/>
                  <a:gd name="connsiteX1" fmla="*/ 708101 w 2180012"/>
                  <a:gd name="connsiteY1" fmla="*/ 3619366 h 4169671"/>
                  <a:gd name="connsiteX2" fmla="*/ 1113316 w 2180012"/>
                  <a:gd name="connsiteY2" fmla="*/ 2604096 h 4169671"/>
                  <a:gd name="connsiteX3" fmla="*/ 1409579 w 2180012"/>
                  <a:gd name="connsiteY3" fmla="*/ 3386926 h 4169671"/>
                  <a:gd name="connsiteX4" fmla="*/ 2180012 w 2180012"/>
                  <a:gd name="connsiteY4" fmla="*/ 0 h 4169671"/>
                  <a:gd name="connsiteX0" fmla="*/ 0 w 2305501"/>
                  <a:gd name="connsiteY0" fmla="*/ 4357936 h 4357936"/>
                  <a:gd name="connsiteX1" fmla="*/ 833590 w 2305501"/>
                  <a:gd name="connsiteY1" fmla="*/ 3619366 h 4357936"/>
                  <a:gd name="connsiteX2" fmla="*/ 1238805 w 2305501"/>
                  <a:gd name="connsiteY2" fmla="*/ 2604096 h 4357936"/>
                  <a:gd name="connsiteX3" fmla="*/ 1535068 w 2305501"/>
                  <a:gd name="connsiteY3" fmla="*/ 3386926 h 4357936"/>
                  <a:gd name="connsiteX4" fmla="*/ 2305501 w 2305501"/>
                  <a:gd name="connsiteY4" fmla="*/ 0 h 4357936"/>
                  <a:gd name="connsiteX0" fmla="*/ 0 w 1471911"/>
                  <a:gd name="connsiteY0" fmla="*/ 3619366 h 3619367"/>
                  <a:gd name="connsiteX1" fmla="*/ 405215 w 1471911"/>
                  <a:gd name="connsiteY1" fmla="*/ 2604096 h 3619367"/>
                  <a:gd name="connsiteX2" fmla="*/ 701478 w 1471911"/>
                  <a:gd name="connsiteY2" fmla="*/ 3386926 h 3619367"/>
                  <a:gd name="connsiteX3" fmla="*/ 1471911 w 1471911"/>
                  <a:gd name="connsiteY3"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137572 w 1471911"/>
                  <a:gd name="connsiteY3" fmla="*/ 574743 h 3619367"/>
                  <a:gd name="connsiteX4" fmla="*/ 1471911 w 1471911"/>
                  <a:gd name="connsiteY4"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701478 w 1471911"/>
                  <a:gd name="connsiteY2" fmla="*/ 338692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637116 w 1471911"/>
                  <a:gd name="connsiteY2" fmla="*/ 2544486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825606 w 1471911"/>
                  <a:gd name="connsiteY2" fmla="*/ 2845357 h 3619367"/>
                  <a:gd name="connsiteX3" fmla="*/ 1293881 w 1471911"/>
                  <a:gd name="connsiteY3" fmla="*/ 683056 h 3619367"/>
                  <a:gd name="connsiteX4" fmla="*/ 1471911 w 1471911"/>
                  <a:gd name="connsiteY4" fmla="*/ 0 h 3619367"/>
                  <a:gd name="connsiteX0" fmla="*/ 0 w 1471911"/>
                  <a:gd name="connsiteY0" fmla="*/ 3619366 h 3619367"/>
                  <a:gd name="connsiteX1" fmla="*/ 405215 w 1471911"/>
                  <a:gd name="connsiteY1" fmla="*/ 2604096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471911"/>
                  <a:gd name="connsiteY0" fmla="*/ 3619366 h 3619367"/>
                  <a:gd name="connsiteX1" fmla="*/ 428202 w 1471911"/>
                  <a:gd name="connsiteY1" fmla="*/ 2592061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471911"/>
                  <a:gd name="connsiteY0" fmla="*/ 3619366 h 3619367"/>
                  <a:gd name="connsiteX1" fmla="*/ 405215 w 1471911"/>
                  <a:gd name="connsiteY1" fmla="*/ 2495782 h 3619367"/>
                  <a:gd name="connsiteX2" fmla="*/ 677839 w 1471911"/>
                  <a:gd name="connsiteY2" fmla="*/ 3234445 h 3619367"/>
                  <a:gd name="connsiteX3" fmla="*/ 825606 w 1471911"/>
                  <a:gd name="connsiteY3" fmla="*/ 2845357 h 3619367"/>
                  <a:gd name="connsiteX4" fmla="*/ 1293881 w 1471911"/>
                  <a:gd name="connsiteY4" fmla="*/ 683056 h 3619367"/>
                  <a:gd name="connsiteX5" fmla="*/ 1471911 w 1471911"/>
                  <a:gd name="connsiteY5" fmla="*/ 0 h 3619367"/>
                  <a:gd name="connsiteX0" fmla="*/ 0 w 1513287"/>
                  <a:gd name="connsiteY0" fmla="*/ 2885241 h 3234445"/>
                  <a:gd name="connsiteX1" fmla="*/ 446591 w 1513287"/>
                  <a:gd name="connsiteY1" fmla="*/ 2495782 h 3234445"/>
                  <a:gd name="connsiteX2" fmla="*/ 719215 w 1513287"/>
                  <a:gd name="connsiteY2" fmla="*/ 3234445 h 3234445"/>
                  <a:gd name="connsiteX3" fmla="*/ 866982 w 1513287"/>
                  <a:gd name="connsiteY3" fmla="*/ 2845357 h 3234445"/>
                  <a:gd name="connsiteX4" fmla="*/ 1335257 w 1513287"/>
                  <a:gd name="connsiteY4" fmla="*/ 683056 h 3234445"/>
                  <a:gd name="connsiteX5" fmla="*/ 1513287 w 1513287"/>
                  <a:gd name="connsiteY5" fmla="*/ 0 h 3234445"/>
                  <a:gd name="connsiteX0" fmla="*/ 0 w 1513287"/>
                  <a:gd name="connsiteY0" fmla="*/ 2885241 h 3234445"/>
                  <a:gd name="connsiteX1" fmla="*/ 195121 w 1513287"/>
                  <a:gd name="connsiteY1" fmla="*/ 2777121 h 3234445"/>
                  <a:gd name="connsiteX2" fmla="*/ 446591 w 1513287"/>
                  <a:gd name="connsiteY2" fmla="*/ 2495782 h 3234445"/>
                  <a:gd name="connsiteX3" fmla="*/ 719215 w 1513287"/>
                  <a:gd name="connsiteY3" fmla="*/ 3234445 h 3234445"/>
                  <a:gd name="connsiteX4" fmla="*/ 866982 w 1513287"/>
                  <a:gd name="connsiteY4" fmla="*/ 2845357 h 3234445"/>
                  <a:gd name="connsiteX5" fmla="*/ 1335257 w 1513287"/>
                  <a:gd name="connsiteY5" fmla="*/ 683056 h 3234445"/>
                  <a:gd name="connsiteX6" fmla="*/ 1513287 w 1513287"/>
                  <a:gd name="connsiteY6" fmla="*/ 0 h 3234445"/>
                  <a:gd name="connsiteX0" fmla="*/ 0 w 1513287"/>
                  <a:gd name="connsiteY0" fmla="*/ 2885241 h 3234445"/>
                  <a:gd name="connsiteX1" fmla="*/ 250289 w 1513287"/>
                  <a:gd name="connsiteY1" fmla="*/ 2704912 h 3234445"/>
                  <a:gd name="connsiteX2" fmla="*/ 446591 w 1513287"/>
                  <a:gd name="connsiteY2" fmla="*/ 2495782 h 3234445"/>
                  <a:gd name="connsiteX3" fmla="*/ 719215 w 1513287"/>
                  <a:gd name="connsiteY3" fmla="*/ 3234445 h 3234445"/>
                  <a:gd name="connsiteX4" fmla="*/ 866982 w 1513287"/>
                  <a:gd name="connsiteY4" fmla="*/ 2845357 h 3234445"/>
                  <a:gd name="connsiteX5" fmla="*/ 1335257 w 1513287"/>
                  <a:gd name="connsiteY5" fmla="*/ 683056 h 3234445"/>
                  <a:gd name="connsiteX6" fmla="*/ 1513287 w 1513287"/>
                  <a:gd name="connsiteY6" fmla="*/ 0 h 3234445"/>
                  <a:gd name="connsiteX0" fmla="*/ 0 w 1527079"/>
                  <a:gd name="connsiteY0" fmla="*/ 3294426 h 3294426"/>
                  <a:gd name="connsiteX1" fmla="*/ 264081 w 1527079"/>
                  <a:gd name="connsiteY1" fmla="*/ 2704912 h 3294426"/>
                  <a:gd name="connsiteX2" fmla="*/ 460383 w 1527079"/>
                  <a:gd name="connsiteY2" fmla="*/ 2495782 h 3294426"/>
                  <a:gd name="connsiteX3" fmla="*/ 733007 w 1527079"/>
                  <a:gd name="connsiteY3" fmla="*/ 3234445 h 3294426"/>
                  <a:gd name="connsiteX4" fmla="*/ 880774 w 1527079"/>
                  <a:gd name="connsiteY4" fmla="*/ 2845357 h 3294426"/>
                  <a:gd name="connsiteX5" fmla="*/ 1349049 w 1527079"/>
                  <a:gd name="connsiteY5" fmla="*/ 683056 h 3294426"/>
                  <a:gd name="connsiteX6" fmla="*/ 1527079 w 1527079"/>
                  <a:gd name="connsiteY6" fmla="*/ 0 h 3294426"/>
                  <a:gd name="connsiteX0" fmla="*/ 0 w 1527079"/>
                  <a:gd name="connsiteY0" fmla="*/ 3294426 h 3294426"/>
                  <a:gd name="connsiteX1" fmla="*/ 204316 w 1527079"/>
                  <a:gd name="connsiteY1" fmla="*/ 3053936 h 3294426"/>
                  <a:gd name="connsiteX2" fmla="*/ 264081 w 1527079"/>
                  <a:gd name="connsiteY2" fmla="*/ 2704912 h 3294426"/>
                  <a:gd name="connsiteX3" fmla="*/ 460383 w 1527079"/>
                  <a:gd name="connsiteY3" fmla="*/ 2495782 h 3294426"/>
                  <a:gd name="connsiteX4" fmla="*/ 733007 w 1527079"/>
                  <a:gd name="connsiteY4" fmla="*/ 3234445 h 3294426"/>
                  <a:gd name="connsiteX5" fmla="*/ 880774 w 1527079"/>
                  <a:gd name="connsiteY5" fmla="*/ 2845357 h 3294426"/>
                  <a:gd name="connsiteX6" fmla="*/ 1349049 w 1527079"/>
                  <a:gd name="connsiteY6" fmla="*/ 683056 h 3294426"/>
                  <a:gd name="connsiteX7" fmla="*/ 1527079 w 1527079"/>
                  <a:gd name="connsiteY7" fmla="*/ 0 h 3294426"/>
                  <a:gd name="connsiteX0" fmla="*/ 0 w 1527079"/>
                  <a:gd name="connsiteY0" fmla="*/ 3294426 h 3294426"/>
                  <a:gd name="connsiteX1" fmla="*/ 204316 w 1527079"/>
                  <a:gd name="connsiteY1" fmla="*/ 3053936 h 3294426"/>
                  <a:gd name="connsiteX2" fmla="*/ 291664 w 1527079"/>
                  <a:gd name="connsiteY2" fmla="*/ 2680851 h 3294426"/>
                  <a:gd name="connsiteX3" fmla="*/ 460383 w 1527079"/>
                  <a:gd name="connsiteY3" fmla="*/ 2495782 h 3294426"/>
                  <a:gd name="connsiteX4" fmla="*/ 733007 w 1527079"/>
                  <a:gd name="connsiteY4" fmla="*/ 3234445 h 3294426"/>
                  <a:gd name="connsiteX5" fmla="*/ 880774 w 1527079"/>
                  <a:gd name="connsiteY5" fmla="*/ 2845357 h 3294426"/>
                  <a:gd name="connsiteX6" fmla="*/ 1349049 w 1527079"/>
                  <a:gd name="connsiteY6" fmla="*/ 683056 h 3294426"/>
                  <a:gd name="connsiteX7" fmla="*/ 1527079 w 1527079"/>
                  <a:gd name="connsiteY7" fmla="*/ 0 h 3294426"/>
                  <a:gd name="connsiteX0" fmla="*/ 1 w 1322764"/>
                  <a:gd name="connsiteY0" fmla="*/ 3053936 h 3234445"/>
                  <a:gd name="connsiteX1" fmla="*/ 87349 w 1322764"/>
                  <a:gd name="connsiteY1" fmla="*/ 2680851 h 3234445"/>
                  <a:gd name="connsiteX2" fmla="*/ 256068 w 1322764"/>
                  <a:gd name="connsiteY2" fmla="*/ 2495782 h 3234445"/>
                  <a:gd name="connsiteX3" fmla="*/ 528692 w 1322764"/>
                  <a:gd name="connsiteY3" fmla="*/ 3234445 h 3234445"/>
                  <a:gd name="connsiteX4" fmla="*/ 676459 w 1322764"/>
                  <a:gd name="connsiteY4" fmla="*/ 2845357 h 3234445"/>
                  <a:gd name="connsiteX5" fmla="*/ 1144734 w 1322764"/>
                  <a:gd name="connsiteY5" fmla="*/ 683056 h 3234445"/>
                  <a:gd name="connsiteX6" fmla="*/ 1322764 w 1322764"/>
                  <a:gd name="connsiteY6" fmla="*/ 0 h 323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764" h="3234445">
                    <a:moveTo>
                      <a:pt x="1" y="3053936"/>
                    </a:moveTo>
                    <a:cubicBezTo>
                      <a:pt x="44015" y="2955684"/>
                      <a:pt x="33944" y="2761840"/>
                      <a:pt x="87349" y="2680851"/>
                    </a:cubicBezTo>
                    <a:lnTo>
                      <a:pt x="256068" y="2495782"/>
                    </a:lnTo>
                    <a:cubicBezTo>
                      <a:pt x="334683" y="2533399"/>
                      <a:pt x="450077" y="3196828"/>
                      <a:pt x="528692" y="3234445"/>
                    </a:cubicBezTo>
                    <a:lnTo>
                      <a:pt x="676459" y="2845357"/>
                    </a:lnTo>
                    <a:cubicBezTo>
                      <a:pt x="870862" y="1992207"/>
                      <a:pt x="922747" y="1524169"/>
                      <a:pt x="1144734" y="683056"/>
                    </a:cubicBezTo>
                    <a:lnTo>
                      <a:pt x="1322764" y="0"/>
                    </a:lnTo>
                  </a:path>
                </a:pathLst>
              </a:custGeom>
              <a:noFill/>
              <a:ln w="63500" cmpd="dbl">
                <a:solidFill>
                  <a:schemeClr val="accent2"/>
                </a:solidFill>
                <a:tailEnd type="none"/>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grpSp>
        <p:sp>
          <p:nvSpPr>
            <p:cNvPr id="126" name="テキスト ボックス 96"/>
            <p:cNvSpPr txBox="1"/>
            <p:nvPr/>
          </p:nvSpPr>
          <p:spPr>
            <a:xfrm>
              <a:off x="8940288" y="6345953"/>
              <a:ext cx="799916" cy="14586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大仙公園</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楕円 126"/>
            <p:cNvSpPr/>
            <p:nvPr/>
          </p:nvSpPr>
          <p:spPr>
            <a:xfrm>
              <a:off x="9043981" y="6377066"/>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29" name="正方形/長方形 128"/>
            <p:cNvSpPr/>
            <p:nvPr/>
          </p:nvSpPr>
          <p:spPr>
            <a:xfrm>
              <a:off x="6307157" y="2906127"/>
              <a:ext cx="868686" cy="258987"/>
            </a:xfrm>
            <a:prstGeom prst="rect">
              <a:avLst/>
            </a:prstGeom>
          </p:spPr>
          <p:txBody>
            <a:bodyPr wrap="none">
              <a:spAutoFit/>
            </a:bodyPr>
            <a:lstStyle/>
            <a:p>
              <a:pPr algn="ctr"/>
              <a:r>
                <a:rPr lang="ja-JP" altLang="en-US" sz="1000" dirty="0">
                  <a:latin typeface="Meiryo UI" panose="020B0604030504040204" pitchFamily="50" charset="-128"/>
                  <a:ea typeface="Meiryo UI" panose="020B0604030504040204" pitchFamily="50" charset="-128"/>
                </a:rPr>
                <a:t>中央線延伸</a:t>
              </a:r>
              <a:endParaRPr lang="ja-JP" altLang="en-US" sz="1000" dirty="0"/>
            </a:p>
          </p:txBody>
        </p:sp>
        <p:sp>
          <p:nvSpPr>
            <p:cNvPr id="130" name="楕円 129"/>
            <p:cNvSpPr/>
            <p:nvPr/>
          </p:nvSpPr>
          <p:spPr>
            <a:xfrm rot="706715">
              <a:off x="8057720" y="5237629"/>
              <a:ext cx="1249791" cy="720142"/>
            </a:xfrm>
            <a:prstGeom prst="ellipse">
              <a:avLst/>
            </a:prstGeom>
            <a:noFill/>
            <a:ln w="38100">
              <a:solidFill>
                <a:schemeClr val="tx1">
                  <a:lumMod val="50000"/>
                  <a:lumOff val="50000"/>
                  <a:alpha val="40000"/>
                </a:schemeClr>
              </a:solidFill>
            </a:ln>
            <a:effectLst>
              <a:glow rad="635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750">
                <a:latin typeface="Meiryo UI" panose="020B0604030504040204" pitchFamily="50" charset="-128"/>
                <a:ea typeface="Meiryo UI" panose="020B0604030504040204" pitchFamily="50" charset="-128"/>
              </a:endParaRPr>
            </a:p>
          </p:txBody>
        </p:sp>
        <p:sp>
          <p:nvSpPr>
            <p:cNvPr id="131" name="楕円 130"/>
            <p:cNvSpPr/>
            <p:nvPr/>
          </p:nvSpPr>
          <p:spPr>
            <a:xfrm rot="706715">
              <a:off x="7255660" y="4597157"/>
              <a:ext cx="1249791" cy="720142"/>
            </a:xfrm>
            <a:prstGeom prst="ellipse">
              <a:avLst/>
            </a:prstGeom>
            <a:noFill/>
            <a:ln w="38100">
              <a:solidFill>
                <a:schemeClr val="tx1">
                  <a:lumMod val="50000"/>
                  <a:lumOff val="50000"/>
                  <a:alpha val="40000"/>
                </a:schemeClr>
              </a:solidFill>
            </a:ln>
            <a:effectLst>
              <a:glow rad="635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750">
                <a:latin typeface="Meiryo UI" panose="020B0604030504040204" pitchFamily="50" charset="-128"/>
                <a:ea typeface="Meiryo UI" panose="020B0604030504040204" pitchFamily="50" charset="-128"/>
              </a:endParaRPr>
            </a:p>
          </p:txBody>
        </p:sp>
        <p:sp>
          <p:nvSpPr>
            <p:cNvPr id="132" name="正方形/長方形 131"/>
            <p:cNvSpPr/>
            <p:nvPr/>
          </p:nvSpPr>
          <p:spPr>
            <a:xfrm>
              <a:off x="8805547" y="5342962"/>
              <a:ext cx="1102137" cy="248603"/>
            </a:xfrm>
            <a:prstGeom prst="rect">
              <a:avLst/>
            </a:prstGeom>
          </p:spPr>
          <p:txBody>
            <a:bodyPr wrap="square">
              <a:noAutofit/>
            </a:bodyPr>
            <a:lstStyle/>
            <a:p>
              <a:pPr algn="ctr"/>
              <a:r>
                <a:rPr lang="en-US" altLang="ja-JP" sz="10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latin typeface="Meiryo UI" panose="020B0604030504040204" pitchFamily="50" charset="-128"/>
                  <a:ea typeface="Meiryo UI" panose="020B0604030504040204" pitchFamily="50" charset="-128"/>
                  <a:cs typeface="Times New Roman" panose="02020603050405020304" pitchFamily="18" charset="0"/>
                </a:rPr>
                <a:t>堺駅・堺旧港</a:t>
              </a:r>
              <a:r>
                <a:rPr lang="en-US" altLang="ja-JP" sz="1000" dirty="0">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34" name="フリーフォーム 133"/>
            <p:cNvSpPr/>
            <p:nvPr/>
          </p:nvSpPr>
          <p:spPr>
            <a:xfrm>
              <a:off x="6059248" y="626841"/>
              <a:ext cx="3098672" cy="1914301"/>
            </a:xfrm>
            <a:custGeom>
              <a:avLst/>
              <a:gdLst>
                <a:gd name="connsiteX0" fmla="*/ 3258351 w 3258351"/>
                <a:gd name="connsiteY0" fmla="*/ 0 h 2023533"/>
                <a:gd name="connsiteX1" fmla="*/ 2115351 w 3258351"/>
                <a:gd name="connsiteY1" fmla="*/ 787400 h 2023533"/>
                <a:gd name="connsiteX2" fmla="*/ 1632751 w 3258351"/>
                <a:gd name="connsiteY2" fmla="*/ 1041400 h 2023533"/>
                <a:gd name="connsiteX3" fmla="*/ 1162851 w 3258351"/>
                <a:gd name="connsiteY3" fmla="*/ 1219200 h 2023533"/>
                <a:gd name="connsiteX4" fmla="*/ 692951 w 3258351"/>
                <a:gd name="connsiteY4" fmla="*/ 1409700 h 2023533"/>
                <a:gd name="connsiteX5" fmla="*/ 324651 w 3258351"/>
                <a:gd name="connsiteY5" fmla="*/ 1536700 h 2023533"/>
                <a:gd name="connsiteX6" fmla="*/ 32551 w 3258351"/>
                <a:gd name="connsiteY6" fmla="*/ 1714500 h 2023533"/>
                <a:gd name="connsiteX7" fmla="*/ 7151 w 3258351"/>
                <a:gd name="connsiteY7" fmla="*/ 1981200 h 2023533"/>
                <a:gd name="connsiteX8" fmla="*/ 19851 w 3258351"/>
                <a:gd name="connsiteY8" fmla="*/ 2019300 h 2023533"/>
                <a:gd name="connsiteX0" fmla="*/ 2763051 w 2763051"/>
                <a:gd name="connsiteY0" fmla="*/ 0 h 1693333"/>
                <a:gd name="connsiteX1" fmla="*/ 2115351 w 2763051"/>
                <a:gd name="connsiteY1" fmla="*/ 457200 h 1693333"/>
                <a:gd name="connsiteX2" fmla="*/ 1632751 w 2763051"/>
                <a:gd name="connsiteY2" fmla="*/ 711200 h 1693333"/>
                <a:gd name="connsiteX3" fmla="*/ 1162851 w 2763051"/>
                <a:gd name="connsiteY3" fmla="*/ 889000 h 1693333"/>
                <a:gd name="connsiteX4" fmla="*/ 692951 w 2763051"/>
                <a:gd name="connsiteY4" fmla="*/ 1079500 h 1693333"/>
                <a:gd name="connsiteX5" fmla="*/ 324651 w 2763051"/>
                <a:gd name="connsiteY5" fmla="*/ 1206500 h 1693333"/>
                <a:gd name="connsiteX6" fmla="*/ 32551 w 2763051"/>
                <a:gd name="connsiteY6" fmla="*/ 1384300 h 1693333"/>
                <a:gd name="connsiteX7" fmla="*/ 7151 w 2763051"/>
                <a:gd name="connsiteY7" fmla="*/ 1651000 h 1693333"/>
                <a:gd name="connsiteX8" fmla="*/ 19851 w 2763051"/>
                <a:gd name="connsiteY8" fmla="*/ 1689100 h 1693333"/>
                <a:gd name="connsiteX0" fmla="*/ 2959999 w 2959999"/>
                <a:gd name="connsiteY0" fmla="*/ 0 h 1805874"/>
                <a:gd name="connsiteX1" fmla="*/ 2115351 w 2959999"/>
                <a:gd name="connsiteY1" fmla="*/ 569741 h 1805874"/>
                <a:gd name="connsiteX2" fmla="*/ 1632751 w 2959999"/>
                <a:gd name="connsiteY2" fmla="*/ 823741 h 1805874"/>
                <a:gd name="connsiteX3" fmla="*/ 1162851 w 2959999"/>
                <a:gd name="connsiteY3" fmla="*/ 1001541 h 1805874"/>
                <a:gd name="connsiteX4" fmla="*/ 692951 w 2959999"/>
                <a:gd name="connsiteY4" fmla="*/ 1192041 h 1805874"/>
                <a:gd name="connsiteX5" fmla="*/ 324651 w 2959999"/>
                <a:gd name="connsiteY5" fmla="*/ 1319041 h 1805874"/>
                <a:gd name="connsiteX6" fmla="*/ 32551 w 2959999"/>
                <a:gd name="connsiteY6" fmla="*/ 1496841 h 1805874"/>
                <a:gd name="connsiteX7" fmla="*/ 7151 w 2959999"/>
                <a:gd name="connsiteY7" fmla="*/ 1763541 h 1805874"/>
                <a:gd name="connsiteX8" fmla="*/ 19851 w 2959999"/>
                <a:gd name="connsiteY8" fmla="*/ 1801641 h 1805874"/>
                <a:gd name="connsiteX0" fmla="*/ 2945931 w 2945931"/>
                <a:gd name="connsiteY0" fmla="*/ 0 h 1819941"/>
                <a:gd name="connsiteX1" fmla="*/ 2115351 w 2945931"/>
                <a:gd name="connsiteY1" fmla="*/ 583808 h 1819941"/>
                <a:gd name="connsiteX2" fmla="*/ 1632751 w 2945931"/>
                <a:gd name="connsiteY2" fmla="*/ 837808 h 1819941"/>
                <a:gd name="connsiteX3" fmla="*/ 1162851 w 2945931"/>
                <a:gd name="connsiteY3" fmla="*/ 1015608 h 1819941"/>
                <a:gd name="connsiteX4" fmla="*/ 692951 w 2945931"/>
                <a:gd name="connsiteY4" fmla="*/ 1206108 h 1819941"/>
                <a:gd name="connsiteX5" fmla="*/ 324651 w 2945931"/>
                <a:gd name="connsiteY5" fmla="*/ 1333108 h 1819941"/>
                <a:gd name="connsiteX6" fmla="*/ 32551 w 2945931"/>
                <a:gd name="connsiteY6" fmla="*/ 1510908 h 1819941"/>
                <a:gd name="connsiteX7" fmla="*/ 7151 w 2945931"/>
                <a:gd name="connsiteY7" fmla="*/ 1777608 h 1819941"/>
                <a:gd name="connsiteX8" fmla="*/ 19851 w 2945931"/>
                <a:gd name="connsiteY8" fmla="*/ 1815708 h 181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5931" h="1819941">
                  <a:moveTo>
                    <a:pt x="2945931" y="0"/>
                  </a:moveTo>
                  <a:cubicBezTo>
                    <a:pt x="2509897" y="306916"/>
                    <a:pt x="2334214" y="444173"/>
                    <a:pt x="2115351" y="583808"/>
                  </a:cubicBezTo>
                  <a:cubicBezTo>
                    <a:pt x="1896488" y="723443"/>
                    <a:pt x="1791501" y="765841"/>
                    <a:pt x="1632751" y="837808"/>
                  </a:cubicBezTo>
                  <a:cubicBezTo>
                    <a:pt x="1474001" y="909775"/>
                    <a:pt x="1319484" y="954225"/>
                    <a:pt x="1162851" y="1015608"/>
                  </a:cubicBezTo>
                  <a:cubicBezTo>
                    <a:pt x="1006218" y="1076991"/>
                    <a:pt x="832651" y="1153191"/>
                    <a:pt x="692951" y="1206108"/>
                  </a:cubicBezTo>
                  <a:cubicBezTo>
                    <a:pt x="553251" y="1259025"/>
                    <a:pt x="434718" y="1282308"/>
                    <a:pt x="324651" y="1333108"/>
                  </a:cubicBezTo>
                  <a:cubicBezTo>
                    <a:pt x="214584" y="1383908"/>
                    <a:pt x="85468" y="1436825"/>
                    <a:pt x="32551" y="1510908"/>
                  </a:cubicBezTo>
                  <a:cubicBezTo>
                    <a:pt x="-20366" y="1584991"/>
                    <a:pt x="7151" y="1777608"/>
                    <a:pt x="7151" y="1777608"/>
                  </a:cubicBezTo>
                  <a:cubicBezTo>
                    <a:pt x="5034" y="1828408"/>
                    <a:pt x="12442" y="1822058"/>
                    <a:pt x="19851" y="1815708"/>
                  </a:cubicBezTo>
                </a:path>
              </a:pathLst>
            </a:custGeom>
            <a:noFill/>
            <a:ln w="6985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矢印コネクタ 134"/>
            <p:cNvCxnSpPr/>
            <p:nvPr/>
          </p:nvCxnSpPr>
          <p:spPr>
            <a:xfrm>
              <a:off x="5519072" y="1832999"/>
              <a:ext cx="347693" cy="768965"/>
            </a:xfrm>
            <a:prstGeom prst="straightConnector1">
              <a:avLst/>
            </a:prstGeom>
            <a:ln w="101600">
              <a:solidFill>
                <a:schemeClr val="accent1">
                  <a:alpha val="50000"/>
                </a:schemeClr>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36" name="フリーフォーム 135"/>
            <p:cNvSpPr/>
            <p:nvPr/>
          </p:nvSpPr>
          <p:spPr>
            <a:xfrm>
              <a:off x="7843446" y="1708466"/>
              <a:ext cx="1228979" cy="788150"/>
            </a:xfrm>
            <a:custGeom>
              <a:avLst/>
              <a:gdLst>
                <a:gd name="connsiteX0" fmla="*/ 0 w 1790700"/>
                <a:gd name="connsiteY0" fmla="*/ 1244600 h 1244600"/>
                <a:gd name="connsiteX1" fmla="*/ 190500 w 1790700"/>
                <a:gd name="connsiteY1" fmla="*/ 1041400 h 1244600"/>
                <a:gd name="connsiteX2" fmla="*/ 495300 w 1790700"/>
                <a:gd name="connsiteY2" fmla="*/ 889000 h 1244600"/>
                <a:gd name="connsiteX3" fmla="*/ 673100 w 1790700"/>
                <a:gd name="connsiteY3" fmla="*/ 698500 h 1244600"/>
                <a:gd name="connsiteX4" fmla="*/ 723900 w 1790700"/>
                <a:gd name="connsiteY4" fmla="*/ 584200 h 1244600"/>
                <a:gd name="connsiteX5" fmla="*/ 1016000 w 1790700"/>
                <a:gd name="connsiteY5" fmla="*/ 406400 h 1244600"/>
                <a:gd name="connsiteX6" fmla="*/ 1231900 w 1790700"/>
                <a:gd name="connsiteY6" fmla="*/ 317500 h 1244600"/>
                <a:gd name="connsiteX7" fmla="*/ 1511300 w 1790700"/>
                <a:gd name="connsiteY7" fmla="*/ 241300 h 1244600"/>
                <a:gd name="connsiteX8" fmla="*/ 1663700 w 1790700"/>
                <a:gd name="connsiteY8" fmla="*/ 139700 h 1244600"/>
                <a:gd name="connsiteX9" fmla="*/ 1752600 w 1790700"/>
                <a:gd name="connsiteY9" fmla="*/ 38100 h 1244600"/>
                <a:gd name="connsiteX10" fmla="*/ 1790700 w 1790700"/>
                <a:gd name="connsiteY10" fmla="*/ 0 h 1244600"/>
                <a:gd name="connsiteX0" fmla="*/ 0 w 1752600"/>
                <a:gd name="connsiteY0" fmla="*/ 1206500 h 1206500"/>
                <a:gd name="connsiteX1" fmla="*/ 190500 w 1752600"/>
                <a:gd name="connsiteY1" fmla="*/ 1003300 h 1206500"/>
                <a:gd name="connsiteX2" fmla="*/ 495300 w 1752600"/>
                <a:gd name="connsiteY2" fmla="*/ 850900 h 1206500"/>
                <a:gd name="connsiteX3" fmla="*/ 673100 w 1752600"/>
                <a:gd name="connsiteY3" fmla="*/ 660400 h 1206500"/>
                <a:gd name="connsiteX4" fmla="*/ 723900 w 1752600"/>
                <a:gd name="connsiteY4" fmla="*/ 546100 h 1206500"/>
                <a:gd name="connsiteX5" fmla="*/ 1016000 w 1752600"/>
                <a:gd name="connsiteY5" fmla="*/ 368300 h 1206500"/>
                <a:gd name="connsiteX6" fmla="*/ 1231900 w 1752600"/>
                <a:gd name="connsiteY6" fmla="*/ 279400 h 1206500"/>
                <a:gd name="connsiteX7" fmla="*/ 1511300 w 1752600"/>
                <a:gd name="connsiteY7" fmla="*/ 203200 h 1206500"/>
                <a:gd name="connsiteX8" fmla="*/ 1663700 w 1752600"/>
                <a:gd name="connsiteY8" fmla="*/ 101600 h 1206500"/>
                <a:gd name="connsiteX9" fmla="*/ 1752600 w 1752600"/>
                <a:gd name="connsiteY9" fmla="*/ 0 h 1206500"/>
                <a:gd name="connsiteX0" fmla="*/ 0 w 1663700"/>
                <a:gd name="connsiteY0" fmla="*/ 1104900 h 1104900"/>
                <a:gd name="connsiteX1" fmla="*/ 190500 w 1663700"/>
                <a:gd name="connsiteY1" fmla="*/ 901700 h 1104900"/>
                <a:gd name="connsiteX2" fmla="*/ 495300 w 1663700"/>
                <a:gd name="connsiteY2" fmla="*/ 749300 h 1104900"/>
                <a:gd name="connsiteX3" fmla="*/ 673100 w 1663700"/>
                <a:gd name="connsiteY3" fmla="*/ 558800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190500 w 1663700"/>
                <a:gd name="connsiteY1" fmla="*/ 901700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238125 w 1663700"/>
                <a:gd name="connsiteY1" fmla="*/ 911225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663700"/>
                <a:gd name="connsiteY0" fmla="*/ 1104900 h 1104900"/>
                <a:gd name="connsiteX1" fmla="*/ 161925 w 1663700"/>
                <a:gd name="connsiteY1" fmla="*/ 949325 h 1104900"/>
                <a:gd name="connsiteX2" fmla="*/ 495300 w 1663700"/>
                <a:gd name="connsiteY2" fmla="*/ 749300 h 1104900"/>
                <a:gd name="connsiteX3" fmla="*/ 615950 w 1663700"/>
                <a:gd name="connsiteY3" fmla="*/ 587375 h 1104900"/>
                <a:gd name="connsiteX4" fmla="*/ 723900 w 1663700"/>
                <a:gd name="connsiteY4" fmla="*/ 444500 h 1104900"/>
                <a:gd name="connsiteX5" fmla="*/ 1016000 w 1663700"/>
                <a:gd name="connsiteY5" fmla="*/ 266700 h 1104900"/>
                <a:gd name="connsiteX6" fmla="*/ 1231900 w 1663700"/>
                <a:gd name="connsiteY6" fmla="*/ 177800 h 1104900"/>
                <a:gd name="connsiteX7" fmla="*/ 1511300 w 1663700"/>
                <a:gd name="connsiteY7" fmla="*/ 101600 h 1104900"/>
                <a:gd name="connsiteX8" fmla="*/ 1663700 w 1663700"/>
                <a:gd name="connsiteY8" fmla="*/ 0 h 1104900"/>
                <a:gd name="connsiteX0" fmla="*/ 0 w 1711325"/>
                <a:gd name="connsiteY0" fmla="*/ 1109662 h 1109662"/>
                <a:gd name="connsiteX1" fmla="*/ 209550 w 1711325"/>
                <a:gd name="connsiteY1" fmla="*/ 949325 h 1109662"/>
                <a:gd name="connsiteX2" fmla="*/ 542925 w 1711325"/>
                <a:gd name="connsiteY2" fmla="*/ 749300 h 1109662"/>
                <a:gd name="connsiteX3" fmla="*/ 663575 w 1711325"/>
                <a:gd name="connsiteY3" fmla="*/ 587375 h 1109662"/>
                <a:gd name="connsiteX4" fmla="*/ 771525 w 1711325"/>
                <a:gd name="connsiteY4" fmla="*/ 444500 h 1109662"/>
                <a:gd name="connsiteX5" fmla="*/ 1063625 w 1711325"/>
                <a:gd name="connsiteY5" fmla="*/ 266700 h 1109662"/>
                <a:gd name="connsiteX6" fmla="*/ 1279525 w 1711325"/>
                <a:gd name="connsiteY6" fmla="*/ 177800 h 1109662"/>
                <a:gd name="connsiteX7" fmla="*/ 1558925 w 1711325"/>
                <a:gd name="connsiteY7" fmla="*/ 101600 h 1109662"/>
                <a:gd name="connsiteX8" fmla="*/ 1711325 w 1711325"/>
                <a:gd name="connsiteY8" fmla="*/ 0 h 1109662"/>
                <a:gd name="connsiteX0" fmla="*/ 0 w 1720850"/>
                <a:gd name="connsiteY0" fmla="*/ 1114425 h 1114425"/>
                <a:gd name="connsiteX1" fmla="*/ 219075 w 1720850"/>
                <a:gd name="connsiteY1" fmla="*/ 949325 h 1114425"/>
                <a:gd name="connsiteX2" fmla="*/ 552450 w 1720850"/>
                <a:gd name="connsiteY2" fmla="*/ 749300 h 1114425"/>
                <a:gd name="connsiteX3" fmla="*/ 673100 w 1720850"/>
                <a:gd name="connsiteY3" fmla="*/ 587375 h 1114425"/>
                <a:gd name="connsiteX4" fmla="*/ 781050 w 1720850"/>
                <a:gd name="connsiteY4" fmla="*/ 444500 h 1114425"/>
                <a:gd name="connsiteX5" fmla="*/ 1073150 w 1720850"/>
                <a:gd name="connsiteY5" fmla="*/ 266700 h 1114425"/>
                <a:gd name="connsiteX6" fmla="*/ 1289050 w 1720850"/>
                <a:gd name="connsiteY6" fmla="*/ 177800 h 1114425"/>
                <a:gd name="connsiteX7" fmla="*/ 1568450 w 1720850"/>
                <a:gd name="connsiteY7" fmla="*/ 101600 h 1114425"/>
                <a:gd name="connsiteX8" fmla="*/ 1720850 w 1720850"/>
                <a:gd name="connsiteY8" fmla="*/ 0 h 1114425"/>
                <a:gd name="connsiteX0" fmla="*/ 0 w 1720850"/>
                <a:gd name="connsiteY0" fmla="*/ 1114425 h 1114425"/>
                <a:gd name="connsiteX1" fmla="*/ 552450 w 1720850"/>
                <a:gd name="connsiteY1" fmla="*/ 749300 h 1114425"/>
                <a:gd name="connsiteX2" fmla="*/ 673100 w 1720850"/>
                <a:gd name="connsiteY2" fmla="*/ 587375 h 1114425"/>
                <a:gd name="connsiteX3" fmla="*/ 781050 w 1720850"/>
                <a:gd name="connsiteY3" fmla="*/ 444500 h 1114425"/>
                <a:gd name="connsiteX4" fmla="*/ 1073150 w 1720850"/>
                <a:gd name="connsiteY4" fmla="*/ 266700 h 1114425"/>
                <a:gd name="connsiteX5" fmla="*/ 1289050 w 1720850"/>
                <a:gd name="connsiteY5" fmla="*/ 177800 h 1114425"/>
                <a:gd name="connsiteX6" fmla="*/ 1568450 w 1720850"/>
                <a:gd name="connsiteY6" fmla="*/ 101600 h 1114425"/>
                <a:gd name="connsiteX7" fmla="*/ 1720850 w 1720850"/>
                <a:gd name="connsiteY7" fmla="*/ 0 h 1114425"/>
                <a:gd name="connsiteX0" fmla="*/ 0 w 1168400"/>
                <a:gd name="connsiteY0" fmla="*/ 749300 h 749300"/>
                <a:gd name="connsiteX1" fmla="*/ 120650 w 1168400"/>
                <a:gd name="connsiteY1" fmla="*/ 587375 h 749300"/>
                <a:gd name="connsiteX2" fmla="*/ 228600 w 1168400"/>
                <a:gd name="connsiteY2" fmla="*/ 444500 h 749300"/>
                <a:gd name="connsiteX3" fmla="*/ 520700 w 1168400"/>
                <a:gd name="connsiteY3" fmla="*/ 266700 h 749300"/>
                <a:gd name="connsiteX4" fmla="*/ 736600 w 1168400"/>
                <a:gd name="connsiteY4" fmla="*/ 177800 h 749300"/>
                <a:gd name="connsiteX5" fmla="*/ 1016000 w 1168400"/>
                <a:gd name="connsiteY5" fmla="*/ 101600 h 749300"/>
                <a:gd name="connsiteX6" fmla="*/ 1168400 w 1168400"/>
                <a:gd name="connsiteY6" fmla="*/ 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8400" h="749300">
                  <a:moveTo>
                    <a:pt x="0" y="749300"/>
                  </a:moveTo>
                  <a:lnTo>
                    <a:pt x="120650" y="587375"/>
                  </a:lnTo>
                  <a:lnTo>
                    <a:pt x="228600" y="444500"/>
                  </a:lnTo>
                  <a:lnTo>
                    <a:pt x="520700" y="266700"/>
                  </a:lnTo>
                  <a:lnTo>
                    <a:pt x="736600" y="177800"/>
                  </a:lnTo>
                  <a:lnTo>
                    <a:pt x="1016000" y="101600"/>
                  </a:lnTo>
                  <a:lnTo>
                    <a:pt x="1168400" y="0"/>
                  </a:lnTo>
                </a:path>
              </a:pathLst>
            </a:custGeom>
            <a:noFill/>
            <a:ln w="6985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p:cNvSpPr/>
            <p:nvPr/>
          </p:nvSpPr>
          <p:spPr>
            <a:xfrm>
              <a:off x="8897135" y="409400"/>
              <a:ext cx="1016875" cy="242152"/>
            </a:xfrm>
            <a:prstGeom prst="rect">
              <a:avLst/>
            </a:prstGeom>
          </p:spPr>
          <p:txBody>
            <a:bodyPr wrap="square">
              <a:noAutofit/>
            </a:bodyPr>
            <a:lstStyle/>
            <a:p>
              <a:pPr algn="ct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京都方面</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45" name="正方形/長方形 144"/>
            <p:cNvSpPr/>
            <p:nvPr/>
          </p:nvSpPr>
          <p:spPr>
            <a:xfrm>
              <a:off x="6245782" y="2227841"/>
              <a:ext cx="692196" cy="318543"/>
            </a:xfrm>
            <a:prstGeom prst="rect">
              <a:avLst/>
            </a:prstGeom>
          </p:spPr>
          <p:txBody>
            <a:bodyPr wrap="square">
              <a:noAutofit/>
            </a:bodyPr>
            <a:lstStyle/>
            <a:p>
              <a:pPr algn="ct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舞洲</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66" name="正方形/長方形 165"/>
            <p:cNvSpPr/>
            <p:nvPr/>
          </p:nvSpPr>
          <p:spPr>
            <a:xfrm>
              <a:off x="6583060" y="3420495"/>
              <a:ext cx="692196" cy="230663"/>
            </a:xfrm>
            <a:prstGeom prst="rect">
              <a:avLst/>
            </a:prstGeom>
          </p:spPr>
          <p:txBody>
            <a:bodyPr wrap="square">
              <a:noAutofit/>
            </a:bodyPr>
            <a:lstStyle/>
            <a:p>
              <a:pPr algn="ct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咲洲</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75" name="楕円 10"/>
            <p:cNvSpPr/>
            <p:nvPr/>
          </p:nvSpPr>
          <p:spPr>
            <a:xfrm>
              <a:off x="6651732" y="4338362"/>
              <a:ext cx="88219" cy="88218"/>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76" name="テキスト ボックス 96"/>
            <p:cNvSpPr txBox="1"/>
            <p:nvPr/>
          </p:nvSpPr>
          <p:spPr>
            <a:xfrm>
              <a:off x="6154060" y="4179964"/>
              <a:ext cx="1083561" cy="15232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南港魚釣り園護岸</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7" name="テキスト ボックス 96"/>
            <p:cNvSpPr txBox="1"/>
            <p:nvPr/>
          </p:nvSpPr>
          <p:spPr>
            <a:xfrm>
              <a:off x="6897810" y="4575647"/>
              <a:ext cx="1038989" cy="27734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海とのふれあい広場</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海釣りテラス</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4" name="楕円 193"/>
            <p:cNvSpPr/>
            <p:nvPr/>
          </p:nvSpPr>
          <p:spPr>
            <a:xfrm>
              <a:off x="7340350" y="4784745"/>
              <a:ext cx="88219" cy="88218"/>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95" name="フリーフォーム 194"/>
            <p:cNvSpPr/>
            <p:nvPr/>
          </p:nvSpPr>
          <p:spPr>
            <a:xfrm>
              <a:off x="5917747" y="3573081"/>
              <a:ext cx="980585" cy="1136002"/>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175" h="1278835">
                  <a:moveTo>
                    <a:pt x="1019175" y="1276350"/>
                  </a:moveTo>
                  <a:cubicBezTo>
                    <a:pt x="925512" y="1280319"/>
                    <a:pt x="831850" y="1284288"/>
                    <a:pt x="723900" y="1247775"/>
                  </a:cubicBezTo>
                  <a:cubicBezTo>
                    <a:pt x="615950" y="1211262"/>
                    <a:pt x="461962" y="1131887"/>
                    <a:pt x="371475" y="1057275"/>
                  </a:cubicBezTo>
                  <a:cubicBezTo>
                    <a:pt x="280988" y="982663"/>
                    <a:pt x="236537" y="896937"/>
                    <a:pt x="180975" y="800100"/>
                  </a:cubicBezTo>
                  <a:cubicBezTo>
                    <a:pt x="125413" y="703263"/>
                    <a:pt x="68262" y="609600"/>
                    <a:pt x="38100" y="476250"/>
                  </a:cubicBezTo>
                  <a:cubicBezTo>
                    <a:pt x="7938" y="342900"/>
                    <a:pt x="3969" y="171450"/>
                    <a:pt x="0" y="0"/>
                  </a:cubicBezTo>
                </a:path>
              </a:pathLst>
            </a:custGeom>
            <a:noFill/>
            <a:ln w="127000">
              <a:solidFill>
                <a:schemeClr val="accent1">
                  <a:alpha val="50000"/>
                </a:schemeClr>
              </a:solidFill>
              <a:prstDash val="sysDot"/>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フリーフォーム 195"/>
            <p:cNvSpPr/>
            <p:nvPr/>
          </p:nvSpPr>
          <p:spPr>
            <a:xfrm flipV="1">
              <a:off x="6395216" y="4934198"/>
              <a:ext cx="714520" cy="1531083"/>
            </a:xfrm>
            <a:custGeom>
              <a:avLst/>
              <a:gdLst>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 name="connsiteX0" fmla="*/ 1019175 w 1019175"/>
                <a:gd name="connsiteY0" fmla="*/ 1276350 h 1278835"/>
                <a:gd name="connsiteX1" fmla="*/ 723900 w 1019175"/>
                <a:gd name="connsiteY1" fmla="*/ 1247775 h 1278835"/>
                <a:gd name="connsiteX2" fmla="*/ 371475 w 1019175"/>
                <a:gd name="connsiteY2" fmla="*/ 1057275 h 1278835"/>
                <a:gd name="connsiteX3" fmla="*/ 180975 w 1019175"/>
                <a:gd name="connsiteY3" fmla="*/ 800100 h 1278835"/>
                <a:gd name="connsiteX4" fmla="*/ 38100 w 1019175"/>
                <a:gd name="connsiteY4" fmla="*/ 476250 h 1278835"/>
                <a:gd name="connsiteX5" fmla="*/ 0 w 1019175"/>
                <a:gd name="connsiteY5" fmla="*/ 0 h 127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175" h="1278835">
                  <a:moveTo>
                    <a:pt x="1019175" y="1276350"/>
                  </a:moveTo>
                  <a:cubicBezTo>
                    <a:pt x="925512" y="1280319"/>
                    <a:pt x="831850" y="1284288"/>
                    <a:pt x="723900" y="1247775"/>
                  </a:cubicBezTo>
                  <a:cubicBezTo>
                    <a:pt x="615950" y="1211262"/>
                    <a:pt x="461962" y="1131887"/>
                    <a:pt x="371475" y="1057275"/>
                  </a:cubicBezTo>
                  <a:cubicBezTo>
                    <a:pt x="280988" y="982663"/>
                    <a:pt x="236537" y="896937"/>
                    <a:pt x="180975" y="800100"/>
                  </a:cubicBezTo>
                  <a:cubicBezTo>
                    <a:pt x="125413" y="703263"/>
                    <a:pt x="68262" y="609600"/>
                    <a:pt x="38100" y="476250"/>
                  </a:cubicBezTo>
                  <a:cubicBezTo>
                    <a:pt x="7938" y="342900"/>
                    <a:pt x="3969" y="171450"/>
                    <a:pt x="0" y="0"/>
                  </a:cubicBezTo>
                </a:path>
              </a:pathLst>
            </a:custGeom>
            <a:noFill/>
            <a:ln w="127000">
              <a:solidFill>
                <a:schemeClr val="accent1">
                  <a:alpha val="50000"/>
                </a:schemeClr>
              </a:solidFill>
              <a:prstDash val="sysDot"/>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正方形/長方形 196"/>
            <p:cNvSpPr/>
            <p:nvPr/>
          </p:nvSpPr>
          <p:spPr>
            <a:xfrm>
              <a:off x="6475345" y="6288579"/>
              <a:ext cx="1268781" cy="318543"/>
            </a:xfrm>
            <a:prstGeom prst="rect">
              <a:avLst/>
            </a:prstGeom>
          </p:spPr>
          <p:txBody>
            <a:bodyPr wrap="square">
              <a:noAutofit/>
            </a:bodyPr>
            <a:lstStyle/>
            <a:p>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関西空港・</a:t>
              </a:r>
              <a:endPar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泉州方面</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98" name="正方形/長方形 197"/>
            <p:cNvSpPr/>
            <p:nvPr/>
          </p:nvSpPr>
          <p:spPr>
            <a:xfrm>
              <a:off x="8035367" y="3125076"/>
              <a:ext cx="692196" cy="318543"/>
            </a:xfrm>
            <a:prstGeom prst="rect">
              <a:avLst/>
            </a:prstGeom>
          </p:spPr>
          <p:txBody>
            <a:bodyPr wrap="square">
              <a:noAutofit/>
            </a:bodyPr>
            <a:lstStyle/>
            <a:p>
              <a:pPr algn="ct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鶴浜</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99" name="正方形/長方形 198"/>
            <p:cNvSpPr/>
            <p:nvPr/>
          </p:nvSpPr>
          <p:spPr>
            <a:xfrm>
              <a:off x="6810062" y="1525692"/>
              <a:ext cx="1252886" cy="318543"/>
            </a:xfrm>
            <a:prstGeom prst="rect">
              <a:avLst/>
            </a:prstGeom>
          </p:spPr>
          <p:txBody>
            <a:bodyPr wrap="square" anchor="ctr">
              <a:noAutofit/>
            </a:bodyPr>
            <a:lstStyle/>
            <a:p>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此花西部臨海</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201" name="楕円 200"/>
            <p:cNvSpPr/>
            <p:nvPr/>
          </p:nvSpPr>
          <p:spPr>
            <a:xfrm>
              <a:off x="6461479" y="2456230"/>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202" name="正方形/長方形 201"/>
            <p:cNvSpPr/>
            <p:nvPr/>
          </p:nvSpPr>
          <p:spPr>
            <a:xfrm>
              <a:off x="4895167" y="1557099"/>
              <a:ext cx="1183829" cy="287777"/>
            </a:xfrm>
            <a:prstGeom prst="rect">
              <a:avLst/>
            </a:prstGeom>
          </p:spPr>
          <p:txBody>
            <a:bodyPr wrap="square">
              <a:noAutofit/>
            </a:bodyPr>
            <a:lstStyle/>
            <a:p>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神戸・尼崎方面</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203" name="上下矢印 202"/>
            <p:cNvSpPr/>
            <p:nvPr/>
          </p:nvSpPr>
          <p:spPr>
            <a:xfrm rot="13579409">
              <a:off x="5404542" y="3064466"/>
              <a:ext cx="282494" cy="763799"/>
            </a:xfrm>
            <a:prstGeom prst="upDownArrow">
              <a:avLst/>
            </a:prstGeom>
            <a:solidFill>
              <a:srgbClr val="FFFF00">
                <a:alpha val="50000"/>
              </a:srgb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17" dirty="0"/>
            </a:p>
          </p:txBody>
        </p:sp>
        <p:sp>
          <p:nvSpPr>
            <p:cNvPr id="204" name="正方形/長方形 203"/>
            <p:cNvSpPr/>
            <p:nvPr/>
          </p:nvSpPr>
          <p:spPr>
            <a:xfrm>
              <a:off x="5576123" y="2746126"/>
              <a:ext cx="804410" cy="247319"/>
            </a:xfrm>
            <a:prstGeom prst="rect">
              <a:avLst/>
            </a:prstGeom>
          </p:spPr>
          <p:txBody>
            <a:bodyPr wrap="square">
              <a:noAutofit/>
            </a:bodyPr>
            <a:lstStyle/>
            <a:p>
              <a:pPr algn="ctr"/>
              <a:r>
                <a:rPr lang="en-US" altLang="ja-JP" sz="1000" b="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b="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夢洲</a:t>
              </a:r>
              <a:r>
                <a:rPr lang="en-US" altLang="ja-JP" sz="1000" b="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p>
          </p:txBody>
        </p:sp>
        <p:sp>
          <p:nvSpPr>
            <p:cNvPr id="207" name="正方形/長方形 206"/>
            <p:cNvSpPr/>
            <p:nvPr/>
          </p:nvSpPr>
          <p:spPr>
            <a:xfrm>
              <a:off x="6734869" y="4332137"/>
              <a:ext cx="1010470" cy="223135"/>
            </a:xfrm>
            <a:prstGeom prst="rect">
              <a:avLst/>
            </a:prstGeom>
          </p:spPr>
          <p:txBody>
            <a:bodyPr wrap="none">
              <a:spAutoFit/>
            </a:bodyPr>
            <a:lstStyle/>
            <a:p>
              <a:r>
                <a:rPr lang="ja-JP" altLang="en-US" sz="898" dirty="0">
                  <a:latin typeface="Meiryo UI" panose="020B0604030504040204" pitchFamily="50" charset="-128"/>
                  <a:ea typeface="Meiryo UI" panose="020B0604030504040204" pitchFamily="50" charset="-128"/>
                  <a:cs typeface="ＭＳ Ｐゴシック" panose="020B0600070205080204" pitchFamily="50" charset="-128"/>
                </a:rPr>
                <a:t>ベイエリア間の連携</a:t>
              </a:r>
              <a:endParaRPr lang="ja-JP" altLang="en-US" sz="898" dirty="0"/>
            </a:p>
          </p:txBody>
        </p:sp>
        <p:sp>
          <p:nvSpPr>
            <p:cNvPr id="211" name="テキスト ボックス 96"/>
            <p:cNvSpPr txBox="1"/>
            <p:nvPr/>
          </p:nvSpPr>
          <p:spPr>
            <a:xfrm>
              <a:off x="9043981" y="4631026"/>
              <a:ext cx="929254" cy="26847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住吉祭</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（住吉神社～堺宿院）</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2" name="正方形/長方形 211"/>
            <p:cNvSpPr/>
            <p:nvPr/>
          </p:nvSpPr>
          <p:spPr>
            <a:xfrm rot="16355251">
              <a:off x="8534888" y="2912583"/>
              <a:ext cx="742228" cy="211371"/>
            </a:xfrm>
            <a:prstGeom prst="rect">
              <a:avLst/>
            </a:prstGeom>
          </p:spPr>
          <p:txBody>
            <a:bodyPr wrap="none">
              <a:spAutoFit/>
            </a:bodyPr>
            <a:lstStyle/>
            <a:p>
              <a:r>
                <a:rPr kumimoji="1" lang="ja-JP" altLang="en-US" sz="706" b="1" dirty="0">
                  <a:latin typeface="Meiryo UI" panose="020B0604030504040204" pitchFamily="50" charset="-128"/>
                  <a:ea typeface="Meiryo UI" panose="020B0604030504040204" pitchFamily="50" charset="-128"/>
                </a:rPr>
                <a:t>サイクルルート</a:t>
              </a:r>
              <a:endParaRPr kumimoji="1" lang="en-US" altLang="ja-JP" sz="706" b="1" dirty="0">
                <a:latin typeface="Meiryo UI" panose="020B0604030504040204" pitchFamily="50" charset="-128"/>
                <a:ea typeface="Meiryo UI" panose="020B0604030504040204" pitchFamily="50" charset="-128"/>
              </a:endParaRPr>
            </a:p>
          </p:txBody>
        </p:sp>
        <p:sp>
          <p:nvSpPr>
            <p:cNvPr id="213" name="正方形/長方形 212"/>
            <p:cNvSpPr/>
            <p:nvPr/>
          </p:nvSpPr>
          <p:spPr>
            <a:xfrm rot="17564993">
              <a:off x="8039551" y="6291749"/>
              <a:ext cx="742228" cy="211371"/>
            </a:xfrm>
            <a:prstGeom prst="rect">
              <a:avLst/>
            </a:prstGeom>
          </p:spPr>
          <p:txBody>
            <a:bodyPr wrap="none">
              <a:spAutoFit/>
            </a:bodyPr>
            <a:lstStyle/>
            <a:p>
              <a:r>
                <a:rPr kumimoji="1" lang="ja-JP" altLang="en-US" sz="706" b="1" dirty="0">
                  <a:latin typeface="Meiryo UI" panose="020B0604030504040204" pitchFamily="50" charset="-128"/>
                  <a:ea typeface="Meiryo UI" panose="020B0604030504040204" pitchFamily="50" charset="-128"/>
                </a:rPr>
                <a:t>サイクルルート</a:t>
              </a:r>
              <a:endParaRPr kumimoji="1" lang="en-US" altLang="ja-JP" sz="706" b="1" dirty="0">
                <a:latin typeface="Meiryo UI" panose="020B0604030504040204" pitchFamily="50" charset="-128"/>
                <a:ea typeface="Meiryo UI" panose="020B0604030504040204" pitchFamily="50" charset="-128"/>
              </a:endParaRPr>
            </a:p>
          </p:txBody>
        </p:sp>
        <p:sp>
          <p:nvSpPr>
            <p:cNvPr id="214" name="正方形/長方形 213"/>
            <p:cNvSpPr/>
            <p:nvPr/>
          </p:nvSpPr>
          <p:spPr>
            <a:xfrm rot="19354370">
              <a:off x="8442345" y="1215950"/>
              <a:ext cx="742228" cy="211371"/>
            </a:xfrm>
            <a:prstGeom prst="rect">
              <a:avLst/>
            </a:prstGeom>
          </p:spPr>
          <p:txBody>
            <a:bodyPr wrap="none">
              <a:spAutoFit/>
            </a:bodyPr>
            <a:lstStyle/>
            <a:p>
              <a:r>
                <a:rPr kumimoji="1" lang="ja-JP" altLang="en-US" sz="706" b="1" dirty="0">
                  <a:latin typeface="Meiryo UI" panose="020B0604030504040204" pitchFamily="50" charset="-128"/>
                  <a:ea typeface="Meiryo UI" panose="020B0604030504040204" pitchFamily="50" charset="-128"/>
                </a:rPr>
                <a:t>サイクルルート</a:t>
              </a:r>
              <a:endParaRPr kumimoji="1" lang="en-US" altLang="ja-JP" sz="706" b="1" dirty="0">
                <a:latin typeface="Meiryo UI" panose="020B0604030504040204" pitchFamily="50" charset="-128"/>
                <a:ea typeface="Meiryo UI" panose="020B0604030504040204" pitchFamily="50" charset="-128"/>
              </a:endParaRPr>
            </a:p>
          </p:txBody>
        </p:sp>
        <p:sp>
          <p:nvSpPr>
            <p:cNvPr id="215" name="楕円 214"/>
            <p:cNvSpPr/>
            <p:nvPr/>
          </p:nvSpPr>
          <p:spPr>
            <a:xfrm>
              <a:off x="7942483" y="4690626"/>
              <a:ext cx="108000" cy="108000"/>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216" name="テキスト ボックス 96"/>
            <p:cNvSpPr txBox="1"/>
            <p:nvPr/>
          </p:nvSpPr>
          <p:spPr>
            <a:xfrm>
              <a:off x="7917695" y="4544998"/>
              <a:ext cx="726177" cy="14586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J-GREEN</a:t>
              </a: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堺</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8" name="正方形/長方形 217"/>
            <p:cNvSpPr/>
            <p:nvPr/>
          </p:nvSpPr>
          <p:spPr>
            <a:xfrm rot="1101980">
              <a:off x="9202333" y="4928395"/>
              <a:ext cx="742228" cy="211371"/>
            </a:xfrm>
            <a:prstGeom prst="rect">
              <a:avLst/>
            </a:prstGeom>
          </p:spPr>
          <p:txBody>
            <a:bodyPr wrap="none">
              <a:spAutoFit/>
            </a:bodyPr>
            <a:lstStyle/>
            <a:p>
              <a:r>
                <a:rPr kumimoji="1" lang="ja-JP" altLang="en-US" sz="706" b="1" dirty="0">
                  <a:latin typeface="Meiryo UI" panose="020B0604030504040204" pitchFamily="50" charset="-128"/>
                  <a:ea typeface="Meiryo UI" panose="020B0604030504040204" pitchFamily="50" charset="-128"/>
                </a:rPr>
                <a:t>サイクルルート</a:t>
              </a:r>
              <a:endParaRPr kumimoji="1" lang="en-US" altLang="ja-JP" sz="706" b="1" dirty="0">
                <a:latin typeface="Meiryo UI" panose="020B0604030504040204" pitchFamily="50" charset="-128"/>
                <a:ea typeface="Meiryo UI" panose="020B0604030504040204" pitchFamily="50" charset="-128"/>
              </a:endParaRPr>
            </a:p>
          </p:txBody>
        </p:sp>
        <p:sp>
          <p:nvSpPr>
            <p:cNvPr id="219" name="楕円 218"/>
            <p:cNvSpPr/>
            <p:nvPr/>
          </p:nvSpPr>
          <p:spPr>
            <a:xfrm>
              <a:off x="7564474" y="2394653"/>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220" name="テキスト ボックス 96"/>
            <p:cNvSpPr txBox="1"/>
            <p:nvPr/>
          </p:nvSpPr>
          <p:spPr>
            <a:xfrm>
              <a:off x="7432756" y="2267796"/>
              <a:ext cx="411666" cy="14586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USJ</a:t>
              </a:r>
            </a:p>
          </p:txBody>
        </p:sp>
        <p:sp>
          <p:nvSpPr>
            <p:cNvPr id="227" name="正方形/長方形 226"/>
            <p:cNvSpPr/>
            <p:nvPr/>
          </p:nvSpPr>
          <p:spPr>
            <a:xfrm>
              <a:off x="9058837" y="1553007"/>
              <a:ext cx="770016" cy="286423"/>
            </a:xfrm>
            <a:prstGeom prst="rect">
              <a:avLst/>
            </a:prstGeom>
          </p:spPr>
          <p:txBody>
            <a:bodyPr wrap="square">
              <a:noAutofit/>
            </a:bodyPr>
            <a:lstStyle/>
            <a:p>
              <a:pPr algn="ct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水の回廊</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234" name="上下矢印 233"/>
            <p:cNvSpPr/>
            <p:nvPr/>
          </p:nvSpPr>
          <p:spPr>
            <a:xfrm rot="21081697">
              <a:off x="8763254" y="3917093"/>
              <a:ext cx="377514" cy="1012309"/>
            </a:xfrm>
            <a:prstGeom prst="upDownArrow">
              <a:avLst/>
            </a:prstGeom>
            <a:solidFill>
              <a:schemeClr val="accent2">
                <a:alpha val="5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17"/>
            </a:p>
          </p:txBody>
        </p:sp>
        <p:sp>
          <p:nvSpPr>
            <p:cNvPr id="235" name="正方形/長方形 234"/>
            <p:cNvSpPr/>
            <p:nvPr/>
          </p:nvSpPr>
          <p:spPr>
            <a:xfrm rot="4920000">
              <a:off x="8451671" y="4214349"/>
              <a:ext cx="1092940" cy="387807"/>
            </a:xfrm>
            <a:prstGeom prst="rect">
              <a:avLst/>
            </a:prstGeom>
          </p:spPr>
          <p:txBody>
            <a:bodyPr wrap="none">
              <a:spAutoFit/>
            </a:bodyPr>
            <a:lstStyle/>
            <a:p>
              <a:pPr algn="ctr"/>
              <a:r>
                <a:rPr lang="ja-JP" altLang="en-US" sz="898" dirty="0">
                  <a:latin typeface="Meiryo UI" panose="020B0604030504040204" pitchFamily="50" charset="-128"/>
                  <a:ea typeface="Meiryo UI" panose="020B0604030504040204" pitchFamily="50" charset="-128"/>
                  <a:cs typeface="ＭＳ Ｐゴシック" panose="020B0600070205080204" pitchFamily="50" charset="-128"/>
                </a:rPr>
                <a:t>大阪～堺</a:t>
              </a:r>
              <a:endParaRPr lang="en-US" altLang="ja-JP" sz="898" dirty="0">
                <a:latin typeface="Meiryo UI" panose="020B0604030504040204" pitchFamily="50" charset="-128"/>
                <a:ea typeface="Meiryo UI" panose="020B0604030504040204" pitchFamily="50" charset="-128"/>
                <a:cs typeface="ＭＳ Ｐゴシック" panose="020B0600070205080204" pitchFamily="50" charset="-128"/>
              </a:endParaRPr>
            </a:p>
            <a:p>
              <a:pPr algn="ctr"/>
              <a:r>
                <a:rPr lang="ja-JP" altLang="en-US" sz="898" dirty="0">
                  <a:latin typeface="Meiryo UI" panose="020B0604030504040204" pitchFamily="50" charset="-128"/>
                  <a:ea typeface="Meiryo UI" panose="020B0604030504040204" pitchFamily="50" charset="-128"/>
                  <a:cs typeface="ＭＳ Ｐゴシック" panose="020B0600070205080204" pitchFamily="50" charset="-128"/>
                </a:rPr>
                <a:t>サイクルルート連携</a:t>
              </a:r>
              <a:endParaRPr lang="ja-JP" altLang="en-US" sz="898" dirty="0"/>
            </a:p>
          </p:txBody>
        </p:sp>
        <p:sp>
          <p:nvSpPr>
            <p:cNvPr id="236" name="正方形/長方形 235"/>
            <p:cNvSpPr/>
            <p:nvPr/>
          </p:nvSpPr>
          <p:spPr>
            <a:xfrm>
              <a:off x="7765864" y="2581995"/>
              <a:ext cx="1191844" cy="318543"/>
            </a:xfrm>
            <a:prstGeom prst="rect">
              <a:avLst/>
            </a:prstGeom>
          </p:spPr>
          <p:txBody>
            <a:bodyPr wrap="square">
              <a:noAutofit/>
            </a:bodyPr>
            <a:lstStyle/>
            <a:p>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天保山・築港</a:t>
              </a:r>
              <a:r>
                <a:rPr lang="en-US" altLang="ja-JP" sz="10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en-US" sz="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237" name="楕円 236"/>
            <p:cNvSpPr/>
            <p:nvPr/>
          </p:nvSpPr>
          <p:spPr>
            <a:xfrm>
              <a:off x="9005399" y="2319727"/>
              <a:ext cx="84478" cy="8447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239" name="テキスト ボックス 96"/>
            <p:cNvSpPr txBox="1"/>
            <p:nvPr/>
          </p:nvSpPr>
          <p:spPr>
            <a:xfrm>
              <a:off x="7496194" y="2757732"/>
              <a:ext cx="411666" cy="14586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海遊館</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フリーフォーム 86"/>
            <p:cNvSpPr/>
            <p:nvPr/>
          </p:nvSpPr>
          <p:spPr>
            <a:xfrm>
              <a:off x="9079869" y="1305491"/>
              <a:ext cx="781871" cy="1025284"/>
            </a:xfrm>
            <a:custGeom>
              <a:avLst/>
              <a:gdLst>
                <a:gd name="connsiteX0" fmla="*/ 800100 w 807720"/>
                <a:gd name="connsiteY0" fmla="*/ 22860 h 1059180"/>
                <a:gd name="connsiteX1" fmla="*/ 716280 w 807720"/>
                <a:gd name="connsiteY1" fmla="*/ 15240 h 1059180"/>
                <a:gd name="connsiteX2" fmla="*/ 617220 w 807720"/>
                <a:gd name="connsiteY2" fmla="*/ 0 h 1059180"/>
                <a:gd name="connsiteX3" fmla="*/ 495300 w 807720"/>
                <a:gd name="connsiteY3" fmla="*/ 7620 h 1059180"/>
                <a:gd name="connsiteX4" fmla="*/ 373380 w 807720"/>
                <a:gd name="connsiteY4" fmla="*/ 30480 h 1059180"/>
                <a:gd name="connsiteX5" fmla="*/ 289560 w 807720"/>
                <a:gd name="connsiteY5" fmla="*/ 60960 h 1059180"/>
                <a:gd name="connsiteX6" fmla="*/ 175260 w 807720"/>
                <a:gd name="connsiteY6" fmla="*/ 129540 h 1059180"/>
                <a:gd name="connsiteX7" fmla="*/ 99060 w 807720"/>
                <a:gd name="connsiteY7" fmla="*/ 251460 h 1059180"/>
                <a:gd name="connsiteX8" fmla="*/ 53340 w 807720"/>
                <a:gd name="connsiteY8" fmla="*/ 335280 h 1059180"/>
                <a:gd name="connsiteX9" fmla="*/ 22860 w 807720"/>
                <a:gd name="connsiteY9" fmla="*/ 381000 h 1059180"/>
                <a:gd name="connsiteX10" fmla="*/ 53340 w 807720"/>
                <a:gd name="connsiteY10" fmla="*/ 403860 h 1059180"/>
                <a:gd name="connsiteX11" fmla="*/ 68580 w 807720"/>
                <a:gd name="connsiteY11" fmla="*/ 586740 h 1059180"/>
                <a:gd name="connsiteX12" fmla="*/ 53340 w 807720"/>
                <a:gd name="connsiteY12" fmla="*/ 678180 h 1059180"/>
                <a:gd name="connsiteX13" fmla="*/ 22860 w 807720"/>
                <a:gd name="connsiteY13" fmla="*/ 792480 h 1059180"/>
                <a:gd name="connsiteX14" fmla="*/ 7620 w 807720"/>
                <a:gd name="connsiteY14" fmla="*/ 868680 h 1059180"/>
                <a:gd name="connsiteX15" fmla="*/ 0 w 807720"/>
                <a:gd name="connsiteY15" fmla="*/ 937260 h 1059180"/>
                <a:gd name="connsiteX16" fmla="*/ 0 w 807720"/>
                <a:gd name="connsiteY16" fmla="*/ 1005840 h 1059180"/>
                <a:gd name="connsiteX17" fmla="*/ 15240 w 807720"/>
                <a:gd name="connsiteY17" fmla="*/ 1059180 h 1059180"/>
                <a:gd name="connsiteX18" fmla="*/ 121920 w 807720"/>
                <a:gd name="connsiteY18" fmla="*/ 1005840 h 1059180"/>
                <a:gd name="connsiteX19" fmla="*/ 228600 w 807720"/>
                <a:gd name="connsiteY19" fmla="*/ 990600 h 1059180"/>
                <a:gd name="connsiteX20" fmla="*/ 335280 w 807720"/>
                <a:gd name="connsiteY20" fmla="*/ 990600 h 1059180"/>
                <a:gd name="connsiteX21" fmla="*/ 510540 w 807720"/>
                <a:gd name="connsiteY21" fmla="*/ 1021080 h 1059180"/>
                <a:gd name="connsiteX22" fmla="*/ 624840 w 807720"/>
                <a:gd name="connsiteY22" fmla="*/ 1021080 h 1059180"/>
                <a:gd name="connsiteX23" fmla="*/ 739140 w 807720"/>
                <a:gd name="connsiteY23" fmla="*/ 1005840 h 1059180"/>
                <a:gd name="connsiteX24" fmla="*/ 807720 w 807720"/>
                <a:gd name="connsiteY24" fmla="*/ 1005840 h 10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7720" h="1059180">
                  <a:moveTo>
                    <a:pt x="800100" y="22860"/>
                  </a:moveTo>
                  <a:lnTo>
                    <a:pt x="716280" y="15240"/>
                  </a:lnTo>
                  <a:lnTo>
                    <a:pt x="617220" y="0"/>
                  </a:lnTo>
                  <a:lnTo>
                    <a:pt x="495300" y="7620"/>
                  </a:lnTo>
                  <a:lnTo>
                    <a:pt x="373380" y="30480"/>
                  </a:lnTo>
                  <a:lnTo>
                    <a:pt x="289560" y="60960"/>
                  </a:lnTo>
                  <a:lnTo>
                    <a:pt x="175260" y="129540"/>
                  </a:lnTo>
                  <a:lnTo>
                    <a:pt x="99060" y="251460"/>
                  </a:lnTo>
                  <a:lnTo>
                    <a:pt x="53340" y="335280"/>
                  </a:lnTo>
                  <a:lnTo>
                    <a:pt x="22860" y="381000"/>
                  </a:lnTo>
                  <a:lnTo>
                    <a:pt x="53340" y="403860"/>
                  </a:lnTo>
                  <a:lnTo>
                    <a:pt x="68580" y="586740"/>
                  </a:lnTo>
                  <a:lnTo>
                    <a:pt x="53340" y="678180"/>
                  </a:lnTo>
                  <a:lnTo>
                    <a:pt x="22860" y="792480"/>
                  </a:lnTo>
                  <a:lnTo>
                    <a:pt x="7620" y="868680"/>
                  </a:lnTo>
                  <a:lnTo>
                    <a:pt x="0" y="937260"/>
                  </a:lnTo>
                  <a:lnTo>
                    <a:pt x="0" y="1005840"/>
                  </a:lnTo>
                  <a:lnTo>
                    <a:pt x="15240" y="1059180"/>
                  </a:lnTo>
                  <a:lnTo>
                    <a:pt x="121920" y="1005840"/>
                  </a:lnTo>
                  <a:lnTo>
                    <a:pt x="228600" y="990600"/>
                  </a:lnTo>
                  <a:lnTo>
                    <a:pt x="335280" y="990600"/>
                  </a:lnTo>
                  <a:lnTo>
                    <a:pt x="510540" y="1021080"/>
                  </a:lnTo>
                  <a:lnTo>
                    <a:pt x="624840" y="1021080"/>
                  </a:lnTo>
                  <a:lnTo>
                    <a:pt x="739140" y="1005840"/>
                  </a:lnTo>
                  <a:lnTo>
                    <a:pt x="807720" y="1005840"/>
                  </a:lnTo>
                </a:path>
              </a:pathLst>
            </a:custGeom>
            <a:noFill/>
            <a:ln w="38100">
              <a:solidFill>
                <a:schemeClr val="accent1">
                  <a:alpha val="70000"/>
                </a:schemeClr>
              </a:solidFill>
            </a:ln>
            <a:effectLst>
              <a:glow rad="381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96"/>
            <p:cNvSpPr txBox="1"/>
            <p:nvPr/>
          </p:nvSpPr>
          <p:spPr>
            <a:xfrm>
              <a:off x="8957849" y="6083121"/>
              <a:ext cx="658575" cy="138674"/>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41" b="1"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仁徳天皇陵古墳</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楕円 143"/>
            <p:cNvSpPr/>
            <p:nvPr/>
          </p:nvSpPr>
          <p:spPr>
            <a:xfrm>
              <a:off x="9254647" y="6223438"/>
              <a:ext cx="108000" cy="108000"/>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47" name="楕円 10"/>
            <p:cNvSpPr>
              <a:spLocks noChangeAspect="1"/>
            </p:cNvSpPr>
            <p:nvPr/>
          </p:nvSpPr>
          <p:spPr>
            <a:xfrm>
              <a:off x="6224728" y="2444825"/>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49" name="テキスト ボックス 96"/>
            <p:cNvSpPr txBox="1">
              <a:spLocks/>
            </p:cNvSpPr>
            <p:nvPr/>
          </p:nvSpPr>
          <p:spPr>
            <a:xfrm>
              <a:off x="7018824" y="1371563"/>
              <a:ext cx="7081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矢倉緑地公園</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楕円 149"/>
            <p:cNvSpPr>
              <a:spLocks noChangeAspect="1"/>
            </p:cNvSpPr>
            <p:nvPr/>
          </p:nvSpPr>
          <p:spPr>
            <a:xfrm>
              <a:off x="7087627" y="1482643"/>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51" name="フリーフォーム 150"/>
            <p:cNvSpPr>
              <a:spLocks noChangeAspect="1"/>
            </p:cNvSpPr>
            <p:nvPr/>
          </p:nvSpPr>
          <p:spPr>
            <a:xfrm>
              <a:off x="7601939" y="479284"/>
              <a:ext cx="882536" cy="949906"/>
            </a:xfrm>
            <a:custGeom>
              <a:avLst/>
              <a:gdLst>
                <a:gd name="connsiteX0" fmla="*/ 2857500 w 2857500"/>
                <a:gd name="connsiteY0" fmla="*/ 0 h 2438400"/>
                <a:gd name="connsiteX1" fmla="*/ 45720 w 2857500"/>
                <a:gd name="connsiteY1" fmla="*/ 2369820 h 2438400"/>
                <a:gd name="connsiteX2" fmla="*/ 0 w 2857500"/>
                <a:gd name="connsiteY2" fmla="*/ 2438400 h 2438400"/>
                <a:gd name="connsiteX0" fmla="*/ 2857500 w 2857500"/>
                <a:gd name="connsiteY0" fmla="*/ 0 h 2438400"/>
                <a:gd name="connsiteX1" fmla="*/ 2446020 w 2857500"/>
                <a:gd name="connsiteY1" fmla="*/ 510540 h 2438400"/>
                <a:gd name="connsiteX2" fmla="*/ 45720 w 2857500"/>
                <a:gd name="connsiteY2" fmla="*/ 2369820 h 2438400"/>
                <a:gd name="connsiteX3" fmla="*/ 0 w 2857500"/>
                <a:gd name="connsiteY3" fmla="*/ 2438400 h 2438400"/>
                <a:gd name="connsiteX0" fmla="*/ 2857500 w 2857500"/>
                <a:gd name="connsiteY0" fmla="*/ 0 h 2438400"/>
                <a:gd name="connsiteX1" fmla="*/ 2446020 w 2857500"/>
                <a:gd name="connsiteY1" fmla="*/ 51054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46020 w 2857500"/>
                <a:gd name="connsiteY1" fmla="*/ 51054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84120 w 2857500"/>
                <a:gd name="connsiteY1" fmla="*/ 51816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84120 w 2857500"/>
                <a:gd name="connsiteY1" fmla="*/ 51816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45720 w 2857500"/>
                <a:gd name="connsiteY3" fmla="*/ 2369820 h 2438400"/>
                <a:gd name="connsiteX4" fmla="*/ 0 w 2857500"/>
                <a:gd name="connsiteY4"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45720 w 2857500"/>
                <a:gd name="connsiteY4" fmla="*/ 2369820 h 2438400"/>
                <a:gd name="connsiteX5" fmla="*/ 0 w 2857500"/>
                <a:gd name="connsiteY5"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706880 w 2857500"/>
                <a:gd name="connsiteY3" fmla="*/ 105918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325880 w 2857500"/>
                <a:gd name="connsiteY4" fmla="*/ 1584960 h 2438400"/>
                <a:gd name="connsiteX5" fmla="*/ 45720 w 2857500"/>
                <a:gd name="connsiteY5" fmla="*/ 2369820 h 2438400"/>
                <a:gd name="connsiteX6" fmla="*/ 0 w 2857500"/>
                <a:gd name="connsiteY6"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325880 w 2857500"/>
                <a:gd name="connsiteY4" fmla="*/ 158496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09700 w 2857500"/>
                <a:gd name="connsiteY4" fmla="*/ 145542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45720 w 2857500"/>
                <a:gd name="connsiteY6" fmla="*/ 2369820 h 2438400"/>
                <a:gd name="connsiteX7" fmla="*/ 0 w 2857500"/>
                <a:gd name="connsiteY7" fmla="*/ 2438400 h 2438400"/>
                <a:gd name="connsiteX0" fmla="*/ 2857500 w 2857500"/>
                <a:gd name="connsiteY0" fmla="*/ 0 h 2438400"/>
                <a:gd name="connsiteX1" fmla="*/ 2499360 w 2857500"/>
                <a:gd name="connsiteY1" fmla="*/ 541020 h 2438400"/>
                <a:gd name="connsiteX2" fmla="*/ 2263140 w 2857500"/>
                <a:gd name="connsiteY2" fmla="*/ 906780 h 2438400"/>
                <a:gd name="connsiteX3" fmla="*/ 1699260 w 2857500"/>
                <a:gd name="connsiteY3" fmla="*/ 1036320 h 2438400"/>
                <a:gd name="connsiteX4" fmla="*/ 1440180 w 2857500"/>
                <a:gd name="connsiteY4" fmla="*/ 1447800 h 2438400"/>
                <a:gd name="connsiteX5" fmla="*/ 1158240 w 2857500"/>
                <a:gd name="connsiteY5" fmla="*/ 1981200 h 2438400"/>
                <a:gd name="connsiteX6" fmla="*/ 0 w 2857500"/>
                <a:gd name="connsiteY6" fmla="*/ 2438400 h 243840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297180 w 1996440"/>
                <a:gd name="connsiteY5" fmla="*/ 19812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 name="connsiteX0" fmla="*/ 1996440 w 1996440"/>
                <a:gd name="connsiteY0" fmla="*/ 0 h 2148840"/>
                <a:gd name="connsiteX1" fmla="*/ 1638300 w 1996440"/>
                <a:gd name="connsiteY1" fmla="*/ 541020 h 2148840"/>
                <a:gd name="connsiteX2" fmla="*/ 1402080 w 1996440"/>
                <a:gd name="connsiteY2" fmla="*/ 906780 h 2148840"/>
                <a:gd name="connsiteX3" fmla="*/ 838200 w 1996440"/>
                <a:gd name="connsiteY3" fmla="*/ 1036320 h 2148840"/>
                <a:gd name="connsiteX4" fmla="*/ 579120 w 1996440"/>
                <a:gd name="connsiteY4" fmla="*/ 1447800 h 2148840"/>
                <a:gd name="connsiteX5" fmla="*/ 365760 w 1996440"/>
                <a:gd name="connsiteY5" fmla="*/ 1943100 h 2148840"/>
                <a:gd name="connsiteX6" fmla="*/ 0 w 1996440"/>
                <a:gd name="connsiteY6" fmla="*/ 214884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6440" h="2148840">
                  <a:moveTo>
                    <a:pt x="1996440" y="0"/>
                  </a:moveTo>
                  <a:cubicBezTo>
                    <a:pt x="1833880" y="142240"/>
                    <a:pt x="1823720" y="299720"/>
                    <a:pt x="1638300" y="541020"/>
                  </a:cubicBezTo>
                  <a:cubicBezTo>
                    <a:pt x="1470660" y="838200"/>
                    <a:pt x="1577340" y="777240"/>
                    <a:pt x="1402080" y="906780"/>
                  </a:cubicBezTo>
                  <a:cubicBezTo>
                    <a:pt x="1176020" y="967740"/>
                    <a:pt x="1062990" y="922020"/>
                    <a:pt x="838200" y="1036320"/>
                  </a:cubicBezTo>
                  <a:cubicBezTo>
                    <a:pt x="646430" y="1140460"/>
                    <a:pt x="688340" y="1236980"/>
                    <a:pt x="579120" y="1447800"/>
                  </a:cubicBezTo>
                  <a:cubicBezTo>
                    <a:pt x="476250" y="1731010"/>
                    <a:pt x="605790" y="1678940"/>
                    <a:pt x="365760" y="1943100"/>
                  </a:cubicBezTo>
                  <a:cubicBezTo>
                    <a:pt x="125730" y="2108200"/>
                    <a:pt x="241300" y="2053590"/>
                    <a:pt x="0" y="2148840"/>
                  </a:cubicBezTo>
                </a:path>
              </a:pathLst>
            </a:custGeom>
            <a:noFill/>
            <a:ln w="889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52" name="テキスト ボックス 96"/>
            <p:cNvSpPr txBox="1">
              <a:spLocks noChangeAspect="1"/>
            </p:cNvSpPr>
            <p:nvPr/>
          </p:nvSpPr>
          <p:spPr>
            <a:xfrm>
              <a:off x="7804994" y="968624"/>
              <a:ext cx="7081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大野川緑陰道路</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テキスト ボックス 96"/>
            <p:cNvSpPr txBox="1"/>
            <p:nvPr/>
          </p:nvSpPr>
          <p:spPr>
            <a:xfrm>
              <a:off x="7749803" y="2870171"/>
              <a:ext cx="4955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赤レンガ倉庫</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楕円 153"/>
            <p:cNvSpPr/>
            <p:nvPr/>
          </p:nvSpPr>
          <p:spPr>
            <a:xfrm>
              <a:off x="7677086" y="2892533"/>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55" name="楕円 154"/>
            <p:cNvSpPr>
              <a:spLocks noChangeAspect="1"/>
            </p:cNvSpPr>
            <p:nvPr/>
          </p:nvSpPr>
          <p:spPr>
            <a:xfrm>
              <a:off x="7738784" y="2405513"/>
              <a:ext cx="108000" cy="108000"/>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56" name="楕円 10"/>
            <p:cNvSpPr>
              <a:spLocks noChangeAspect="1"/>
            </p:cNvSpPr>
            <p:nvPr/>
          </p:nvSpPr>
          <p:spPr>
            <a:xfrm>
              <a:off x="6540545" y="3448038"/>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57" name="テキスト ボックス 96"/>
            <p:cNvSpPr txBox="1">
              <a:spLocks/>
            </p:cNvSpPr>
            <p:nvPr/>
          </p:nvSpPr>
          <p:spPr>
            <a:xfrm>
              <a:off x="6083215" y="3589204"/>
              <a:ext cx="671873"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野鳥園臨港緑地</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テキスト ボックス 96"/>
            <p:cNvSpPr txBox="1">
              <a:spLocks/>
            </p:cNvSpPr>
            <p:nvPr/>
          </p:nvSpPr>
          <p:spPr>
            <a:xfrm>
              <a:off x="8943733" y="3904202"/>
              <a:ext cx="774247" cy="151477"/>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7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名村造船所跡地</a:t>
              </a:r>
              <a:endParaRPr lang="en-US" altLang="ja-JP" sz="7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楕円 158"/>
            <p:cNvSpPr/>
            <p:nvPr/>
          </p:nvSpPr>
          <p:spPr>
            <a:xfrm>
              <a:off x="8902664" y="3846917"/>
              <a:ext cx="84478" cy="8447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60" name="楕円 159"/>
            <p:cNvSpPr>
              <a:spLocks noChangeAspect="1"/>
            </p:cNvSpPr>
            <p:nvPr/>
          </p:nvSpPr>
          <p:spPr>
            <a:xfrm>
              <a:off x="8043584" y="3491363"/>
              <a:ext cx="108000" cy="108000"/>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61" name="テキスト ボックス 96"/>
            <p:cNvSpPr txBox="1"/>
            <p:nvPr/>
          </p:nvSpPr>
          <p:spPr>
            <a:xfrm>
              <a:off x="8182528" y="3488936"/>
              <a:ext cx="411864"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鶴浜岸壁</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2" name="楕円 161"/>
            <p:cNvSpPr>
              <a:spLocks noChangeAspect="1"/>
            </p:cNvSpPr>
            <p:nvPr/>
          </p:nvSpPr>
          <p:spPr>
            <a:xfrm>
              <a:off x="9015012" y="587702"/>
              <a:ext cx="108000" cy="108000"/>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63" name="テキスト ボックス 96"/>
            <p:cNvSpPr txBox="1">
              <a:spLocks noChangeAspect="1"/>
            </p:cNvSpPr>
            <p:nvPr/>
          </p:nvSpPr>
          <p:spPr>
            <a:xfrm>
              <a:off x="8421737" y="475471"/>
              <a:ext cx="7081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新北野防災船着場</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楕円 10"/>
            <p:cNvSpPr>
              <a:spLocks noChangeAspect="1"/>
            </p:cNvSpPr>
            <p:nvPr/>
          </p:nvSpPr>
          <p:spPr>
            <a:xfrm>
              <a:off x="6809109" y="5076039"/>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65" name="テキスト ボックス 96"/>
            <p:cNvSpPr txBox="1">
              <a:spLocks/>
            </p:cNvSpPr>
            <p:nvPr/>
          </p:nvSpPr>
          <p:spPr>
            <a:xfrm>
              <a:off x="6473519" y="5198040"/>
              <a:ext cx="611255"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共生の森</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楕円 168"/>
            <p:cNvSpPr/>
            <p:nvPr/>
          </p:nvSpPr>
          <p:spPr>
            <a:xfrm rot="706715">
              <a:off x="5704202" y="2596574"/>
              <a:ext cx="1060956" cy="720142"/>
            </a:xfrm>
            <a:prstGeom prst="ellipse">
              <a:avLst/>
            </a:prstGeom>
            <a:noFill/>
            <a:ln w="38100">
              <a:solidFill>
                <a:schemeClr val="tx1">
                  <a:lumMod val="50000"/>
                  <a:lumOff val="50000"/>
                  <a:alpha val="40000"/>
                </a:schemeClr>
              </a:solidFill>
            </a:ln>
            <a:effectLst>
              <a:glow rad="635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750">
                <a:latin typeface="Meiryo UI" panose="020B0604030504040204" pitchFamily="50" charset="-128"/>
                <a:ea typeface="Meiryo UI" panose="020B0604030504040204" pitchFamily="50" charset="-128"/>
              </a:endParaRPr>
            </a:p>
          </p:txBody>
        </p:sp>
        <p:sp>
          <p:nvSpPr>
            <p:cNvPr id="170" name="楕円 169"/>
            <p:cNvSpPr>
              <a:spLocks noChangeAspect="1"/>
            </p:cNvSpPr>
            <p:nvPr/>
          </p:nvSpPr>
          <p:spPr>
            <a:xfrm>
              <a:off x="7212318" y="3559617"/>
              <a:ext cx="100368" cy="100368"/>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71" name="テキスト ボックス 96"/>
            <p:cNvSpPr txBox="1">
              <a:spLocks noChangeAspect="1"/>
            </p:cNvSpPr>
            <p:nvPr/>
          </p:nvSpPr>
          <p:spPr>
            <a:xfrm>
              <a:off x="6836938" y="3642763"/>
              <a:ext cx="750761"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もと「咲洲高校」</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楕円 171"/>
            <p:cNvSpPr>
              <a:spLocks noChangeAspect="1"/>
            </p:cNvSpPr>
            <p:nvPr/>
          </p:nvSpPr>
          <p:spPr>
            <a:xfrm>
              <a:off x="8099546" y="3365571"/>
              <a:ext cx="100368" cy="100368"/>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73" name="楕円 172"/>
            <p:cNvSpPr>
              <a:spLocks noChangeAspect="1"/>
            </p:cNvSpPr>
            <p:nvPr/>
          </p:nvSpPr>
          <p:spPr>
            <a:xfrm>
              <a:off x="7937253" y="4103604"/>
              <a:ext cx="100368" cy="100368"/>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74" name="楕円 173"/>
            <p:cNvSpPr>
              <a:spLocks noChangeAspect="1"/>
            </p:cNvSpPr>
            <p:nvPr/>
          </p:nvSpPr>
          <p:spPr>
            <a:xfrm>
              <a:off x="6638760" y="3327871"/>
              <a:ext cx="100368" cy="100368"/>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78" name="テキスト ボックス 96"/>
            <p:cNvSpPr txBox="1">
              <a:spLocks noChangeAspect="1"/>
            </p:cNvSpPr>
            <p:nvPr/>
          </p:nvSpPr>
          <p:spPr>
            <a:xfrm>
              <a:off x="8087743" y="3355236"/>
              <a:ext cx="750761"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もと「車庫用地」</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楕円 178"/>
            <p:cNvSpPr>
              <a:spLocks noChangeAspect="1"/>
            </p:cNvSpPr>
            <p:nvPr/>
          </p:nvSpPr>
          <p:spPr>
            <a:xfrm>
              <a:off x="7392651" y="2886358"/>
              <a:ext cx="97501" cy="9750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80" name="楕円 179"/>
            <p:cNvSpPr>
              <a:spLocks noChangeAspect="1"/>
            </p:cNvSpPr>
            <p:nvPr/>
          </p:nvSpPr>
          <p:spPr>
            <a:xfrm>
              <a:off x="6254522" y="2652355"/>
              <a:ext cx="113399" cy="113399"/>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81" name="楕円 10"/>
            <p:cNvSpPr>
              <a:spLocks noChangeAspect="1"/>
            </p:cNvSpPr>
            <p:nvPr/>
          </p:nvSpPr>
          <p:spPr>
            <a:xfrm>
              <a:off x="6752944" y="3279597"/>
              <a:ext cx="91088" cy="91088"/>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83" name="テキスト ボックス 96"/>
            <p:cNvSpPr txBox="1"/>
            <p:nvPr/>
          </p:nvSpPr>
          <p:spPr>
            <a:xfrm>
              <a:off x="6287595" y="2710973"/>
              <a:ext cx="511409" cy="24705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海上アクセス拠点</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テキスト ボックス 96"/>
            <p:cNvSpPr txBox="1">
              <a:spLocks noChangeAspect="1"/>
            </p:cNvSpPr>
            <p:nvPr/>
          </p:nvSpPr>
          <p:spPr>
            <a:xfrm>
              <a:off x="7628266" y="4173856"/>
              <a:ext cx="750761"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もと「第６貯木場」</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5" name="テキスト ボックス 96"/>
            <p:cNvSpPr txBox="1">
              <a:spLocks noChangeAspect="1"/>
            </p:cNvSpPr>
            <p:nvPr/>
          </p:nvSpPr>
          <p:spPr>
            <a:xfrm>
              <a:off x="5777379" y="3343836"/>
              <a:ext cx="872379"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もと「なにわの海の時空館」</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6" name="テキスト ボックス 96"/>
            <p:cNvSpPr txBox="1">
              <a:spLocks noChangeAspect="1"/>
            </p:cNvSpPr>
            <p:nvPr/>
          </p:nvSpPr>
          <p:spPr>
            <a:xfrm>
              <a:off x="7679695" y="2169617"/>
              <a:ext cx="554233" cy="247052"/>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ユニバーサル</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シティポート</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7" name="テキスト ボックス 96"/>
            <p:cNvSpPr txBox="1">
              <a:spLocks noChangeAspect="1"/>
            </p:cNvSpPr>
            <p:nvPr/>
          </p:nvSpPr>
          <p:spPr>
            <a:xfrm>
              <a:off x="6657281" y="3164872"/>
              <a:ext cx="750761"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シーサイドコスモ</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テキスト ボックス 96"/>
            <p:cNvSpPr txBox="1"/>
            <p:nvPr/>
          </p:nvSpPr>
          <p:spPr>
            <a:xfrm>
              <a:off x="7399546" y="2575963"/>
              <a:ext cx="495518"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天保山岸壁</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0" name="楕円 139"/>
            <p:cNvSpPr>
              <a:spLocks noChangeAspect="1"/>
            </p:cNvSpPr>
            <p:nvPr/>
          </p:nvSpPr>
          <p:spPr>
            <a:xfrm>
              <a:off x="7497145" y="2696959"/>
              <a:ext cx="97501" cy="97501"/>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141" name="フリーフォーム 140"/>
            <p:cNvSpPr/>
            <p:nvPr/>
          </p:nvSpPr>
          <p:spPr>
            <a:xfrm>
              <a:off x="7722870" y="377190"/>
              <a:ext cx="502920" cy="472440"/>
            </a:xfrm>
            <a:custGeom>
              <a:avLst/>
              <a:gdLst>
                <a:gd name="connsiteX0" fmla="*/ 0 w 502920"/>
                <a:gd name="connsiteY0" fmla="*/ 472440 h 472440"/>
                <a:gd name="connsiteX1" fmla="*/ 83820 w 502920"/>
                <a:gd name="connsiteY1" fmla="*/ 411480 h 472440"/>
                <a:gd name="connsiteX2" fmla="*/ 182880 w 502920"/>
                <a:gd name="connsiteY2" fmla="*/ 381000 h 472440"/>
                <a:gd name="connsiteX3" fmla="*/ 251460 w 502920"/>
                <a:gd name="connsiteY3" fmla="*/ 381000 h 472440"/>
                <a:gd name="connsiteX4" fmla="*/ 350520 w 502920"/>
                <a:gd name="connsiteY4" fmla="*/ 342900 h 472440"/>
                <a:gd name="connsiteX5" fmla="*/ 426720 w 502920"/>
                <a:gd name="connsiteY5" fmla="*/ 281940 h 472440"/>
                <a:gd name="connsiteX6" fmla="*/ 464820 w 502920"/>
                <a:gd name="connsiteY6" fmla="*/ 220980 h 472440"/>
                <a:gd name="connsiteX7" fmla="*/ 487680 w 502920"/>
                <a:gd name="connsiteY7" fmla="*/ 144780 h 472440"/>
                <a:gd name="connsiteX8" fmla="*/ 502920 w 502920"/>
                <a:gd name="connsiteY8" fmla="*/ 99060 h 472440"/>
                <a:gd name="connsiteX9" fmla="*/ 502920 w 502920"/>
                <a:gd name="connsiteY9" fmla="*/ 38100 h 472440"/>
                <a:gd name="connsiteX10" fmla="*/ 495300 w 502920"/>
                <a:gd name="connsiteY10" fmla="*/ 0 h 4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920" h="472440">
                  <a:moveTo>
                    <a:pt x="0" y="472440"/>
                  </a:moveTo>
                  <a:lnTo>
                    <a:pt x="83820" y="411480"/>
                  </a:lnTo>
                  <a:lnTo>
                    <a:pt x="182880" y="381000"/>
                  </a:lnTo>
                  <a:lnTo>
                    <a:pt x="251460" y="381000"/>
                  </a:lnTo>
                  <a:lnTo>
                    <a:pt x="350520" y="342900"/>
                  </a:lnTo>
                  <a:lnTo>
                    <a:pt x="426720" y="281940"/>
                  </a:lnTo>
                  <a:lnTo>
                    <a:pt x="464820" y="220980"/>
                  </a:lnTo>
                  <a:lnTo>
                    <a:pt x="487680" y="144780"/>
                  </a:lnTo>
                  <a:lnTo>
                    <a:pt x="502920" y="99060"/>
                  </a:lnTo>
                  <a:lnTo>
                    <a:pt x="502920" y="38100"/>
                  </a:lnTo>
                  <a:lnTo>
                    <a:pt x="495300" y="0"/>
                  </a:lnTo>
                </a:path>
              </a:pathLst>
            </a:custGeom>
            <a:noFill/>
            <a:ln w="63500" cap="rnd" cmpd="dbl">
              <a:solidFill>
                <a:schemeClr val="accent2"/>
              </a:solidFill>
              <a:prstDash val="solid"/>
              <a:headEnd type="triangle"/>
            </a:ln>
            <a:effectLst>
              <a:glow rad="635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p:cNvSpPr/>
            <p:nvPr/>
          </p:nvSpPr>
          <p:spPr>
            <a:xfrm>
              <a:off x="7457753" y="491427"/>
              <a:ext cx="776175" cy="200952"/>
            </a:xfrm>
            <a:prstGeom prst="rect">
              <a:avLst/>
            </a:prstGeom>
          </p:spPr>
          <p:txBody>
            <a:bodyPr wrap="none">
              <a:spAutoFit/>
            </a:bodyPr>
            <a:lstStyle/>
            <a:p>
              <a:r>
                <a:rPr kumimoji="1" lang="ja-JP" altLang="en-US" sz="706" b="1" dirty="0">
                  <a:latin typeface="Meiryo UI" panose="020B0604030504040204" pitchFamily="50" charset="-128"/>
                  <a:ea typeface="Meiryo UI" panose="020B0604030504040204" pitchFamily="50" charset="-128"/>
                </a:rPr>
                <a:t>なにわ自転車道</a:t>
              </a:r>
              <a:endParaRPr kumimoji="1" lang="en-US" altLang="ja-JP" sz="706" b="1" dirty="0">
                <a:latin typeface="Meiryo UI" panose="020B0604030504040204" pitchFamily="50" charset="-128"/>
                <a:ea typeface="Meiryo UI" panose="020B0604030504040204" pitchFamily="50" charset="-128"/>
              </a:endParaRPr>
            </a:p>
          </p:txBody>
        </p:sp>
        <p:sp>
          <p:nvSpPr>
            <p:cNvPr id="146" name="楕円 145"/>
            <p:cNvSpPr/>
            <p:nvPr/>
          </p:nvSpPr>
          <p:spPr>
            <a:xfrm>
              <a:off x="7147364" y="3256637"/>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67" name="テキスト ボックス 96"/>
            <p:cNvSpPr txBox="1">
              <a:spLocks noChangeAspect="1"/>
            </p:cNvSpPr>
            <p:nvPr/>
          </p:nvSpPr>
          <p:spPr>
            <a:xfrm>
              <a:off x="7230565" y="3228712"/>
              <a:ext cx="739483" cy="210085"/>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NITE</a:t>
              </a:r>
            </a:p>
            <a:p>
              <a:r>
                <a:rPr lang="ja-JP" altLang="en-US" sz="4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4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製品評価技術基盤機構</a:t>
              </a:r>
              <a:r>
                <a:rPr lang="ja-JP" altLang="en-US" sz="4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4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楕円 167"/>
            <p:cNvSpPr/>
            <p:nvPr/>
          </p:nvSpPr>
          <p:spPr>
            <a:xfrm>
              <a:off x="7154516" y="3437643"/>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82" name="テキスト ボックス 96"/>
            <p:cNvSpPr txBox="1">
              <a:spLocks noChangeAspect="1"/>
            </p:cNvSpPr>
            <p:nvPr/>
          </p:nvSpPr>
          <p:spPr>
            <a:xfrm>
              <a:off x="7238749" y="3418123"/>
              <a:ext cx="658923" cy="12352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インテックス大阪</a:t>
              </a:r>
              <a:endParaRPr lang="en-US" altLang="ja-JP" sz="57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 name="直線コネクタ 4"/>
            <p:cNvCxnSpPr/>
            <p:nvPr/>
          </p:nvCxnSpPr>
          <p:spPr>
            <a:xfrm>
              <a:off x="5135427" y="4235619"/>
              <a:ext cx="471546" cy="1231644"/>
            </a:xfrm>
            <a:prstGeom prst="line">
              <a:avLst/>
            </a:prstGeom>
            <a:ln w="127000" cap="rnd">
              <a:solidFill>
                <a:srgbClr val="FFFF00">
                  <a:alpha val="65000"/>
                </a:srgbClr>
              </a:solidFill>
              <a:prstDash val="sysDot"/>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89" name="直線コネクタ 188"/>
            <p:cNvCxnSpPr/>
            <p:nvPr/>
          </p:nvCxnSpPr>
          <p:spPr>
            <a:xfrm flipV="1">
              <a:off x="6951910" y="5047540"/>
              <a:ext cx="495595" cy="140101"/>
            </a:xfrm>
            <a:prstGeom prst="line">
              <a:avLst/>
            </a:prstGeom>
            <a:ln w="63500" cap="rnd">
              <a:solidFill>
                <a:srgbClr val="FFFF00">
                  <a:alpha val="65000"/>
                </a:srgbClr>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90" name="直線コネクタ 189"/>
            <p:cNvCxnSpPr/>
            <p:nvPr/>
          </p:nvCxnSpPr>
          <p:spPr>
            <a:xfrm flipH="1" flipV="1">
              <a:off x="7707850" y="4297382"/>
              <a:ext cx="164242" cy="465248"/>
            </a:xfrm>
            <a:prstGeom prst="line">
              <a:avLst/>
            </a:prstGeom>
            <a:ln w="63500" cap="rnd">
              <a:solidFill>
                <a:srgbClr val="FFFF00">
                  <a:alpha val="65000"/>
                </a:srgbClr>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191" name="グループ化 190"/>
            <p:cNvGrpSpPr/>
            <p:nvPr/>
          </p:nvGrpSpPr>
          <p:grpSpPr>
            <a:xfrm>
              <a:off x="4604296" y="5638722"/>
              <a:ext cx="1692000" cy="972000"/>
              <a:chOff x="4805919" y="5820681"/>
              <a:chExt cx="1692000" cy="972000"/>
            </a:xfrm>
          </p:grpSpPr>
          <p:sp>
            <p:nvSpPr>
              <p:cNvPr id="192" name="正方形/長方形 191"/>
              <p:cNvSpPr/>
              <p:nvPr/>
            </p:nvSpPr>
            <p:spPr>
              <a:xfrm>
                <a:off x="4805919" y="5820681"/>
                <a:ext cx="1692000" cy="972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重点取組みエリア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観光・にぎわい施設等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公園・みどり等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船着場・親水護岸等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361950">
                  <a:lnSpc>
                    <a:spcPts val="1400"/>
                  </a:lnSpc>
                </a:pPr>
                <a:r>
                  <a:rPr kumimoji="1" lang="ja-JP" altLang="en-US" sz="1000" dirty="0">
                    <a:solidFill>
                      <a:schemeClr val="tx1"/>
                    </a:solidFill>
                    <a:latin typeface="Meiryo UI" panose="020B0604030504040204" pitchFamily="50" charset="-128"/>
                    <a:ea typeface="Meiryo UI" panose="020B0604030504040204" pitchFamily="50" charset="-128"/>
                  </a:rPr>
                  <a:t>公有地等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indent="533400">
                  <a:lnSpc>
                    <a:spcPts val="1600"/>
                  </a:lnSpc>
                </a:pPr>
                <a:endParaRPr kumimoji="1" lang="en-US" altLang="ja-JP" sz="1000" dirty="0">
                  <a:solidFill>
                    <a:schemeClr val="tx1"/>
                  </a:solidFill>
                  <a:latin typeface="Meiryo UI" panose="020B0604030504040204" pitchFamily="50" charset="-128"/>
                  <a:ea typeface="Meiryo UI" panose="020B0604030504040204" pitchFamily="50" charset="-128"/>
                </a:endParaRPr>
              </a:p>
            </p:txBody>
          </p:sp>
          <p:sp>
            <p:nvSpPr>
              <p:cNvPr id="193" name="楕円 192"/>
              <p:cNvSpPr/>
              <p:nvPr/>
            </p:nvSpPr>
            <p:spPr>
              <a:xfrm>
                <a:off x="4858692" y="5863102"/>
                <a:ext cx="288000" cy="144000"/>
              </a:xfrm>
              <a:prstGeom prst="ellipse">
                <a:avLst/>
              </a:prstGeom>
              <a:noFill/>
              <a:ln w="25400">
                <a:solidFill>
                  <a:schemeClr val="tx1">
                    <a:lumMod val="50000"/>
                    <a:lumOff val="50000"/>
                    <a:alpha val="40000"/>
                  </a:schemeClr>
                </a:solidFill>
              </a:ln>
              <a:effectLst>
                <a:glow rad="63500">
                  <a:schemeClr val="tx1">
                    <a:lumMod val="50000"/>
                    <a:lumOff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750">
                  <a:latin typeface="Meiryo UI" panose="020B0604030504040204" pitchFamily="50" charset="-128"/>
                  <a:ea typeface="Meiryo UI" panose="020B0604030504040204" pitchFamily="50" charset="-128"/>
                </a:endParaRPr>
              </a:p>
            </p:txBody>
          </p:sp>
          <p:sp>
            <p:nvSpPr>
              <p:cNvPr id="222" name="楕円 221"/>
              <p:cNvSpPr>
                <a:spLocks noChangeAspect="1"/>
              </p:cNvSpPr>
              <p:nvPr/>
            </p:nvSpPr>
            <p:spPr>
              <a:xfrm>
                <a:off x="4948692" y="6075562"/>
                <a:ext cx="108000" cy="108000"/>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231" name="楕円 10"/>
              <p:cNvSpPr/>
              <p:nvPr/>
            </p:nvSpPr>
            <p:spPr>
              <a:xfrm>
                <a:off x="4948692" y="6435774"/>
                <a:ext cx="108000" cy="108000"/>
              </a:xfrm>
              <a:prstGeom prst="ellipse">
                <a:avLst/>
              </a:prstGeom>
              <a:solidFill>
                <a:srgbClr val="0070C0"/>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232" name="楕円 10"/>
              <p:cNvSpPr>
                <a:spLocks noChangeAspect="1"/>
              </p:cNvSpPr>
              <p:nvPr/>
            </p:nvSpPr>
            <p:spPr>
              <a:xfrm>
                <a:off x="4948692" y="6255668"/>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233" name="楕円 232"/>
              <p:cNvSpPr>
                <a:spLocks noChangeAspect="1"/>
              </p:cNvSpPr>
              <p:nvPr/>
            </p:nvSpPr>
            <p:spPr>
              <a:xfrm>
                <a:off x="4948692" y="6615881"/>
                <a:ext cx="108000" cy="108000"/>
              </a:xfrm>
              <a:prstGeom prst="ellipse">
                <a:avLst/>
              </a:prstGeom>
              <a:solidFill>
                <a:schemeClr val="accent3"/>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grpSp>
        <p:sp>
          <p:nvSpPr>
            <p:cNvPr id="241" name="楕円 10"/>
            <p:cNvSpPr>
              <a:spLocks noChangeAspect="1"/>
            </p:cNvSpPr>
            <p:nvPr/>
          </p:nvSpPr>
          <p:spPr>
            <a:xfrm>
              <a:off x="7405253" y="4727661"/>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
          <p:nvSpPr>
            <p:cNvPr id="221" name="楕円 220"/>
            <p:cNvSpPr/>
            <p:nvPr/>
          </p:nvSpPr>
          <p:spPr>
            <a:xfrm>
              <a:off x="7472125" y="2779879"/>
              <a:ext cx="88219" cy="88218"/>
            </a:xfrm>
            <a:prstGeom prst="ellipse">
              <a:avLst/>
            </a:prstGeom>
            <a:solidFill>
              <a:schemeClr val="accent4"/>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226" name="フリーフォーム 225"/>
            <p:cNvSpPr/>
            <p:nvPr/>
          </p:nvSpPr>
          <p:spPr>
            <a:xfrm>
              <a:off x="7384250" y="3019267"/>
              <a:ext cx="618851" cy="876649"/>
            </a:xfrm>
            <a:custGeom>
              <a:avLst/>
              <a:gdLst>
                <a:gd name="connsiteX0" fmla="*/ 0 w 588346"/>
                <a:gd name="connsiteY0" fmla="*/ 0 h 833437"/>
                <a:gd name="connsiteX1" fmla="*/ 166687 w 588346"/>
                <a:gd name="connsiteY1" fmla="*/ 109537 h 833437"/>
                <a:gd name="connsiteX2" fmla="*/ 395287 w 588346"/>
                <a:gd name="connsiteY2" fmla="*/ 200025 h 833437"/>
                <a:gd name="connsiteX3" fmla="*/ 523875 w 588346"/>
                <a:gd name="connsiteY3" fmla="*/ 395287 h 833437"/>
                <a:gd name="connsiteX4" fmla="*/ 581025 w 588346"/>
                <a:gd name="connsiteY4" fmla="*/ 676275 h 833437"/>
                <a:gd name="connsiteX5" fmla="*/ 585787 w 588346"/>
                <a:gd name="connsiteY5" fmla="*/ 833437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346" h="833437">
                  <a:moveTo>
                    <a:pt x="0" y="0"/>
                  </a:moveTo>
                  <a:cubicBezTo>
                    <a:pt x="50403" y="38100"/>
                    <a:pt x="100806" y="76200"/>
                    <a:pt x="166687" y="109537"/>
                  </a:cubicBezTo>
                  <a:cubicBezTo>
                    <a:pt x="232568" y="142875"/>
                    <a:pt x="335756" y="152400"/>
                    <a:pt x="395287" y="200025"/>
                  </a:cubicBezTo>
                  <a:cubicBezTo>
                    <a:pt x="454818" y="247650"/>
                    <a:pt x="492919" y="315912"/>
                    <a:pt x="523875" y="395287"/>
                  </a:cubicBezTo>
                  <a:cubicBezTo>
                    <a:pt x="554831" y="474662"/>
                    <a:pt x="570706" y="603250"/>
                    <a:pt x="581025" y="676275"/>
                  </a:cubicBezTo>
                  <a:cubicBezTo>
                    <a:pt x="591344" y="749300"/>
                    <a:pt x="588565" y="791368"/>
                    <a:pt x="585787" y="833437"/>
                  </a:cubicBezTo>
                </a:path>
              </a:pathLst>
            </a:custGeom>
            <a:noFill/>
            <a:ln w="3810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フリーフォーム 223"/>
            <p:cNvSpPr/>
            <p:nvPr/>
          </p:nvSpPr>
          <p:spPr>
            <a:xfrm>
              <a:off x="7624702" y="2371046"/>
              <a:ext cx="1303452" cy="729559"/>
            </a:xfrm>
            <a:custGeom>
              <a:avLst/>
              <a:gdLst>
                <a:gd name="connsiteX0" fmla="*/ 1507005 w 1507005"/>
                <a:gd name="connsiteY0" fmla="*/ 0 h 829295"/>
                <a:gd name="connsiteX1" fmla="*/ 1385085 w 1507005"/>
                <a:gd name="connsiteY1" fmla="*/ 53340 h 829295"/>
                <a:gd name="connsiteX2" fmla="*/ 1240305 w 1507005"/>
                <a:gd name="connsiteY2" fmla="*/ 190500 h 829295"/>
                <a:gd name="connsiteX3" fmla="*/ 1164105 w 1507005"/>
                <a:gd name="connsiteY3" fmla="*/ 335280 h 829295"/>
                <a:gd name="connsiteX4" fmla="*/ 1080285 w 1507005"/>
                <a:gd name="connsiteY4" fmla="*/ 441960 h 829295"/>
                <a:gd name="connsiteX5" fmla="*/ 981225 w 1507005"/>
                <a:gd name="connsiteY5" fmla="*/ 586740 h 829295"/>
                <a:gd name="connsiteX6" fmla="*/ 874545 w 1507005"/>
                <a:gd name="connsiteY6" fmla="*/ 693420 h 829295"/>
                <a:gd name="connsiteX7" fmla="*/ 706905 w 1507005"/>
                <a:gd name="connsiteY7" fmla="*/ 762000 h 829295"/>
                <a:gd name="connsiteX8" fmla="*/ 592605 w 1507005"/>
                <a:gd name="connsiteY8" fmla="*/ 822960 h 829295"/>
                <a:gd name="connsiteX9" fmla="*/ 455445 w 1507005"/>
                <a:gd name="connsiteY9" fmla="*/ 815340 h 829295"/>
                <a:gd name="connsiteX10" fmla="*/ 219225 w 1507005"/>
                <a:gd name="connsiteY10" fmla="*/ 716280 h 829295"/>
                <a:gd name="connsiteX11" fmla="*/ 66825 w 1507005"/>
                <a:gd name="connsiteY11" fmla="*/ 662940 h 829295"/>
                <a:gd name="connsiteX12" fmla="*/ 5865 w 1507005"/>
                <a:gd name="connsiteY12" fmla="*/ 533400 h 829295"/>
                <a:gd name="connsiteX13" fmla="*/ 5865 w 1507005"/>
                <a:gd name="connsiteY13" fmla="*/ 472440 h 829295"/>
                <a:gd name="connsiteX0" fmla="*/ 1507005 w 1507005"/>
                <a:gd name="connsiteY0" fmla="*/ 0 h 840309"/>
                <a:gd name="connsiteX1" fmla="*/ 1385085 w 1507005"/>
                <a:gd name="connsiteY1" fmla="*/ 53340 h 840309"/>
                <a:gd name="connsiteX2" fmla="*/ 1240305 w 1507005"/>
                <a:gd name="connsiteY2" fmla="*/ 190500 h 840309"/>
                <a:gd name="connsiteX3" fmla="*/ 1164105 w 1507005"/>
                <a:gd name="connsiteY3" fmla="*/ 335280 h 840309"/>
                <a:gd name="connsiteX4" fmla="*/ 1080285 w 1507005"/>
                <a:gd name="connsiteY4" fmla="*/ 441960 h 840309"/>
                <a:gd name="connsiteX5" fmla="*/ 981225 w 1507005"/>
                <a:gd name="connsiteY5" fmla="*/ 586740 h 840309"/>
                <a:gd name="connsiteX6" fmla="*/ 874545 w 1507005"/>
                <a:gd name="connsiteY6" fmla="*/ 693420 h 840309"/>
                <a:gd name="connsiteX7" fmla="*/ 714525 w 1507005"/>
                <a:gd name="connsiteY7" fmla="*/ 609600 h 840309"/>
                <a:gd name="connsiteX8" fmla="*/ 592605 w 1507005"/>
                <a:gd name="connsiteY8" fmla="*/ 822960 h 840309"/>
                <a:gd name="connsiteX9" fmla="*/ 455445 w 1507005"/>
                <a:gd name="connsiteY9" fmla="*/ 815340 h 840309"/>
                <a:gd name="connsiteX10" fmla="*/ 219225 w 1507005"/>
                <a:gd name="connsiteY10" fmla="*/ 716280 h 840309"/>
                <a:gd name="connsiteX11" fmla="*/ 66825 w 1507005"/>
                <a:gd name="connsiteY11" fmla="*/ 662940 h 840309"/>
                <a:gd name="connsiteX12" fmla="*/ 5865 w 1507005"/>
                <a:gd name="connsiteY12" fmla="*/ 533400 h 840309"/>
                <a:gd name="connsiteX13" fmla="*/ 5865 w 1507005"/>
                <a:gd name="connsiteY13" fmla="*/ 472440 h 840309"/>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219225 w 1507005"/>
                <a:gd name="connsiteY10" fmla="*/ 7162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07005 w 1507005"/>
                <a:gd name="connsiteY0" fmla="*/ 0 h 823761"/>
                <a:gd name="connsiteX1" fmla="*/ 1385085 w 1507005"/>
                <a:gd name="connsiteY1" fmla="*/ 53340 h 823761"/>
                <a:gd name="connsiteX2" fmla="*/ 1240305 w 1507005"/>
                <a:gd name="connsiteY2" fmla="*/ 190500 h 823761"/>
                <a:gd name="connsiteX3" fmla="*/ 1164105 w 1507005"/>
                <a:gd name="connsiteY3" fmla="*/ 335280 h 823761"/>
                <a:gd name="connsiteX4" fmla="*/ 1080285 w 1507005"/>
                <a:gd name="connsiteY4" fmla="*/ 441960 h 823761"/>
                <a:gd name="connsiteX5" fmla="*/ 981225 w 1507005"/>
                <a:gd name="connsiteY5" fmla="*/ 586740 h 823761"/>
                <a:gd name="connsiteX6" fmla="*/ 874545 w 1507005"/>
                <a:gd name="connsiteY6" fmla="*/ 693420 h 823761"/>
                <a:gd name="connsiteX7" fmla="*/ 714525 w 1507005"/>
                <a:gd name="connsiteY7" fmla="*/ 609600 h 823761"/>
                <a:gd name="connsiteX8" fmla="*/ 592605 w 1507005"/>
                <a:gd name="connsiteY8" fmla="*/ 822960 h 823761"/>
                <a:gd name="connsiteX9" fmla="*/ 554505 w 1507005"/>
                <a:gd name="connsiteY9" fmla="*/ 518160 h 823761"/>
                <a:gd name="connsiteX10" fmla="*/ 402105 w 1507005"/>
                <a:gd name="connsiteY10" fmla="*/ 411480 h 823761"/>
                <a:gd name="connsiteX11" fmla="*/ 66825 w 1507005"/>
                <a:gd name="connsiteY11" fmla="*/ 662940 h 823761"/>
                <a:gd name="connsiteX12" fmla="*/ 5865 w 1507005"/>
                <a:gd name="connsiteY12" fmla="*/ 533400 h 823761"/>
                <a:gd name="connsiteX13" fmla="*/ 5865 w 1507005"/>
                <a:gd name="connsiteY13" fmla="*/ 472440 h 823761"/>
                <a:gd name="connsiteX0" fmla="*/ 1526016 w 1526016"/>
                <a:gd name="connsiteY0" fmla="*/ 0 h 823761"/>
                <a:gd name="connsiteX1" fmla="*/ 1404096 w 1526016"/>
                <a:gd name="connsiteY1" fmla="*/ 53340 h 823761"/>
                <a:gd name="connsiteX2" fmla="*/ 1259316 w 1526016"/>
                <a:gd name="connsiteY2" fmla="*/ 190500 h 823761"/>
                <a:gd name="connsiteX3" fmla="*/ 1183116 w 1526016"/>
                <a:gd name="connsiteY3" fmla="*/ 335280 h 823761"/>
                <a:gd name="connsiteX4" fmla="*/ 1099296 w 1526016"/>
                <a:gd name="connsiteY4" fmla="*/ 441960 h 823761"/>
                <a:gd name="connsiteX5" fmla="*/ 1000236 w 1526016"/>
                <a:gd name="connsiteY5" fmla="*/ 586740 h 823761"/>
                <a:gd name="connsiteX6" fmla="*/ 893556 w 1526016"/>
                <a:gd name="connsiteY6" fmla="*/ 693420 h 823761"/>
                <a:gd name="connsiteX7" fmla="*/ 733536 w 1526016"/>
                <a:gd name="connsiteY7" fmla="*/ 609600 h 823761"/>
                <a:gd name="connsiteX8" fmla="*/ 611616 w 1526016"/>
                <a:gd name="connsiteY8" fmla="*/ 822960 h 823761"/>
                <a:gd name="connsiteX9" fmla="*/ 573516 w 1526016"/>
                <a:gd name="connsiteY9" fmla="*/ 518160 h 823761"/>
                <a:gd name="connsiteX10" fmla="*/ 421116 w 1526016"/>
                <a:gd name="connsiteY10" fmla="*/ 411480 h 823761"/>
                <a:gd name="connsiteX11" fmla="*/ 344916 w 1526016"/>
                <a:gd name="connsiteY11" fmla="*/ 320040 h 823761"/>
                <a:gd name="connsiteX12" fmla="*/ 24876 w 1526016"/>
                <a:gd name="connsiteY12" fmla="*/ 533400 h 823761"/>
                <a:gd name="connsiteX13" fmla="*/ 24876 w 1526016"/>
                <a:gd name="connsiteY13" fmla="*/ 472440 h 823761"/>
                <a:gd name="connsiteX0" fmla="*/ 1501246 w 1501246"/>
                <a:gd name="connsiteY0" fmla="*/ 0 h 823761"/>
                <a:gd name="connsiteX1" fmla="*/ 1379326 w 1501246"/>
                <a:gd name="connsiteY1" fmla="*/ 53340 h 823761"/>
                <a:gd name="connsiteX2" fmla="*/ 1234546 w 1501246"/>
                <a:gd name="connsiteY2" fmla="*/ 190500 h 823761"/>
                <a:gd name="connsiteX3" fmla="*/ 1158346 w 1501246"/>
                <a:gd name="connsiteY3" fmla="*/ 335280 h 823761"/>
                <a:gd name="connsiteX4" fmla="*/ 1074526 w 1501246"/>
                <a:gd name="connsiteY4" fmla="*/ 441960 h 823761"/>
                <a:gd name="connsiteX5" fmla="*/ 975466 w 1501246"/>
                <a:gd name="connsiteY5" fmla="*/ 586740 h 823761"/>
                <a:gd name="connsiteX6" fmla="*/ 868786 w 1501246"/>
                <a:gd name="connsiteY6" fmla="*/ 693420 h 823761"/>
                <a:gd name="connsiteX7" fmla="*/ 708766 w 1501246"/>
                <a:gd name="connsiteY7" fmla="*/ 609600 h 823761"/>
                <a:gd name="connsiteX8" fmla="*/ 586846 w 1501246"/>
                <a:gd name="connsiteY8" fmla="*/ 822960 h 823761"/>
                <a:gd name="connsiteX9" fmla="*/ 548746 w 1501246"/>
                <a:gd name="connsiteY9" fmla="*/ 518160 h 823761"/>
                <a:gd name="connsiteX10" fmla="*/ 396346 w 1501246"/>
                <a:gd name="connsiteY10" fmla="*/ 411480 h 823761"/>
                <a:gd name="connsiteX11" fmla="*/ 320146 w 1501246"/>
                <a:gd name="connsiteY11" fmla="*/ 320040 h 823761"/>
                <a:gd name="connsiteX12" fmla="*/ 228706 w 1501246"/>
                <a:gd name="connsiteY12" fmla="*/ 266700 h 823761"/>
                <a:gd name="connsiteX13" fmla="*/ 106 w 1501246"/>
                <a:gd name="connsiteY13" fmla="*/ 472440 h 823761"/>
                <a:gd name="connsiteX0" fmla="*/ 1272540 w 1272540"/>
                <a:gd name="connsiteY0" fmla="*/ 0 h 823761"/>
                <a:gd name="connsiteX1" fmla="*/ 1150620 w 1272540"/>
                <a:gd name="connsiteY1" fmla="*/ 53340 h 823761"/>
                <a:gd name="connsiteX2" fmla="*/ 1005840 w 1272540"/>
                <a:gd name="connsiteY2" fmla="*/ 190500 h 823761"/>
                <a:gd name="connsiteX3" fmla="*/ 929640 w 1272540"/>
                <a:gd name="connsiteY3" fmla="*/ 335280 h 823761"/>
                <a:gd name="connsiteX4" fmla="*/ 845820 w 1272540"/>
                <a:gd name="connsiteY4" fmla="*/ 441960 h 823761"/>
                <a:gd name="connsiteX5" fmla="*/ 746760 w 1272540"/>
                <a:gd name="connsiteY5" fmla="*/ 586740 h 823761"/>
                <a:gd name="connsiteX6" fmla="*/ 640080 w 1272540"/>
                <a:gd name="connsiteY6" fmla="*/ 693420 h 823761"/>
                <a:gd name="connsiteX7" fmla="*/ 480060 w 1272540"/>
                <a:gd name="connsiteY7" fmla="*/ 609600 h 823761"/>
                <a:gd name="connsiteX8" fmla="*/ 358140 w 1272540"/>
                <a:gd name="connsiteY8" fmla="*/ 822960 h 823761"/>
                <a:gd name="connsiteX9" fmla="*/ 320040 w 1272540"/>
                <a:gd name="connsiteY9" fmla="*/ 518160 h 823761"/>
                <a:gd name="connsiteX10" fmla="*/ 167640 w 1272540"/>
                <a:gd name="connsiteY10" fmla="*/ 411480 h 823761"/>
                <a:gd name="connsiteX11" fmla="*/ 91440 w 1272540"/>
                <a:gd name="connsiteY11" fmla="*/ 320040 h 823761"/>
                <a:gd name="connsiteX12" fmla="*/ 0 w 1272540"/>
                <a:gd name="connsiteY12" fmla="*/ 266700 h 823761"/>
                <a:gd name="connsiteX0" fmla="*/ 1272540 w 1272540"/>
                <a:gd name="connsiteY0" fmla="*/ 0 h 693583"/>
                <a:gd name="connsiteX1" fmla="*/ 1150620 w 1272540"/>
                <a:gd name="connsiteY1" fmla="*/ 53340 h 693583"/>
                <a:gd name="connsiteX2" fmla="*/ 1005840 w 1272540"/>
                <a:gd name="connsiteY2" fmla="*/ 190500 h 693583"/>
                <a:gd name="connsiteX3" fmla="*/ 929640 w 1272540"/>
                <a:gd name="connsiteY3" fmla="*/ 335280 h 693583"/>
                <a:gd name="connsiteX4" fmla="*/ 845820 w 1272540"/>
                <a:gd name="connsiteY4" fmla="*/ 441960 h 693583"/>
                <a:gd name="connsiteX5" fmla="*/ 746760 w 1272540"/>
                <a:gd name="connsiteY5" fmla="*/ 586740 h 693583"/>
                <a:gd name="connsiteX6" fmla="*/ 640080 w 1272540"/>
                <a:gd name="connsiteY6" fmla="*/ 693420 h 693583"/>
                <a:gd name="connsiteX7" fmla="*/ 480060 w 1272540"/>
                <a:gd name="connsiteY7" fmla="*/ 609600 h 693583"/>
                <a:gd name="connsiteX8" fmla="*/ 405765 w 1272540"/>
                <a:gd name="connsiteY8" fmla="*/ 551498 h 693583"/>
                <a:gd name="connsiteX9" fmla="*/ 320040 w 1272540"/>
                <a:gd name="connsiteY9" fmla="*/ 518160 h 693583"/>
                <a:gd name="connsiteX10" fmla="*/ 167640 w 1272540"/>
                <a:gd name="connsiteY10" fmla="*/ 411480 h 693583"/>
                <a:gd name="connsiteX11" fmla="*/ 91440 w 1272540"/>
                <a:gd name="connsiteY11" fmla="*/ 320040 h 693583"/>
                <a:gd name="connsiteX12" fmla="*/ 0 w 1272540"/>
                <a:gd name="connsiteY12" fmla="*/ 266700 h 693583"/>
                <a:gd name="connsiteX0" fmla="*/ 1272540 w 1272540"/>
                <a:gd name="connsiteY0" fmla="*/ 0 h 693597"/>
                <a:gd name="connsiteX1" fmla="*/ 1150620 w 1272540"/>
                <a:gd name="connsiteY1" fmla="*/ 53340 h 693597"/>
                <a:gd name="connsiteX2" fmla="*/ 1005840 w 1272540"/>
                <a:gd name="connsiteY2" fmla="*/ 190500 h 693597"/>
                <a:gd name="connsiteX3" fmla="*/ 929640 w 1272540"/>
                <a:gd name="connsiteY3" fmla="*/ 335280 h 693597"/>
                <a:gd name="connsiteX4" fmla="*/ 845820 w 1272540"/>
                <a:gd name="connsiteY4" fmla="*/ 441960 h 693597"/>
                <a:gd name="connsiteX5" fmla="*/ 746760 w 1272540"/>
                <a:gd name="connsiteY5" fmla="*/ 586740 h 693597"/>
                <a:gd name="connsiteX6" fmla="*/ 640080 w 1272540"/>
                <a:gd name="connsiteY6" fmla="*/ 693420 h 693597"/>
                <a:gd name="connsiteX7" fmla="*/ 480060 w 1272540"/>
                <a:gd name="connsiteY7" fmla="*/ 609600 h 693597"/>
                <a:gd name="connsiteX8" fmla="*/ 320040 w 1272540"/>
                <a:gd name="connsiteY8" fmla="*/ 518160 h 693597"/>
                <a:gd name="connsiteX9" fmla="*/ 167640 w 1272540"/>
                <a:gd name="connsiteY9" fmla="*/ 411480 h 693597"/>
                <a:gd name="connsiteX10" fmla="*/ 91440 w 1272540"/>
                <a:gd name="connsiteY10" fmla="*/ 320040 h 693597"/>
                <a:gd name="connsiteX11" fmla="*/ 0 w 1272540"/>
                <a:gd name="connsiteY11" fmla="*/ 266700 h 693597"/>
                <a:gd name="connsiteX0" fmla="*/ 1234440 w 1234440"/>
                <a:gd name="connsiteY0" fmla="*/ 0 h 693597"/>
                <a:gd name="connsiteX1" fmla="*/ 1112520 w 1234440"/>
                <a:gd name="connsiteY1" fmla="*/ 53340 h 693597"/>
                <a:gd name="connsiteX2" fmla="*/ 967740 w 1234440"/>
                <a:gd name="connsiteY2" fmla="*/ 190500 h 693597"/>
                <a:gd name="connsiteX3" fmla="*/ 891540 w 1234440"/>
                <a:gd name="connsiteY3" fmla="*/ 335280 h 693597"/>
                <a:gd name="connsiteX4" fmla="*/ 807720 w 1234440"/>
                <a:gd name="connsiteY4" fmla="*/ 441960 h 693597"/>
                <a:gd name="connsiteX5" fmla="*/ 708660 w 1234440"/>
                <a:gd name="connsiteY5" fmla="*/ 586740 h 693597"/>
                <a:gd name="connsiteX6" fmla="*/ 601980 w 1234440"/>
                <a:gd name="connsiteY6" fmla="*/ 693420 h 693597"/>
                <a:gd name="connsiteX7" fmla="*/ 441960 w 1234440"/>
                <a:gd name="connsiteY7" fmla="*/ 609600 h 693597"/>
                <a:gd name="connsiteX8" fmla="*/ 281940 w 1234440"/>
                <a:gd name="connsiteY8" fmla="*/ 518160 h 693597"/>
                <a:gd name="connsiteX9" fmla="*/ 129540 w 1234440"/>
                <a:gd name="connsiteY9" fmla="*/ 411480 h 693597"/>
                <a:gd name="connsiteX10" fmla="*/ 53340 w 1234440"/>
                <a:gd name="connsiteY10" fmla="*/ 320040 h 693597"/>
                <a:gd name="connsiteX11" fmla="*/ 0 w 1234440"/>
                <a:gd name="connsiteY11" fmla="*/ 247650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58102 w 1239202"/>
                <a:gd name="connsiteY10" fmla="*/ 320040 h 693597"/>
                <a:gd name="connsiteX11" fmla="*/ 0 w 1239202"/>
                <a:gd name="connsiteY11" fmla="*/ 223838 h 693597"/>
                <a:gd name="connsiteX0" fmla="*/ 1239202 w 1239202"/>
                <a:gd name="connsiteY0" fmla="*/ 0 h 693597"/>
                <a:gd name="connsiteX1" fmla="*/ 1117282 w 1239202"/>
                <a:gd name="connsiteY1" fmla="*/ 53340 h 693597"/>
                <a:gd name="connsiteX2" fmla="*/ 972502 w 1239202"/>
                <a:gd name="connsiteY2" fmla="*/ 190500 h 693597"/>
                <a:gd name="connsiteX3" fmla="*/ 896302 w 1239202"/>
                <a:gd name="connsiteY3" fmla="*/ 335280 h 693597"/>
                <a:gd name="connsiteX4" fmla="*/ 812482 w 1239202"/>
                <a:gd name="connsiteY4" fmla="*/ 441960 h 693597"/>
                <a:gd name="connsiteX5" fmla="*/ 713422 w 1239202"/>
                <a:gd name="connsiteY5" fmla="*/ 586740 h 693597"/>
                <a:gd name="connsiteX6" fmla="*/ 606742 w 1239202"/>
                <a:gd name="connsiteY6" fmla="*/ 693420 h 693597"/>
                <a:gd name="connsiteX7" fmla="*/ 446722 w 1239202"/>
                <a:gd name="connsiteY7" fmla="*/ 609600 h 693597"/>
                <a:gd name="connsiteX8" fmla="*/ 286702 w 1239202"/>
                <a:gd name="connsiteY8" fmla="*/ 518160 h 693597"/>
                <a:gd name="connsiteX9" fmla="*/ 134302 w 1239202"/>
                <a:gd name="connsiteY9" fmla="*/ 411480 h 693597"/>
                <a:gd name="connsiteX10" fmla="*/ 67627 w 1239202"/>
                <a:gd name="connsiteY10" fmla="*/ 320040 h 693597"/>
                <a:gd name="connsiteX11" fmla="*/ 0 w 1239202"/>
                <a:gd name="connsiteY11" fmla="*/ 223838 h 69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9202" h="693597">
                  <a:moveTo>
                    <a:pt x="1239202" y="0"/>
                  </a:moveTo>
                  <a:cubicBezTo>
                    <a:pt x="1200467" y="10795"/>
                    <a:pt x="1161732" y="21590"/>
                    <a:pt x="1117282" y="53340"/>
                  </a:cubicBezTo>
                  <a:cubicBezTo>
                    <a:pt x="1072832" y="85090"/>
                    <a:pt x="1009332" y="143510"/>
                    <a:pt x="972502" y="190500"/>
                  </a:cubicBezTo>
                  <a:cubicBezTo>
                    <a:pt x="935672" y="237490"/>
                    <a:pt x="922972" y="293370"/>
                    <a:pt x="896302" y="335280"/>
                  </a:cubicBezTo>
                  <a:cubicBezTo>
                    <a:pt x="869632" y="377190"/>
                    <a:pt x="842962" y="400050"/>
                    <a:pt x="812482" y="441960"/>
                  </a:cubicBezTo>
                  <a:cubicBezTo>
                    <a:pt x="782002" y="483870"/>
                    <a:pt x="747712" y="544830"/>
                    <a:pt x="713422" y="586740"/>
                  </a:cubicBezTo>
                  <a:cubicBezTo>
                    <a:pt x="679132" y="628650"/>
                    <a:pt x="651192" y="689610"/>
                    <a:pt x="606742" y="693420"/>
                  </a:cubicBezTo>
                  <a:cubicBezTo>
                    <a:pt x="562292" y="697230"/>
                    <a:pt x="500062" y="638810"/>
                    <a:pt x="446722" y="609600"/>
                  </a:cubicBezTo>
                  <a:cubicBezTo>
                    <a:pt x="393382" y="580390"/>
                    <a:pt x="338772" y="551180"/>
                    <a:pt x="286702" y="518160"/>
                  </a:cubicBezTo>
                  <a:cubicBezTo>
                    <a:pt x="234632" y="485140"/>
                    <a:pt x="170815" y="444500"/>
                    <a:pt x="134302" y="411480"/>
                  </a:cubicBezTo>
                  <a:cubicBezTo>
                    <a:pt x="97790" y="378460"/>
                    <a:pt x="90011" y="351314"/>
                    <a:pt x="67627" y="320040"/>
                  </a:cubicBezTo>
                  <a:cubicBezTo>
                    <a:pt x="45243" y="288766"/>
                    <a:pt x="53340" y="198438"/>
                    <a:pt x="0" y="223838"/>
                  </a:cubicBezTo>
                </a:path>
              </a:pathLst>
            </a:custGeom>
            <a:noFill/>
            <a:ln w="38100">
              <a:solidFill>
                <a:schemeClr val="accent1">
                  <a:shade val="50000"/>
                  <a:alpha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フリーフォーム 224"/>
            <p:cNvSpPr/>
            <p:nvPr/>
          </p:nvSpPr>
          <p:spPr>
            <a:xfrm>
              <a:off x="7338299" y="2633540"/>
              <a:ext cx="226291" cy="305576"/>
            </a:xfrm>
            <a:custGeom>
              <a:avLst/>
              <a:gdLst>
                <a:gd name="connsiteX0" fmla="*/ 29398 w 215136"/>
                <a:gd name="connsiteY0" fmla="*/ 290513 h 290513"/>
                <a:gd name="connsiteX1" fmla="*/ 15111 w 215136"/>
                <a:gd name="connsiteY1" fmla="*/ 152400 h 290513"/>
                <a:gd name="connsiteX2" fmla="*/ 215136 w 215136"/>
                <a:gd name="connsiteY2" fmla="*/ 0 h 290513"/>
              </a:gdLst>
              <a:ahLst/>
              <a:cxnLst>
                <a:cxn ang="0">
                  <a:pos x="connsiteX0" y="connsiteY0"/>
                </a:cxn>
                <a:cxn ang="0">
                  <a:pos x="connsiteX1" y="connsiteY1"/>
                </a:cxn>
                <a:cxn ang="0">
                  <a:pos x="connsiteX2" y="connsiteY2"/>
                </a:cxn>
              </a:cxnLst>
              <a:rect l="l" t="t" r="r" b="b"/>
              <a:pathLst>
                <a:path w="215136" h="290513">
                  <a:moveTo>
                    <a:pt x="29398" y="290513"/>
                  </a:moveTo>
                  <a:cubicBezTo>
                    <a:pt x="6776" y="245666"/>
                    <a:pt x="-15845" y="200819"/>
                    <a:pt x="15111" y="152400"/>
                  </a:cubicBezTo>
                  <a:cubicBezTo>
                    <a:pt x="46067" y="103981"/>
                    <a:pt x="130601" y="51990"/>
                    <a:pt x="215136" y="0"/>
                  </a:cubicBezTo>
                </a:path>
              </a:pathLst>
            </a:custGeom>
            <a:noFill/>
            <a:ln w="38100">
              <a:solidFill>
                <a:schemeClr val="accent1">
                  <a:shade val="50000"/>
                  <a:alpha val="50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7" name="直線矢印コネクタ 183"/>
            <p:cNvCxnSpPr/>
            <p:nvPr/>
          </p:nvCxnSpPr>
          <p:spPr>
            <a:xfrm>
              <a:off x="6601108" y="2723710"/>
              <a:ext cx="692790" cy="266550"/>
            </a:xfrm>
            <a:prstGeom prst="curvedConnector3">
              <a:avLst>
                <a:gd name="adj1" fmla="val 44215"/>
              </a:avLst>
            </a:prstGeom>
            <a:ln w="76200">
              <a:solidFill>
                <a:schemeClr val="accent1">
                  <a:alpha val="50000"/>
                </a:schemeClr>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33" name="フリーフォーム 132"/>
            <p:cNvSpPr>
              <a:spLocks noChangeAspect="1"/>
            </p:cNvSpPr>
            <p:nvPr/>
          </p:nvSpPr>
          <p:spPr>
            <a:xfrm rot="16260000">
              <a:off x="6475305" y="454033"/>
              <a:ext cx="2496392" cy="3045483"/>
            </a:xfrm>
            <a:custGeom>
              <a:avLst/>
              <a:gdLst>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1822450"/>
                <a:gd name="connsiteX1" fmla="*/ 4610100 w 4686300"/>
                <a:gd name="connsiteY1" fmla="*/ 38100 h 1822450"/>
                <a:gd name="connsiteX2" fmla="*/ 4483100 w 4686300"/>
                <a:gd name="connsiteY2" fmla="*/ 12700 h 1822450"/>
                <a:gd name="connsiteX3" fmla="*/ 4273550 w 4686300"/>
                <a:gd name="connsiteY3" fmla="*/ 0 h 1822450"/>
                <a:gd name="connsiteX4" fmla="*/ 4121150 w 4686300"/>
                <a:gd name="connsiteY4" fmla="*/ 25400 h 1822450"/>
                <a:gd name="connsiteX5" fmla="*/ 3854450 w 4686300"/>
                <a:gd name="connsiteY5" fmla="*/ 133350 h 1822450"/>
                <a:gd name="connsiteX6" fmla="*/ 2743200 w 4686300"/>
                <a:gd name="connsiteY6" fmla="*/ 596900 h 1822450"/>
                <a:gd name="connsiteX7" fmla="*/ 2635250 w 4686300"/>
                <a:gd name="connsiteY7" fmla="*/ 647700 h 1822450"/>
                <a:gd name="connsiteX8" fmla="*/ 2533650 w 4686300"/>
                <a:gd name="connsiteY8" fmla="*/ 717550 h 1822450"/>
                <a:gd name="connsiteX9" fmla="*/ 2082800 w 4686300"/>
                <a:gd name="connsiteY9" fmla="*/ 1244600 h 1822450"/>
                <a:gd name="connsiteX10" fmla="*/ 2019300 w 4686300"/>
                <a:gd name="connsiteY10" fmla="*/ 1276350 h 1822450"/>
                <a:gd name="connsiteX11" fmla="*/ 1257300 w 4686300"/>
                <a:gd name="connsiteY11" fmla="*/ 1447800 h 1822450"/>
                <a:gd name="connsiteX12" fmla="*/ 0 w 4686300"/>
                <a:gd name="connsiteY12" fmla="*/ 1822450 h 1822450"/>
                <a:gd name="connsiteX0" fmla="*/ 4686300 w 4686300"/>
                <a:gd name="connsiteY0" fmla="*/ 50800 h 2264210"/>
                <a:gd name="connsiteX1" fmla="*/ 4610100 w 4686300"/>
                <a:gd name="connsiteY1" fmla="*/ 38100 h 2264210"/>
                <a:gd name="connsiteX2" fmla="*/ 4483100 w 4686300"/>
                <a:gd name="connsiteY2" fmla="*/ 12700 h 2264210"/>
                <a:gd name="connsiteX3" fmla="*/ 4273550 w 4686300"/>
                <a:gd name="connsiteY3" fmla="*/ 0 h 2264210"/>
                <a:gd name="connsiteX4" fmla="*/ 4121150 w 4686300"/>
                <a:gd name="connsiteY4" fmla="*/ 25400 h 2264210"/>
                <a:gd name="connsiteX5" fmla="*/ 3854450 w 4686300"/>
                <a:gd name="connsiteY5" fmla="*/ 133350 h 2264210"/>
                <a:gd name="connsiteX6" fmla="*/ 2743200 w 4686300"/>
                <a:gd name="connsiteY6" fmla="*/ 596900 h 2264210"/>
                <a:gd name="connsiteX7" fmla="*/ 2635250 w 4686300"/>
                <a:gd name="connsiteY7" fmla="*/ 647700 h 2264210"/>
                <a:gd name="connsiteX8" fmla="*/ 2533650 w 4686300"/>
                <a:gd name="connsiteY8" fmla="*/ 717550 h 2264210"/>
                <a:gd name="connsiteX9" fmla="*/ 2082800 w 4686300"/>
                <a:gd name="connsiteY9" fmla="*/ 1244600 h 2264210"/>
                <a:gd name="connsiteX10" fmla="*/ 2019300 w 4686300"/>
                <a:gd name="connsiteY10" fmla="*/ 1276350 h 2264210"/>
                <a:gd name="connsiteX11" fmla="*/ 1310681 w 4686300"/>
                <a:gd name="connsiteY11" fmla="*/ 2264210 h 2264210"/>
                <a:gd name="connsiteX12" fmla="*/ 0 w 4686300"/>
                <a:gd name="connsiteY12" fmla="*/ 1822450 h 2264210"/>
                <a:gd name="connsiteX0" fmla="*/ 4686300 w 4686300"/>
                <a:gd name="connsiteY0" fmla="*/ 50800 h 2614725"/>
                <a:gd name="connsiteX1" fmla="*/ 4610100 w 4686300"/>
                <a:gd name="connsiteY1" fmla="*/ 38100 h 2614725"/>
                <a:gd name="connsiteX2" fmla="*/ 4483100 w 4686300"/>
                <a:gd name="connsiteY2" fmla="*/ 12700 h 2614725"/>
                <a:gd name="connsiteX3" fmla="*/ 4273550 w 4686300"/>
                <a:gd name="connsiteY3" fmla="*/ 0 h 2614725"/>
                <a:gd name="connsiteX4" fmla="*/ 4121150 w 4686300"/>
                <a:gd name="connsiteY4" fmla="*/ 25400 h 2614725"/>
                <a:gd name="connsiteX5" fmla="*/ 3854450 w 4686300"/>
                <a:gd name="connsiteY5" fmla="*/ 133350 h 2614725"/>
                <a:gd name="connsiteX6" fmla="*/ 2743200 w 4686300"/>
                <a:gd name="connsiteY6" fmla="*/ 596900 h 2614725"/>
                <a:gd name="connsiteX7" fmla="*/ 2635250 w 4686300"/>
                <a:gd name="connsiteY7" fmla="*/ 647700 h 2614725"/>
                <a:gd name="connsiteX8" fmla="*/ 2533650 w 4686300"/>
                <a:gd name="connsiteY8" fmla="*/ 717550 h 2614725"/>
                <a:gd name="connsiteX9" fmla="*/ 2082800 w 4686300"/>
                <a:gd name="connsiteY9" fmla="*/ 1244600 h 2614725"/>
                <a:gd name="connsiteX10" fmla="*/ 1979264 w 4686300"/>
                <a:gd name="connsiteY10" fmla="*/ 2614725 h 2614725"/>
                <a:gd name="connsiteX11" fmla="*/ 1310681 w 4686300"/>
                <a:gd name="connsiteY11" fmla="*/ 2264210 h 2614725"/>
                <a:gd name="connsiteX12" fmla="*/ 0 w 4686300"/>
                <a:gd name="connsiteY12" fmla="*/ 1822450 h 2614725"/>
                <a:gd name="connsiteX0" fmla="*/ 4686300 w 4686300"/>
                <a:gd name="connsiteY0" fmla="*/ 50800 h 2944337"/>
                <a:gd name="connsiteX1" fmla="*/ 4610100 w 4686300"/>
                <a:gd name="connsiteY1" fmla="*/ 38100 h 2944337"/>
                <a:gd name="connsiteX2" fmla="*/ 4483100 w 4686300"/>
                <a:gd name="connsiteY2" fmla="*/ 12700 h 2944337"/>
                <a:gd name="connsiteX3" fmla="*/ 4273550 w 4686300"/>
                <a:gd name="connsiteY3" fmla="*/ 0 h 2944337"/>
                <a:gd name="connsiteX4" fmla="*/ 4121150 w 4686300"/>
                <a:gd name="connsiteY4" fmla="*/ 25400 h 2944337"/>
                <a:gd name="connsiteX5" fmla="*/ 3854450 w 4686300"/>
                <a:gd name="connsiteY5" fmla="*/ 133350 h 2944337"/>
                <a:gd name="connsiteX6" fmla="*/ 2743200 w 4686300"/>
                <a:gd name="connsiteY6" fmla="*/ 596900 h 2944337"/>
                <a:gd name="connsiteX7" fmla="*/ 2635250 w 4686300"/>
                <a:gd name="connsiteY7" fmla="*/ 647700 h 2944337"/>
                <a:gd name="connsiteX8" fmla="*/ 2533650 w 4686300"/>
                <a:gd name="connsiteY8" fmla="*/ 717550 h 2944337"/>
                <a:gd name="connsiteX9" fmla="*/ 2616604 w 4686300"/>
                <a:gd name="connsiteY9" fmla="*/ 2944337 h 2944337"/>
                <a:gd name="connsiteX10" fmla="*/ 1979264 w 4686300"/>
                <a:gd name="connsiteY10" fmla="*/ 2614725 h 2944337"/>
                <a:gd name="connsiteX11" fmla="*/ 1310681 w 4686300"/>
                <a:gd name="connsiteY11" fmla="*/ 2264210 h 2944337"/>
                <a:gd name="connsiteX12" fmla="*/ 0 w 4686300"/>
                <a:gd name="connsiteY12" fmla="*/ 1822450 h 2944337"/>
                <a:gd name="connsiteX0" fmla="*/ 4686300 w 4686300"/>
                <a:gd name="connsiteY0" fmla="*/ 50800 h 3702128"/>
                <a:gd name="connsiteX1" fmla="*/ 4610100 w 4686300"/>
                <a:gd name="connsiteY1" fmla="*/ 38100 h 3702128"/>
                <a:gd name="connsiteX2" fmla="*/ 4483100 w 4686300"/>
                <a:gd name="connsiteY2" fmla="*/ 12700 h 3702128"/>
                <a:gd name="connsiteX3" fmla="*/ 4273550 w 4686300"/>
                <a:gd name="connsiteY3" fmla="*/ 0 h 3702128"/>
                <a:gd name="connsiteX4" fmla="*/ 4121150 w 4686300"/>
                <a:gd name="connsiteY4" fmla="*/ 25400 h 3702128"/>
                <a:gd name="connsiteX5" fmla="*/ 3854450 w 4686300"/>
                <a:gd name="connsiteY5" fmla="*/ 133350 h 3702128"/>
                <a:gd name="connsiteX6" fmla="*/ 2743200 w 4686300"/>
                <a:gd name="connsiteY6" fmla="*/ 596900 h 3702128"/>
                <a:gd name="connsiteX7" fmla="*/ 2635250 w 4686300"/>
                <a:gd name="connsiteY7" fmla="*/ 647700 h 3702128"/>
                <a:gd name="connsiteX8" fmla="*/ 3401081 w 4686300"/>
                <a:gd name="connsiteY8" fmla="*/ 3702128 h 3702128"/>
                <a:gd name="connsiteX9" fmla="*/ 2616604 w 4686300"/>
                <a:gd name="connsiteY9" fmla="*/ 2944337 h 3702128"/>
                <a:gd name="connsiteX10" fmla="*/ 1979264 w 4686300"/>
                <a:gd name="connsiteY10" fmla="*/ 2614725 h 3702128"/>
                <a:gd name="connsiteX11" fmla="*/ 1310681 w 4686300"/>
                <a:gd name="connsiteY11" fmla="*/ 2264210 h 3702128"/>
                <a:gd name="connsiteX12" fmla="*/ 0 w 4686300"/>
                <a:gd name="connsiteY12" fmla="*/ 1822450 h 3702128"/>
                <a:gd name="connsiteX0" fmla="*/ 4686300 w 5104094"/>
                <a:gd name="connsiteY0" fmla="*/ 50800 h 4167627"/>
                <a:gd name="connsiteX1" fmla="*/ 4610100 w 5104094"/>
                <a:gd name="connsiteY1" fmla="*/ 38100 h 4167627"/>
                <a:gd name="connsiteX2" fmla="*/ 4483100 w 5104094"/>
                <a:gd name="connsiteY2" fmla="*/ 12700 h 4167627"/>
                <a:gd name="connsiteX3" fmla="*/ 4273550 w 5104094"/>
                <a:gd name="connsiteY3" fmla="*/ 0 h 4167627"/>
                <a:gd name="connsiteX4" fmla="*/ 4121150 w 5104094"/>
                <a:gd name="connsiteY4" fmla="*/ 25400 h 4167627"/>
                <a:gd name="connsiteX5" fmla="*/ 3854450 w 5104094"/>
                <a:gd name="connsiteY5" fmla="*/ 133350 h 4167627"/>
                <a:gd name="connsiteX6" fmla="*/ 2743200 w 5104094"/>
                <a:gd name="connsiteY6" fmla="*/ 596900 h 4167627"/>
                <a:gd name="connsiteX7" fmla="*/ 5104094 w 5104094"/>
                <a:gd name="connsiteY7" fmla="*/ 4167627 h 4167627"/>
                <a:gd name="connsiteX8" fmla="*/ 3401081 w 5104094"/>
                <a:gd name="connsiteY8" fmla="*/ 3702128 h 4167627"/>
                <a:gd name="connsiteX9" fmla="*/ 2616604 w 5104094"/>
                <a:gd name="connsiteY9" fmla="*/ 2944337 h 4167627"/>
                <a:gd name="connsiteX10" fmla="*/ 1979264 w 5104094"/>
                <a:gd name="connsiteY10" fmla="*/ 2614725 h 4167627"/>
                <a:gd name="connsiteX11" fmla="*/ 1310681 w 5104094"/>
                <a:gd name="connsiteY11" fmla="*/ 2264210 h 4167627"/>
                <a:gd name="connsiteX12" fmla="*/ 0 w 5104094"/>
                <a:gd name="connsiteY12" fmla="*/ 1822450 h 4167627"/>
                <a:gd name="connsiteX0" fmla="*/ 4686300 w 5932679"/>
                <a:gd name="connsiteY0" fmla="*/ 50800 h 4371118"/>
                <a:gd name="connsiteX1" fmla="*/ 4610100 w 5932679"/>
                <a:gd name="connsiteY1" fmla="*/ 38100 h 4371118"/>
                <a:gd name="connsiteX2" fmla="*/ 4483100 w 5932679"/>
                <a:gd name="connsiteY2" fmla="*/ 12700 h 4371118"/>
                <a:gd name="connsiteX3" fmla="*/ 4273550 w 5932679"/>
                <a:gd name="connsiteY3" fmla="*/ 0 h 4371118"/>
                <a:gd name="connsiteX4" fmla="*/ 4121150 w 5932679"/>
                <a:gd name="connsiteY4" fmla="*/ 25400 h 4371118"/>
                <a:gd name="connsiteX5" fmla="*/ 3854450 w 5932679"/>
                <a:gd name="connsiteY5" fmla="*/ 133350 h 4371118"/>
                <a:gd name="connsiteX6" fmla="*/ 5932679 w 5932679"/>
                <a:gd name="connsiteY6" fmla="*/ 4371118 h 4371118"/>
                <a:gd name="connsiteX7" fmla="*/ 5104094 w 5932679"/>
                <a:gd name="connsiteY7" fmla="*/ 4167627 h 4371118"/>
                <a:gd name="connsiteX8" fmla="*/ 3401081 w 5932679"/>
                <a:gd name="connsiteY8" fmla="*/ 3702128 h 4371118"/>
                <a:gd name="connsiteX9" fmla="*/ 2616604 w 5932679"/>
                <a:gd name="connsiteY9" fmla="*/ 2944337 h 4371118"/>
                <a:gd name="connsiteX10" fmla="*/ 1979264 w 5932679"/>
                <a:gd name="connsiteY10" fmla="*/ 2614725 h 4371118"/>
                <a:gd name="connsiteX11" fmla="*/ 1310681 w 5932679"/>
                <a:gd name="connsiteY11" fmla="*/ 2264210 h 4371118"/>
                <a:gd name="connsiteX12" fmla="*/ 0 w 5932679"/>
                <a:gd name="connsiteY12" fmla="*/ 1822450 h 4371118"/>
                <a:gd name="connsiteX0" fmla="*/ 4686300 w 5932679"/>
                <a:gd name="connsiteY0" fmla="*/ 50800 h 4371118"/>
                <a:gd name="connsiteX1" fmla="*/ 4483100 w 5932679"/>
                <a:gd name="connsiteY1" fmla="*/ 12700 h 4371118"/>
                <a:gd name="connsiteX2" fmla="*/ 4273550 w 5932679"/>
                <a:gd name="connsiteY2" fmla="*/ 0 h 4371118"/>
                <a:gd name="connsiteX3" fmla="*/ 4121150 w 5932679"/>
                <a:gd name="connsiteY3" fmla="*/ 25400 h 4371118"/>
                <a:gd name="connsiteX4" fmla="*/ 3854450 w 5932679"/>
                <a:gd name="connsiteY4" fmla="*/ 133350 h 4371118"/>
                <a:gd name="connsiteX5" fmla="*/ 5932679 w 5932679"/>
                <a:gd name="connsiteY5" fmla="*/ 4371118 h 4371118"/>
                <a:gd name="connsiteX6" fmla="*/ 5104094 w 5932679"/>
                <a:gd name="connsiteY6" fmla="*/ 4167627 h 4371118"/>
                <a:gd name="connsiteX7" fmla="*/ 3401081 w 5932679"/>
                <a:gd name="connsiteY7" fmla="*/ 3702128 h 4371118"/>
                <a:gd name="connsiteX8" fmla="*/ 2616604 w 5932679"/>
                <a:gd name="connsiteY8" fmla="*/ 2944337 h 4371118"/>
                <a:gd name="connsiteX9" fmla="*/ 1979264 w 5932679"/>
                <a:gd name="connsiteY9" fmla="*/ 2614725 h 4371118"/>
                <a:gd name="connsiteX10" fmla="*/ 1310681 w 5932679"/>
                <a:gd name="connsiteY10" fmla="*/ 2264210 h 4371118"/>
                <a:gd name="connsiteX11" fmla="*/ 0 w 5932679"/>
                <a:gd name="connsiteY11" fmla="*/ 1822450 h 4371118"/>
                <a:gd name="connsiteX0" fmla="*/ 4483100 w 5932679"/>
                <a:gd name="connsiteY0" fmla="*/ 12700 h 4371118"/>
                <a:gd name="connsiteX1" fmla="*/ 4273550 w 5932679"/>
                <a:gd name="connsiteY1" fmla="*/ 0 h 4371118"/>
                <a:gd name="connsiteX2" fmla="*/ 4121150 w 5932679"/>
                <a:gd name="connsiteY2" fmla="*/ 25400 h 4371118"/>
                <a:gd name="connsiteX3" fmla="*/ 3854450 w 5932679"/>
                <a:gd name="connsiteY3" fmla="*/ 133350 h 4371118"/>
                <a:gd name="connsiteX4" fmla="*/ 5932679 w 5932679"/>
                <a:gd name="connsiteY4" fmla="*/ 4371118 h 4371118"/>
                <a:gd name="connsiteX5" fmla="*/ 5104094 w 5932679"/>
                <a:gd name="connsiteY5" fmla="*/ 4167627 h 4371118"/>
                <a:gd name="connsiteX6" fmla="*/ 3401081 w 5932679"/>
                <a:gd name="connsiteY6" fmla="*/ 3702128 h 4371118"/>
                <a:gd name="connsiteX7" fmla="*/ 2616604 w 5932679"/>
                <a:gd name="connsiteY7" fmla="*/ 2944337 h 4371118"/>
                <a:gd name="connsiteX8" fmla="*/ 1979264 w 5932679"/>
                <a:gd name="connsiteY8" fmla="*/ 2614725 h 4371118"/>
                <a:gd name="connsiteX9" fmla="*/ 1310681 w 5932679"/>
                <a:gd name="connsiteY9" fmla="*/ 2264210 h 4371118"/>
                <a:gd name="connsiteX10" fmla="*/ 0 w 5932679"/>
                <a:gd name="connsiteY10" fmla="*/ 1822450 h 4371118"/>
                <a:gd name="connsiteX0" fmla="*/ 4273550 w 5932679"/>
                <a:gd name="connsiteY0" fmla="*/ 0 h 4371118"/>
                <a:gd name="connsiteX1" fmla="*/ 4121150 w 5932679"/>
                <a:gd name="connsiteY1" fmla="*/ 25400 h 4371118"/>
                <a:gd name="connsiteX2" fmla="*/ 3854450 w 5932679"/>
                <a:gd name="connsiteY2" fmla="*/ 133350 h 4371118"/>
                <a:gd name="connsiteX3" fmla="*/ 5932679 w 5932679"/>
                <a:gd name="connsiteY3" fmla="*/ 4371118 h 4371118"/>
                <a:gd name="connsiteX4" fmla="*/ 5104094 w 5932679"/>
                <a:gd name="connsiteY4" fmla="*/ 4167627 h 4371118"/>
                <a:gd name="connsiteX5" fmla="*/ 3401081 w 5932679"/>
                <a:gd name="connsiteY5" fmla="*/ 3702128 h 4371118"/>
                <a:gd name="connsiteX6" fmla="*/ 2616604 w 5932679"/>
                <a:gd name="connsiteY6" fmla="*/ 2944337 h 4371118"/>
                <a:gd name="connsiteX7" fmla="*/ 1979264 w 5932679"/>
                <a:gd name="connsiteY7" fmla="*/ 2614725 h 4371118"/>
                <a:gd name="connsiteX8" fmla="*/ 1310681 w 5932679"/>
                <a:gd name="connsiteY8" fmla="*/ 2264210 h 4371118"/>
                <a:gd name="connsiteX9" fmla="*/ 0 w 5932679"/>
                <a:gd name="connsiteY9" fmla="*/ 1822450 h 4371118"/>
                <a:gd name="connsiteX0" fmla="*/ 4121150 w 5932679"/>
                <a:gd name="connsiteY0" fmla="*/ 0 h 4345718"/>
                <a:gd name="connsiteX1" fmla="*/ 3854450 w 5932679"/>
                <a:gd name="connsiteY1" fmla="*/ 107950 h 4345718"/>
                <a:gd name="connsiteX2" fmla="*/ 5932679 w 5932679"/>
                <a:gd name="connsiteY2" fmla="*/ 4345718 h 4345718"/>
                <a:gd name="connsiteX3" fmla="*/ 5104094 w 5932679"/>
                <a:gd name="connsiteY3" fmla="*/ 4142227 h 4345718"/>
                <a:gd name="connsiteX4" fmla="*/ 3401081 w 5932679"/>
                <a:gd name="connsiteY4" fmla="*/ 3676728 h 4345718"/>
                <a:gd name="connsiteX5" fmla="*/ 2616604 w 5932679"/>
                <a:gd name="connsiteY5" fmla="*/ 2918937 h 4345718"/>
                <a:gd name="connsiteX6" fmla="*/ 1979264 w 5932679"/>
                <a:gd name="connsiteY6" fmla="*/ 2589325 h 4345718"/>
                <a:gd name="connsiteX7" fmla="*/ 1310681 w 5932679"/>
                <a:gd name="connsiteY7" fmla="*/ 2238810 h 4345718"/>
                <a:gd name="connsiteX8" fmla="*/ 0 w 5932679"/>
                <a:gd name="connsiteY8" fmla="*/ 1797050 h 4345718"/>
                <a:gd name="connsiteX0" fmla="*/ 3854450 w 5932679"/>
                <a:gd name="connsiteY0" fmla="*/ 0 h 4237768"/>
                <a:gd name="connsiteX1" fmla="*/ 5932679 w 5932679"/>
                <a:gd name="connsiteY1" fmla="*/ 4237768 h 4237768"/>
                <a:gd name="connsiteX2" fmla="*/ 5104094 w 5932679"/>
                <a:gd name="connsiteY2" fmla="*/ 4034277 h 4237768"/>
                <a:gd name="connsiteX3" fmla="*/ 3401081 w 5932679"/>
                <a:gd name="connsiteY3" fmla="*/ 3568778 h 4237768"/>
                <a:gd name="connsiteX4" fmla="*/ 2616604 w 5932679"/>
                <a:gd name="connsiteY4" fmla="*/ 2810987 h 4237768"/>
                <a:gd name="connsiteX5" fmla="*/ 1979264 w 5932679"/>
                <a:gd name="connsiteY5" fmla="*/ 2481375 h 4237768"/>
                <a:gd name="connsiteX6" fmla="*/ 1310681 w 5932679"/>
                <a:gd name="connsiteY6" fmla="*/ 2130860 h 4237768"/>
                <a:gd name="connsiteX7" fmla="*/ 0 w 5932679"/>
                <a:gd name="connsiteY7" fmla="*/ 1689100 h 4237768"/>
                <a:gd name="connsiteX0" fmla="*/ 5932679 w 5932679"/>
                <a:gd name="connsiteY0" fmla="*/ 2548668 h 2548668"/>
                <a:gd name="connsiteX1" fmla="*/ 5104094 w 5932679"/>
                <a:gd name="connsiteY1" fmla="*/ 2345177 h 2548668"/>
                <a:gd name="connsiteX2" fmla="*/ 3401081 w 5932679"/>
                <a:gd name="connsiteY2" fmla="*/ 1879678 h 2548668"/>
                <a:gd name="connsiteX3" fmla="*/ 2616604 w 5932679"/>
                <a:gd name="connsiteY3" fmla="*/ 1121887 h 2548668"/>
                <a:gd name="connsiteX4" fmla="*/ 1979264 w 5932679"/>
                <a:gd name="connsiteY4" fmla="*/ 792275 h 2548668"/>
                <a:gd name="connsiteX5" fmla="*/ 1310681 w 5932679"/>
                <a:gd name="connsiteY5" fmla="*/ 441760 h 2548668"/>
                <a:gd name="connsiteX6" fmla="*/ 0 w 5932679"/>
                <a:gd name="connsiteY6" fmla="*/ 0 h 2548668"/>
                <a:gd name="connsiteX0" fmla="*/ 6026095 w 6026095"/>
                <a:gd name="connsiteY0" fmla="*/ 2562052 h 2562052"/>
                <a:gd name="connsiteX1" fmla="*/ 5197510 w 6026095"/>
                <a:gd name="connsiteY1" fmla="*/ 2358561 h 2562052"/>
                <a:gd name="connsiteX2" fmla="*/ 3494497 w 6026095"/>
                <a:gd name="connsiteY2" fmla="*/ 1893062 h 2562052"/>
                <a:gd name="connsiteX3" fmla="*/ 2710020 w 6026095"/>
                <a:gd name="connsiteY3" fmla="*/ 1135271 h 2562052"/>
                <a:gd name="connsiteX4" fmla="*/ 2072680 w 6026095"/>
                <a:gd name="connsiteY4" fmla="*/ 805659 h 2562052"/>
                <a:gd name="connsiteX5" fmla="*/ 1404097 w 6026095"/>
                <a:gd name="connsiteY5" fmla="*/ 455144 h 2562052"/>
                <a:gd name="connsiteX6" fmla="*/ 0 w 6026095"/>
                <a:gd name="connsiteY6" fmla="*/ 0 h 2562052"/>
                <a:gd name="connsiteX0" fmla="*/ 5197510 w 5197510"/>
                <a:gd name="connsiteY0" fmla="*/ 2358561 h 2358561"/>
                <a:gd name="connsiteX1" fmla="*/ 3494497 w 5197510"/>
                <a:gd name="connsiteY1" fmla="*/ 1893062 h 2358561"/>
                <a:gd name="connsiteX2" fmla="*/ 2710020 w 5197510"/>
                <a:gd name="connsiteY2" fmla="*/ 1135271 h 2358561"/>
                <a:gd name="connsiteX3" fmla="*/ 2072680 w 5197510"/>
                <a:gd name="connsiteY3" fmla="*/ 805659 h 2358561"/>
                <a:gd name="connsiteX4" fmla="*/ 1404097 w 5197510"/>
                <a:gd name="connsiteY4" fmla="*/ 455144 h 2358561"/>
                <a:gd name="connsiteX5" fmla="*/ 0 w 5197510"/>
                <a:gd name="connsiteY5" fmla="*/ 0 h 2358561"/>
                <a:gd name="connsiteX0" fmla="*/ 3494497 w 3494497"/>
                <a:gd name="connsiteY0" fmla="*/ 1893062 h 1893062"/>
                <a:gd name="connsiteX1" fmla="*/ 2710020 w 3494497"/>
                <a:gd name="connsiteY1" fmla="*/ 1135271 h 1893062"/>
                <a:gd name="connsiteX2" fmla="*/ 2072680 w 3494497"/>
                <a:gd name="connsiteY2" fmla="*/ 805659 h 1893062"/>
                <a:gd name="connsiteX3" fmla="*/ 1404097 w 3494497"/>
                <a:gd name="connsiteY3" fmla="*/ 455144 h 1893062"/>
                <a:gd name="connsiteX4" fmla="*/ 0 w 3494497"/>
                <a:gd name="connsiteY4" fmla="*/ 0 h 1893062"/>
                <a:gd name="connsiteX0" fmla="*/ 3646298 w 3646298"/>
                <a:gd name="connsiteY0" fmla="*/ 1764243 h 1764243"/>
                <a:gd name="connsiteX1" fmla="*/ 2710020 w 3646298"/>
                <a:gd name="connsiteY1" fmla="*/ 1135271 h 1764243"/>
                <a:gd name="connsiteX2" fmla="*/ 2072680 w 3646298"/>
                <a:gd name="connsiteY2" fmla="*/ 805659 h 1764243"/>
                <a:gd name="connsiteX3" fmla="*/ 1404097 w 3646298"/>
                <a:gd name="connsiteY3" fmla="*/ 455144 h 1764243"/>
                <a:gd name="connsiteX4" fmla="*/ 0 w 3646298"/>
                <a:gd name="connsiteY4" fmla="*/ 0 h 1764243"/>
                <a:gd name="connsiteX0" fmla="*/ 3599590 w 3599590"/>
                <a:gd name="connsiteY0" fmla="*/ 1309099 h 1309099"/>
                <a:gd name="connsiteX1" fmla="*/ 2663312 w 3599590"/>
                <a:gd name="connsiteY1" fmla="*/ 680127 h 1309099"/>
                <a:gd name="connsiteX2" fmla="*/ 2025972 w 3599590"/>
                <a:gd name="connsiteY2" fmla="*/ 350515 h 1309099"/>
                <a:gd name="connsiteX3" fmla="*/ 1357389 w 3599590"/>
                <a:gd name="connsiteY3" fmla="*/ 0 h 1309099"/>
                <a:gd name="connsiteX4" fmla="*/ 0 w 3599590"/>
                <a:gd name="connsiteY4" fmla="*/ 1055547 h 1309099"/>
                <a:gd name="connsiteX0" fmla="*/ 3599590 w 3599590"/>
                <a:gd name="connsiteY0" fmla="*/ 958584 h 1054778"/>
                <a:gd name="connsiteX1" fmla="*/ 2663312 w 3599590"/>
                <a:gd name="connsiteY1" fmla="*/ 329612 h 1054778"/>
                <a:gd name="connsiteX2" fmla="*/ 2025972 w 3599590"/>
                <a:gd name="connsiteY2" fmla="*/ 0 h 1054778"/>
                <a:gd name="connsiteX3" fmla="*/ 1193911 w 3599590"/>
                <a:gd name="connsiteY3" fmla="*/ 1054778 h 1054778"/>
                <a:gd name="connsiteX4" fmla="*/ 0 w 3599590"/>
                <a:gd name="connsiteY4" fmla="*/ 705032 h 1054778"/>
                <a:gd name="connsiteX0" fmla="*/ 3599590 w 3599590"/>
                <a:gd name="connsiteY0" fmla="*/ 628972 h 946863"/>
                <a:gd name="connsiteX1" fmla="*/ 2663312 w 3599590"/>
                <a:gd name="connsiteY1" fmla="*/ 0 h 946863"/>
                <a:gd name="connsiteX2" fmla="*/ 2212804 w 3599590"/>
                <a:gd name="connsiteY2" fmla="*/ 946862 h 946863"/>
                <a:gd name="connsiteX3" fmla="*/ 1193911 w 3599590"/>
                <a:gd name="connsiteY3" fmla="*/ 725166 h 946863"/>
                <a:gd name="connsiteX4" fmla="*/ 0 w 3599590"/>
                <a:gd name="connsiteY4" fmla="*/ 375420 h 946863"/>
                <a:gd name="connsiteX0" fmla="*/ 3599590 w 3599590"/>
                <a:gd name="connsiteY0" fmla="*/ 253552 h 571442"/>
                <a:gd name="connsiteX1" fmla="*/ 2686666 w 3599590"/>
                <a:gd name="connsiteY1" fmla="*/ 561442 h 571442"/>
                <a:gd name="connsiteX2" fmla="*/ 2212804 w 3599590"/>
                <a:gd name="connsiteY2" fmla="*/ 571442 h 571442"/>
                <a:gd name="connsiteX3" fmla="*/ 1193911 w 3599590"/>
                <a:gd name="connsiteY3" fmla="*/ 349746 h 571442"/>
                <a:gd name="connsiteX4" fmla="*/ 0 w 3599590"/>
                <a:gd name="connsiteY4" fmla="*/ 0 h 571442"/>
                <a:gd name="connsiteX0" fmla="*/ 3599590 w 3599590"/>
                <a:gd name="connsiteY0" fmla="*/ 675815 h 993705"/>
                <a:gd name="connsiteX1" fmla="*/ 2733374 w 3599590"/>
                <a:gd name="connsiteY1" fmla="*/ 0 h 993705"/>
                <a:gd name="connsiteX2" fmla="*/ 2212804 w 3599590"/>
                <a:gd name="connsiteY2" fmla="*/ 993705 h 993705"/>
                <a:gd name="connsiteX3" fmla="*/ 1193911 w 3599590"/>
                <a:gd name="connsiteY3" fmla="*/ 772009 h 993705"/>
                <a:gd name="connsiteX4" fmla="*/ 0 w 3599590"/>
                <a:gd name="connsiteY4" fmla="*/ 422263 h 993705"/>
                <a:gd name="connsiteX0" fmla="*/ 3599590 w 3599590"/>
                <a:gd name="connsiteY0" fmla="*/ 1157668 h 1253861"/>
                <a:gd name="connsiteX1" fmla="*/ 2733374 w 3599590"/>
                <a:gd name="connsiteY1" fmla="*/ 481853 h 1253861"/>
                <a:gd name="connsiteX2" fmla="*/ 1792434 w 3599590"/>
                <a:gd name="connsiteY2" fmla="*/ 0 h 1253861"/>
                <a:gd name="connsiteX3" fmla="*/ 1193911 w 3599590"/>
                <a:gd name="connsiteY3" fmla="*/ 1253862 h 1253861"/>
                <a:gd name="connsiteX4" fmla="*/ 0 w 3599590"/>
                <a:gd name="connsiteY4" fmla="*/ 904116 h 1253861"/>
                <a:gd name="connsiteX0" fmla="*/ 3599590 w 3599590"/>
                <a:gd name="connsiteY0" fmla="*/ 1473049 h 1473049"/>
                <a:gd name="connsiteX1" fmla="*/ 2733374 w 3599590"/>
                <a:gd name="connsiteY1" fmla="*/ 797234 h 1473049"/>
                <a:gd name="connsiteX2" fmla="*/ 1792434 w 3599590"/>
                <a:gd name="connsiteY2" fmla="*/ 315381 h 1473049"/>
                <a:gd name="connsiteX3" fmla="*/ 913664 w 3599590"/>
                <a:gd name="connsiteY3" fmla="*/ 0 h 1473049"/>
                <a:gd name="connsiteX4" fmla="*/ 0 w 3599590"/>
                <a:gd name="connsiteY4" fmla="*/ 1219497 h 1473049"/>
                <a:gd name="connsiteX0" fmla="*/ 3786421 w 3786421"/>
                <a:gd name="connsiteY0" fmla="*/ 2349780 h 2349780"/>
                <a:gd name="connsiteX1" fmla="*/ 2920205 w 3786421"/>
                <a:gd name="connsiteY1" fmla="*/ 1673965 h 2349780"/>
                <a:gd name="connsiteX2" fmla="*/ 1979265 w 3786421"/>
                <a:gd name="connsiteY2" fmla="*/ 1192112 h 2349780"/>
                <a:gd name="connsiteX3" fmla="*/ 1100495 w 3786421"/>
                <a:gd name="connsiteY3" fmla="*/ 876731 h 2349780"/>
                <a:gd name="connsiteX4" fmla="*/ 0 w 3786421"/>
                <a:gd name="connsiteY4" fmla="*/ 0 h 2349780"/>
                <a:gd name="connsiteX0" fmla="*/ 2707946 w 3653255"/>
                <a:gd name="connsiteY0" fmla="*/ 3755073 h 3755073"/>
                <a:gd name="connsiteX1" fmla="*/ 1841730 w 3653255"/>
                <a:gd name="connsiteY1" fmla="*/ 3079258 h 3755073"/>
                <a:gd name="connsiteX2" fmla="*/ 900790 w 3653255"/>
                <a:gd name="connsiteY2" fmla="*/ 2597405 h 3755073"/>
                <a:gd name="connsiteX3" fmla="*/ 22020 w 3653255"/>
                <a:gd name="connsiteY3" fmla="*/ 2282024 h 3755073"/>
                <a:gd name="connsiteX4" fmla="*/ 3631234 w 3653255"/>
                <a:gd name="connsiteY4" fmla="*/ 0 h 3755073"/>
                <a:gd name="connsiteX0" fmla="*/ 1807156 w 2849560"/>
                <a:gd name="connsiteY0" fmla="*/ 3755073 h 3755073"/>
                <a:gd name="connsiteX1" fmla="*/ 940940 w 2849560"/>
                <a:gd name="connsiteY1" fmla="*/ 3079258 h 3755073"/>
                <a:gd name="connsiteX2" fmla="*/ 0 w 2849560"/>
                <a:gd name="connsiteY2" fmla="*/ 2597405 h 3755073"/>
                <a:gd name="connsiteX3" fmla="*/ 2831910 w 2849560"/>
                <a:gd name="connsiteY3" fmla="*/ 161073 h 3755073"/>
                <a:gd name="connsiteX4" fmla="*/ 2730444 w 2849560"/>
                <a:gd name="connsiteY4" fmla="*/ 0 h 3755073"/>
                <a:gd name="connsiteX0" fmla="*/ 1807156 w 2831910"/>
                <a:gd name="connsiteY0" fmla="*/ 3781097 h 3781097"/>
                <a:gd name="connsiteX1" fmla="*/ 940940 w 2831910"/>
                <a:gd name="connsiteY1" fmla="*/ 3105282 h 3781097"/>
                <a:gd name="connsiteX2" fmla="*/ 0 w 2831910"/>
                <a:gd name="connsiteY2" fmla="*/ 2623429 h 3781097"/>
                <a:gd name="connsiteX3" fmla="*/ 2831910 w 2831910"/>
                <a:gd name="connsiteY3" fmla="*/ 187097 h 3781097"/>
                <a:gd name="connsiteX4" fmla="*/ 2678546 w 2831910"/>
                <a:gd name="connsiteY4" fmla="*/ 0 h 3781097"/>
                <a:gd name="connsiteX0" fmla="*/ 1807156 w 2831910"/>
                <a:gd name="connsiteY0" fmla="*/ 3682092 h 3682092"/>
                <a:gd name="connsiteX1" fmla="*/ 940940 w 2831910"/>
                <a:gd name="connsiteY1" fmla="*/ 3006277 h 3682092"/>
                <a:gd name="connsiteX2" fmla="*/ 0 w 2831910"/>
                <a:gd name="connsiteY2" fmla="*/ 2524424 h 3682092"/>
                <a:gd name="connsiteX3" fmla="*/ 2831910 w 2831910"/>
                <a:gd name="connsiteY3" fmla="*/ 88092 h 3682092"/>
                <a:gd name="connsiteX4" fmla="*/ 2539071 w 2831910"/>
                <a:gd name="connsiteY4" fmla="*/ 57139 h 3682092"/>
                <a:gd name="connsiteX0" fmla="*/ 1807156 w 2773525"/>
                <a:gd name="connsiteY0" fmla="*/ 3840201 h 3840201"/>
                <a:gd name="connsiteX1" fmla="*/ 940940 w 2773525"/>
                <a:gd name="connsiteY1" fmla="*/ 3164386 h 3840201"/>
                <a:gd name="connsiteX2" fmla="*/ 0 w 2773525"/>
                <a:gd name="connsiteY2" fmla="*/ 2682533 h 3840201"/>
                <a:gd name="connsiteX3" fmla="*/ 2773525 w 2773525"/>
                <a:gd name="connsiteY3" fmla="*/ 70539 h 3840201"/>
                <a:gd name="connsiteX4" fmla="*/ 2539071 w 2773525"/>
                <a:gd name="connsiteY4" fmla="*/ 215248 h 3840201"/>
                <a:gd name="connsiteX0" fmla="*/ 1807156 w 2963330"/>
                <a:gd name="connsiteY0" fmla="*/ 3842518 h 3842518"/>
                <a:gd name="connsiteX1" fmla="*/ 940940 w 2963330"/>
                <a:gd name="connsiteY1" fmla="*/ 3166703 h 3842518"/>
                <a:gd name="connsiteX2" fmla="*/ 0 w 2963330"/>
                <a:gd name="connsiteY2" fmla="*/ 2684850 h 3842518"/>
                <a:gd name="connsiteX3" fmla="*/ 2773525 w 2963330"/>
                <a:gd name="connsiteY3" fmla="*/ 72856 h 3842518"/>
                <a:gd name="connsiteX4" fmla="*/ 2539071 w 2963330"/>
                <a:gd name="connsiteY4" fmla="*/ 217565 h 3842518"/>
                <a:gd name="connsiteX0" fmla="*/ 1807156 w 2972648"/>
                <a:gd name="connsiteY0" fmla="*/ 4064827 h 4064827"/>
                <a:gd name="connsiteX1" fmla="*/ 940940 w 2972648"/>
                <a:gd name="connsiteY1" fmla="*/ 3389012 h 4064827"/>
                <a:gd name="connsiteX2" fmla="*/ 0 w 2972648"/>
                <a:gd name="connsiteY2" fmla="*/ 2907159 h 4064827"/>
                <a:gd name="connsiteX3" fmla="*/ 2786499 w 2972648"/>
                <a:gd name="connsiteY3" fmla="*/ 57696 h 4064827"/>
                <a:gd name="connsiteX4" fmla="*/ 2539071 w 2972648"/>
                <a:gd name="connsiteY4" fmla="*/ 439874 h 4064827"/>
                <a:gd name="connsiteX0" fmla="*/ 1807156 w 3043031"/>
                <a:gd name="connsiteY0" fmla="*/ 4327599 h 4327599"/>
                <a:gd name="connsiteX1" fmla="*/ 940940 w 3043031"/>
                <a:gd name="connsiteY1" fmla="*/ 3651784 h 4327599"/>
                <a:gd name="connsiteX2" fmla="*/ 0 w 3043031"/>
                <a:gd name="connsiteY2" fmla="*/ 3169931 h 4327599"/>
                <a:gd name="connsiteX3" fmla="*/ 2786499 w 3043031"/>
                <a:gd name="connsiteY3" fmla="*/ 320468 h 4327599"/>
                <a:gd name="connsiteX4" fmla="*/ 2736931 w 3043031"/>
                <a:gd name="connsiteY4" fmla="*/ 0 h 4327599"/>
                <a:gd name="connsiteX0" fmla="*/ 1807156 w 3032405"/>
                <a:gd name="connsiteY0" fmla="*/ 4327599 h 4327599"/>
                <a:gd name="connsiteX1" fmla="*/ 940940 w 3032405"/>
                <a:gd name="connsiteY1" fmla="*/ 3651784 h 4327599"/>
                <a:gd name="connsiteX2" fmla="*/ 0 w 3032405"/>
                <a:gd name="connsiteY2" fmla="*/ 3169931 h 4327599"/>
                <a:gd name="connsiteX3" fmla="*/ 2767038 w 3032405"/>
                <a:gd name="connsiteY3" fmla="*/ 502636 h 4327599"/>
                <a:gd name="connsiteX4" fmla="*/ 2736931 w 3032405"/>
                <a:gd name="connsiteY4" fmla="*/ 0 h 4327599"/>
                <a:gd name="connsiteX0" fmla="*/ 1807156 w 2972195"/>
                <a:gd name="connsiteY0" fmla="*/ 4327599 h 4327599"/>
                <a:gd name="connsiteX1" fmla="*/ 940940 w 2972195"/>
                <a:gd name="connsiteY1" fmla="*/ 3651784 h 4327599"/>
                <a:gd name="connsiteX2" fmla="*/ 0 w 2972195"/>
                <a:gd name="connsiteY2" fmla="*/ 3169931 h 4327599"/>
                <a:gd name="connsiteX3" fmla="*/ 2767038 w 2972195"/>
                <a:gd name="connsiteY3" fmla="*/ 502636 h 4327599"/>
                <a:gd name="connsiteX4" fmla="*/ 2736931 w 2972195"/>
                <a:gd name="connsiteY4" fmla="*/ 0 h 4327599"/>
                <a:gd name="connsiteX0" fmla="*/ 1807156 w 2899077"/>
                <a:gd name="connsiteY0" fmla="*/ 4327599 h 4327599"/>
                <a:gd name="connsiteX1" fmla="*/ 940940 w 2899077"/>
                <a:gd name="connsiteY1" fmla="*/ 3651784 h 4327599"/>
                <a:gd name="connsiteX2" fmla="*/ 0 w 2899077"/>
                <a:gd name="connsiteY2" fmla="*/ 3169931 h 4327599"/>
                <a:gd name="connsiteX3" fmla="*/ 2546473 w 2899077"/>
                <a:gd name="connsiteY3" fmla="*/ 694563 h 4327599"/>
                <a:gd name="connsiteX4" fmla="*/ 2736931 w 2899077"/>
                <a:gd name="connsiteY4" fmla="*/ 0 h 4327599"/>
                <a:gd name="connsiteX0" fmla="*/ 1807156 w 2777037"/>
                <a:gd name="connsiteY0" fmla="*/ 4327599 h 4327599"/>
                <a:gd name="connsiteX1" fmla="*/ 940940 w 2777037"/>
                <a:gd name="connsiteY1" fmla="*/ 3651784 h 4327599"/>
                <a:gd name="connsiteX2" fmla="*/ 0 w 2777037"/>
                <a:gd name="connsiteY2" fmla="*/ 3169931 h 4327599"/>
                <a:gd name="connsiteX3" fmla="*/ 2546473 w 2777037"/>
                <a:gd name="connsiteY3" fmla="*/ 694563 h 4327599"/>
                <a:gd name="connsiteX4" fmla="*/ 2679398 w 2777037"/>
                <a:gd name="connsiteY4" fmla="*/ 493303 h 4327599"/>
                <a:gd name="connsiteX5" fmla="*/ 2736931 w 2777037"/>
                <a:gd name="connsiteY5" fmla="*/ 0 h 4327599"/>
                <a:gd name="connsiteX0" fmla="*/ 1807156 w 2894886"/>
                <a:gd name="connsiteY0" fmla="*/ 4327599 h 4327599"/>
                <a:gd name="connsiteX1" fmla="*/ 940940 w 2894886"/>
                <a:gd name="connsiteY1" fmla="*/ 3651784 h 4327599"/>
                <a:gd name="connsiteX2" fmla="*/ 0 w 2894886"/>
                <a:gd name="connsiteY2" fmla="*/ 3169931 h 4327599"/>
                <a:gd name="connsiteX3" fmla="*/ 2546473 w 2894886"/>
                <a:gd name="connsiteY3" fmla="*/ 694563 h 4327599"/>
                <a:gd name="connsiteX4" fmla="*/ 2893476 w 2894886"/>
                <a:gd name="connsiteY4" fmla="*/ 369690 h 4327599"/>
                <a:gd name="connsiteX5" fmla="*/ 2679398 w 2894886"/>
                <a:gd name="connsiteY5" fmla="*/ 493303 h 4327599"/>
                <a:gd name="connsiteX6" fmla="*/ 2736931 w 2894886"/>
                <a:gd name="connsiteY6" fmla="*/ 0 h 4327599"/>
                <a:gd name="connsiteX0" fmla="*/ 1807156 w 2896029"/>
                <a:gd name="connsiteY0" fmla="*/ 4327599 h 4327599"/>
                <a:gd name="connsiteX1" fmla="*/ 940940 w 2896029"/>
                <a:gd name="connsiteY1" fmla="*/ 3651784 h 4327599"/>
                <a:gd name="connsiteX2" fmla="*/ 0 w 2896029"/>
                <a:gd name="connsiteY2" fmla="*/ 3169931 h 4327599"/>
                <a:gd name="connsiteX3" fmla="*/ 2546473 w 2896029"/>
                <a:gd name="connsiteY3" fmla="*/ 694563 h 4327599"/>
                <a:gd name="connsiteX4" fmla="*/ 2893476 w 2896029"/>
                <a:gd name="connsiteY4" fmla="*/ 369690 h 4327599"/>
                <a:gd name="connsiteX5" fmla="*/ 2796168 w 2896029"/>
                <a:gd name="connsiteY5" fmla="*/ 252582 h 4327599"/>
                <a:gd name="connsiteX6" fmla="*/ 2736931 w 2896029"/>
                <a:gd name="connsiteY6"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672911 w 2802387"/>
                <a:gd name="connsiteY4" fmla="*/ 506315 h 4327599"/>
                <a:gd name="connsiteX5" fmla="*/ 2796168 w 2802387"/>
                <a:gd name="connsiteY5" fmla="*/ 252582 h 4327599"/>
                <a:gd name="connsiteX6" fmla="*/ 2736931 w 2802387"/>
                <a:gd name="connsiteY6"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575603 w 2802387"/>
                <a:gd name="connsiteY4" fmla="*/ 516074 h 4327599"/>
                <a:gd name="connsiteX5" fmla="*/ 2796168 w 2802387"/>
                <a:gd name="connsiteY5" fmla="*/ 252582 h 4327599"/>
                <a:gd name="connsiteX6" fmla="*/ 2736931 w 2802387"/>
                <a:gd name="connsiteY6" fmla="*/ 0 h 4327599"/>
                <a:gd name="connsiteX0" fmla="*/ 1807156 w 2814279"/>
                <a:gd name="connsiteY0" fmla="*/ 4327599 h 4327599"/>
                <a:gd name="connsiteX1" fmla="*/ 940940 w 2814279"/>
                <a:gd name="connsiteY1" fmla="*/ 3651784 h 4327599"/>
                <a:gd name="connsiteX2" fmla="*/ 0 w 2814279"/>
                <a:gd name="connsiteY2" fmla="*/ 3169931 h 4327599"/>
                <a:gd name="connsiteX3" fmla="*/ 2546473 w 2814279"/>
                <a:gd name="connsiteY3" fmla="*/ 694563 h 4327599"/>
                <a:gd name="connsiteX4" fmla="*/ 2741026 w 2814279"/>
                <a:gd name="connsiteY4" fmla="*/ 457520 h 4327599"/>
                <a:gd name="connsiteX5" fmla="*/ 2575603 w 2814279"/>
                <a:gd name="connsiteY5" fmla="*/ 516074 h 4327599"/>
                <a:gd name="connsiteX6" fmla="*/ 2796168 w 2814279"/>
                <a:gd name="connsiteY6" fmla="*/ 252582 h 4327599"/>
                <a:gd name="connsiteX7" fmla="*/ 2736931 w 2814279"/>
                <a:gd name="connsiteY7"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588576 w 2802387"/>
                <a:gd name="connsiteY4" fmla="*/ 564869 h 4327599"/>
                <a:gd name="connsiteX5" fmla="*/ 2575603 w 2802387"/>
                <a:gd name="connsiteY5" fmla="*/ 516074 h 4327599"/>
                <a:gd name="connsiteX6" fmla="*/ 2796168 w 2802387"/>
                <a:gd name="connsiteY6" fmla="*/ 252582 h 4327599"/>
                <a:gd name="connsiteX7" fmla="*/ 2736931 w 2802387"/>
                <a:gd name="connsiteY7" fmla="*/ 0 h 4327599"/>
                <a:gd name="connsiteX0" fmla="*/ 1807156 w 2818550"/>
                <a:gd name="connsiteY0" fmla="*/ 4327599 h 4327599"/>
                <a:gd name="connsiteX1" fmla="*/ 940940 w 2818550"/>
                <a:gd name="connsiteY1" fmla="*/ 3651784 h 4327599"/>
                <a:gd name="connsiteX2" fmla="*/ 0 w 2818550"/>
                <a:gd name="connsiteY2" fmla="*/ 3169931 h 4327599"/>
                <a:gd name="connsiteX3" fmla="*/ 2546473 w 2818550"/>
                <a:gd name="connsiteY3" fmla="*/ 694563 h 4327599"/>
                <a:gd name="connsiteX4" fmla="*/ 2750757 w 2818550"/>
                <a:gd name="connsiteY4" fmla="*/ 473785 h 4327599"/>
                <a:gd name="connsiteX5" fmla="*/ 2588576 w 2818550"/>
                <a:gd name="connsiteY5" fmla="*/ 564869 h 4327599"/>
                <a:gd name="connsiteX6" fmla="*/ 2575603 w 2818550"/>
                <a:gd name="connsiteY6" fmla="*/ 516074 h 4327599"/>
                <a:gd name="connsiteX7" fmla="*/ 2796168 w 2818550"/>
                <a:gd name="connsiteY7" fmla="*/ 252582 h 4327599"/>
                <a:gd name="connsiteX8" fmla="*/ 2736931 w 2818550"/>
                <a:gd name="connsiteY8" fmla="*/ 0 h 4327599"/>
                <a:gd name="connsiteX0" fmla="*/ 1807156 w 2818550"/>
                <a:gd name="connsiteY0" fmla="*/ 4327599 h 4327599"/>
                <a:gd name="connsiteX1" fmla="*/ 940940 w 2818550"/>
                <a:gd name="connsiteY1" fmla="*/ 3651784 h 4327599"/>
                <a:gd name="connsiteX2" fmla="*/ 0 w 2818550"/>
                <a:gd name="connsiteY2" fmla="*/ 3169931 h 4327599"/>
                <a:gd name="connsiteX3" fmla="*/ 2546473 w 2818550"/>
                <a:gd name="connsiteY3" fmla="*/ 694563 h 4327599"/>
                <a:gd name="connsiteX4" fmla="*/ 2750757 w 2818550"/>
                <a:gd name="connsiteY4" fmla="*/ 473785 h 4327599"/>
                <a:gd name="connsiteX5" fmla="*/ 2588576 w 2818550"/>
                <a:gd name="connsiteY5" fmla="*/ 564869 h 4327599"/>
                <a:gd name="connsiteX6" fmla="*/ 2575603 w 2818550"/>
                <a:gd name="connsiteY6" fmla="*/ 516074 h 4327599"/>
                <a:gd name="connsiteX7" fmla="*/ 2796168 w 2818550"/>
                <a:gd name="connsiteY7" fmla="*/ 252582 h 4327599"/>
                <a:gd name="connsiteX8" fmla="*/ 2736931 w 2818550"/>
                <a:gd name="connsiteY8"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750757 w 2802387"/>
                <a:gd name="connsiteY4" fmla="*/ 473785 h 4327599"/>
                <a:gd name="connsiteX5" fmla="*/ 2588576 w 2802387"/>
                <a:gd name="connsiteY5" fmla="*/ 564869 h 4327599"/>
                <a:gd name="connsiteX6" fmla="*/ 2575603 w 2802387"/>
                <a:gd name="connsiteY6" fmla="*/ 516074 h 4327599"/>
                <a:gd name="connsiteX7" fmla="*/ 2796168 w 2802387"/>
                <a:gd name="connsiteY7" fmla="*/ 252582 h 4327599"/>
                <a:gd name="connsiteX8" fmla="*/ 2736931 w 2802387"/>
                <a:gd name="connsiteY8" fmla="*/ 0 h 4327599"/>
                <a:gd name="connsiteX0" fmla="*/ 1807156 w 2802387"/>
                <a:gd name="connsiteY0" fmla="*/ 4327599 h 4327599"/>
                <a:gd name="connsiteX1" fmla="*/ 940940 w 2802387"/>
                <a:gd name="connsiteY1" fmla="*/ 3651784 h 4327599"/>
                <a:gd name="connsiteX2" fmla="*/ 0 w 2802387"/>
                <a:gd name="connsiteY2" fmla="*/ 3169931 h 4327599"/>
                <a:gd name="connsiteX3" fmla="*/ 2546473 w 2802387"/>
                <a:gd name="connsiteY3" fmla="*/ 694563 h 4327599"/>
                <a:gd name="connsiteX4" fmla="*/ 2601551 w 2802387"/>
                <a:gd name="connsiteY4" fmla="*/ 603905 h 4327599"/>
                <a:gd name="connsiteX5" fmla="*/ 2588576 w 2802387"/>
                <a:gd name="connsiteY5" fmla="*/ 564869 h 4327599"/>
                <a:gd name="connsiteX6" fmla="*/ 2575603 w 2802387"/>
                <a:gd name="connsiteY6" fmla="*/ 516074 h 4327599"/>
                <a:gd name="connsiteX7" fmla="*/ 2796168 w 2802387"/>
                <a:gd name="connsiteY7" fmla="*/ 252582 h 4327599"/>
                <a:gd name="connsiteX8" fmla="*/ 2736931 w 2802387"/>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88576 w 2736931"/>
                <a:gd name="connsiteY5" fmla="*/ 564869 h 4327599"/>
                <a:gd name="connsiteX6" fmla="*/ 2575603 w 2736931"/>
                <a:gd name="connsiteY6" fmla="*/ 516074 h 4327599"/>
                <a:gd name="connsiteX7" fmla="*/ 2656694 w 2736931"/>
                <a:gd name="connsiteY7" fmla="*/ 415231 h 4327599"/>
                <a:gd name="connsiteX8" fmla="*/ 2736931 w 2736931"/>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88576 w 2736931"/>
                <a:gd name="connsiteY5" fmla="*/ 564869 h 4327599"/>
                <a:gd name="connsiteX6" fmla="*/ 2575603 w 2736931"/>
                <a:gd name="connsiteY6" fmla="*/ 516074 h 4327599"/>
                <a:gd name="connsiteX7" fmla="*/ 2656694 w 2736931"/>
                <a:gd name="connsiteY7" fmla="*/ 415231 h 4327599"/>
                <a:gd name="connsiteX8" fmla="*/ 2736931 w 2736931"/>
                <a:gd name="connsiteY8" fmla="*/ 0 h 4327599"/>
                <a:gd name="connsiteX0" fmla="*/ 1807156 w 2736931"/>
                <a:gd name="connsiteY0" fmla="*/ 4327599 h 4327599"/>
                <a:gd name="connsiteX1" fmla="*/ 940940 w 2736931"/>
                <a:gd name="connsiteY1" fmla="*/ 3651784 h 4327599"/>
                <a:gd name="connsiteX2" fmla="*/ 0 w 2736931"/>
                <a:gd name="connsiteY2" fmla="*/ 3169931 h 4327599"/>
                <a:gd name="connsiteX3" fmla="*/ 2546473 w 2736931"/>
                <a:gd name="connsiteY3" fmla="*/ 694563 h 4327599"/>
                <a:gd name="connsiteX4" fmla="*/ 2601551 w 2736931"/>
                <a:gd name="connsiteY4" fmla="*/ 603905 h 4327599"/>
                <a:gd name="connsiteX5" fmla="*/ 2575603 w 2736931"/>
                <a:gd name="connsiteY5" fmla="*/ 516074 h 4327599"/>
                <a:gd name="connsiteX6" fmla="*/ 2656694 w 2736931"/>
                <a:gd name="connsiteY6" fmla="*/ 415231 h 4327599"/>
                <a:gd name="connsiteX7" fmla="*/ 2736931 w 2736931"/>
                <a:gd name="connsiteY7" fmla="*/ 0 h 4327599"/>
                <a:gd name="connsiteX0" fmla="*/ 1807156 w 2658902"/>
                <a:gd name="connsiteY0" fmla="*/ 4467478 h 4467478"/>
                <a:gd name="connsiteX1" fmla="*/ 940940 w 2658902"/>
                <a:gd name="connsiteY1" fmla="*/ 3791663 h 4467478"/>
                <a:gd name="connsiteX2" fmla="*/ 0 w 2658902"/>
                <a:gd name="connsiteY2" fmla="*/ 3309810 h 4467478"/>
                <a:gd name="connsiteX3" fmla="*/ 2546473 w 2658902"/>
                <a:gd name="connsiteY3" fmla="*/ 834442 h 4467478"/>
                <a:gd name="connsiteX4" fmla="*/ 2601551 w 2658902"/>
                <a:gd name="connsiteY4" fmla="*/ 743784 h 4467478"/>
                <a:gd name="connsiteX5" fmla="*/ 2575603 w 2658902"/>
                <a:gd name="connsiteY5" fmla="*/ 655953 h 4467478"/>
                <a:gd name="connsiteX6" fmla="*/ 2656694 w 2658902"/>
                <a:gd name="connsiteY6" fmla="*/ 555110 h 4467478"/>
                <a:gd name="connsiteX7" fmla="*/ 2376891 w 2658902"/>
                <a:gd name="connsiteY7" fmla="*/ 0 h 4467478"/>
                <a:gd name="connsiteX0" fmla="*/ 1807156 w 2656694"/>
                <a:gd name="connsiteY0" fmla="*/ 4467478 h 4467478"/>
                <a:gd name="connsiteX1" fmla="*/ 940940 w 2656694"/>
                <a:gd name="connsiteY1" fmla="*/ 3791663 h 4467478"/>
                <a:gd name="connsiteX2" fmla="*/ 0 w 2656694"/>
                <a:gd name="connsiteY2" fmla="*/ 3309810 h 4467478"/>
                <a:gd name="connsiteX3" fmla="*/ 2546473 w 2656694"/>
                <a:gd name="connsiteY3" fmla="*/ 834442 h 4467478"/>
                <a:gd name="connsiteX4" fmla="*/ 2601551 w 2656694"/>
                <a:gd name="connsiteY4" fmla="*/ 743784 h 4467478"/>
                <a:gd name="connsiteX5" fmla="*/ 2575603 w 2656694"/>
                <a:gd name="connsiteY5" fmla="*/ 655953 h 4467478"/>
                <a:gd name="connsiteX6" fmla="*/ 2656694 w 2656694"/>
                <a:gd name="connsiteY6" fmla="*/ 555110 h 4467478"/>
                <a:gd name="connsiteX7" fmla="*/ 2376891 w 2656694"/>
                <a:gd name="connsiteY7" fmla="*/ 0 h 4467478"/>
                <a:gd name="connsiteX0" fmla="*/ 1807156 w 2656694"/>
                <a:gd name="connsiteY0" fmla="*/ 4467478 h 4467478"/>
                <a:gd name="connsiteX1" fmla="*/ 940940 w 2656694"/>
                <a:gd name="connsiteY1" fmla="*/ 3791663 h 4467478"/>
                <a:gd name="connsiteX2" fmla="*/ 0 w 2656694"/>
                <a:gd name="connsiteY2" fmla="*/ 3309810 h 4467478"/>
                <a:gd name="connsiteX3" fmla="*/ 2546473 w 2656694"/>
                <a:gd name="connsiteY3" fmla="*/ 834442 h 4467478"/>
                <a:gd name="connsiteX4" fmla="*/ 2601551 w 2656694"/>
                <a:gd name="connsiteY4" fmla="*/ 743784 h 4467478"/>
                <a:gd name="connsiteX5" fmla="*/ 2575603 w 2656694"/>
                <a:gd name="connsiteY5" fmla="*/ 655953 h 4467478"/>
                <a:gd name="connsiteX6" fmla="*/ 2656694 w 2656694"/>
                <a:gd name="connsiteY6" fmla="*/ 555110 h 4467478"/>
                <a:gd name="connsiteX7" fmla="*/ 2429642 w 2656694"/>
                <a:gd name="connsiteY7" fmla="*/ 119210 h 4467478"/>
                <a:gd name="connsiteX8" fmla="*/ 2376891 w 2656694"/>
                <a:gd name="connsiteY8" fmla="*/ 0 h 4467478"/>
                <a:gd name="connsiteX0" fmla="*/ 1807156 w 2656694"/>
                <a:gd name="connsiteY0" fmla="*/ 4360129 h 4360129"/>
                <a:gd name="connsiteX1" fmla="*/ 940940 w 2656694"/>
                <a:gd name="connsiteY1" fmla="*/ 3684314 h 4360129"/>
                <a:gd name="connsiteX2" fmla="*/ 0 w 2656694"/>
                <a:gd name="connsiteY2" fmla="*/ 3202461 h 4360129"/>
                <a:gd name="connsiteX3" fmla="*/ 2546473 w 2656694"/>
                <a:gd name="connsiteY3" fmla="*/ 727093 h 4360129"/>
                <a:gd name="connsiteX4" fmla="*/ 2601551 w 2656694"/>
                <a:gd name="connsiteY4" fmla="*/ 636435 h 4360129"/>
                <a:gd name="connsiteX5" fmla="*/ 2575603 w 2656694"/>
                <a:gd name="connsiteY5" fmla="*/ 548604 h 4360129"/>
                <a:gd name="connsiteX6" fmla="*/ 2656694 w 2656694"/>
                <a:gd name="connsiteY6" fmla="*/ 447761 h 4360129"/>
                <a:gd name="connsiteX7" fmla="*/ 2429642 w 2656694"/>
                <a:gd name="connsiteY7" fmla="*/ 11861 h 4360129"/>
                <a:gd name="connsiteX8" fmla="*/ 2331481 w 2656694"/>
                <a:gd name="connsiteY8" fmla="*/ 0 h 4360129"/>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175788 w 2656694"/>
                <a:gd name="connsiteY8" fmla="*/ 2717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175788 w 2656694"/>
                <a:gd name="connsiteY9" fmla="*/ 2717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282827 w 2656694"/>
                <a:gd name="connsiteY9" fmla="*/ 21259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2827 w 2656694"/>
                <a:gd name="connsiteY10" fmla="*/ 212595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50392 w 2656694"/>
                <a:gd name="connsiteY10"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0392 w 2656694"/>
                <a:gd name="connsiteY11"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4487 w 2656694"/>
                <a:gd name="connsiteY11" fmla="*/ 253732 h 4348268"/>
                <a:gd name="connsiteX12" fmla="*/ 2250392 w 2656694"/>
                <a:gd name="connsiteY12" fmla="*/ 293920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54487 w 2656694"/>
                <a:gd name="connsiteY11" fmla="*/ 253732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77192 w 2656694"/>
                <a:gd name="connsiteY10" fmla="*/ 201685 h 4348268"/>
                <a:gd name="connsiteX11" fmla="*/ 2280436 w 2656694"/>
                <a:gd name="connsiteY11" fmla="*/ 279756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312021 w 2656694"/>
                <a:gd name="connsiteY12" fmla="*/ 482594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312021 w 2656694"/>
                <a:gd name="connsiteY12" fmla="*/ 50211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86923 w 2656694"/>
                <a:gd name="connsiteY12" fmla="*/ 374093 h 4348268"/>
                <a:gd name="connsiteX13" fmla="*/ 2312021 w 2656694"/>
                <a:gd name="connsiteY13" fmla="*/ 50211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86923 w 2656694"/>
                <a:gd name="connsiteY12" fmla="*/ 374093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335577 w 2656694"/>
                <a:gd name="connsiteY8" fmla="*/ 3252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306385 w 2656694"/>
                <a:gd name="connsiteY9" fmla="*/ 100842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286923 w 2656694"/>
                <a:gd name="connsiteY10" fmla="*/ 201685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80436 w 2656694"/>
                <a:gd name="connsiteY11" fmla="*/ 279756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296654 w 2656694"/>
                <a:gd name="connsiteY12" fmla="*/ 370840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273098 w 2656694"/>
                <a:gd name="connsiteY13" fmla="*/ 550907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8000 w 2656694"/>
                <a:gd name="connsiteY8" fmla="*/ 6505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409329 w 2656694"/>
                <a:gd name="connsiteY13" fmla="*/ 1435722 h 4348268"/>
                <a:gd name="connsiteX0" fmla="*/ 1807156 w 2656694"/>
                <a:gd name="connsiteY0" fmla="*/ 4348268 h 4348268"/>
                <a:gd name="connsiteX1" fmla="*/ 940940 w 2656694"/>
                <a:gd name="connsiteY1" fmla="*/ 3672453 h 4348268"/>
                <a:gd name="connsiteX2" fmla="*/ 0 w 2656694"/>
                <a:gd name="connsiteY2" fmla="*/ 3190600 h 4348268"/>
                <a:gd name="connsiteX3" fmla="*/ 2546473 w 2656694"/>
                <a:gd name="connsiteY3" fmla="*/ 715232 h 4348268"/>
                <a:gd name="connsiteX4" fmla="*/ 2601551 w 2656694"/>
                <a:gd name="connsiteY4" fmla="*/ 624574 h 4348268"/>
                <a:gd name="connsiteX5" fmla="*/ 2575603 w 2656694"/>
                <a:gd name="connsiteY5" fmla="*/ 536743 h 4348268"/>
                <a:gd name="connsiteX6" fmla="*/ 2656694 w 2656694"/>
                <a:gd name="connsiteY6" fmla="*/ 435900 h 4348268"/>
                <a:gd name="connsiteX7" fmla="*/ 2429642 w 2656694"/>
                <a:gd name="connsiteY7" fmla="*/ 0 h 4348268"/>
                <a:gd name="connsiteX8" fmla="*/ 2244756 w 2656694"/>
                <a:gd name="connsiteY8" fmla="*/ 26023 h 4348268"/>
                <a:gd name="connsiteX9" fmla="*/ 2205833 w 2656694"/>
                <a:gd name="connsiteY9" fmla="*/ 201685 h 4348268"/>
                <a:gd name="connsiteX10" fmla="*/ 2131230 w 2656694"/>
                <a:gd name="connsiteY10" fmla="*/ 601803 h 4348268"/>
                <a:gd name="connsiteX11" fmla="*/ 2225295 w 2656694"/>
                <a:gd name="connsiteY11" fmla="*/ 644092 h 4348268"/>
                <a:gd name="connsiteX12" fmla="*/ 2439373 w 2656694"/>
                <a:gd name="connsiteY12" fmla="*/ 709151 h 4348268"/>
                <a:gd name="connsiteX13" fmla="*/ 2409329 w 2656694"/>
                <a:gd name="connsiteY13" fmla="*/ 1435722 h 4348268"/>
                <a:gd name="connsiteX0" fmla="*/ 1807156 w 2656694"/>
                <a:gd name="connsiteY0" fmla="*/ 4322245 h 4322245"/>
                <a:gd name="connsiteX1" fmla="*/ 940940 w 2656694"/>
                <a:gd name="connsiteY1" fmla="*/ 3646430 h 4322245"/>
                <a:gd name="connsiteX2" fmla="*/ 0 w 2656694"/>
                <a:gd name="connsiteY2" fmla="*/ 3164577 h 4322245"/>
                <a:gd name="connsiteX3" fmla="*/ 2546473 w 2656694"/>
                <a:gd name="connsiteY3" fmla="*/ 689209 h 4322245"/>
                <a:gd name="connsiteX4" fmla="*/ 2601551 w 2656694"/>
                <a:gd name="connsiteY4" fmla="*/ 598551 h 4322245"/>
                <a:gd name="connsiteX5" fmla="*/ 2575603 w 2656694"/>
                <a:gd name="connsiteY5" fmla="*/ 510720 h 4322245"/>
                <a:gd name="connsiteX6" fmla="*/ 2656694 w 2656694"/>
                <a:gd name="connsiteY6" fmla="*/ 409877 h 4322245"/>
                <a:gd name="connsiteX7" fmla="*/ 2432885 w 2656694"/>
                <a:gd name="connsiteY7" fmla="*/ 42290 h 4322245"/>
                <a:gd name="connsiteX8" fmla="*/ 2244756 w 2656694"/>
                <a:gd name="connsiteY8" fmla="*/ 0 h 4322245"/>
                <a:gd name="connsiteX9" fmla="*/ 2205833 w 2656694"/>
                <a:gd name="connsiteY9" fmla="*/ 175662 h 4322245"/>
                <a:gd name="connsiteX10" fmla="*/ 2131230 w 2656694"/>
                <a:gd name="connsiteY10" fmla="*/ 575780 h 4322245"/>
                <a:gd name="connsiteX11" fmla="*/ 2225295 w 2656694"/>
                <a:gd name="connsiteY11" fmla="*/ 618069 h 4322245"/>
                <a:gd name="connsiteX12" fmla="*/ 2439373 w 2656694"/>
                <a:gd name="connsiteY12" fmla="*/ 683128 h 4322245"/>
                <a:gd name="connsiteX13" fmla="*/ 2409329 w 2656694"/>
                <a:gd name="connsiteY13" fmla="*/ 1409699 h 4322245"/>
                <a:gd name="connsiteX0" fmla="*/ 1807156 w 2656694"/>
                <a:gd name="connsiteY0" fmla="*/ 4283209 h 4283209"/>
                <a:gd name="connsiteX1" fmla="*/ 940940 w 2656694"/>
                <a:gd name="connsiteY1" fmla="*/ 3607394 h 4283209"/>
                <a:gd name="connsiteX2" fmla="*/ 0 w 2656694"/>
                <a:gd name="connsiteY2" fmla="*/ 3125541 h 4283209"/>
                <a:gd name="connsiteX3" fmla="*/ 2546473 w 2656694"/>
                <a:gd name="connsiteY3" fmla="*/ 650173 h 4283209"/>
                <a:gd name="connsiteX4" fmla="*/ 2601551 w 2656694"/>
                <a:gd name="connsiteY4" fmla="*/ 559515 h 4283209"/>
                <a:gd name="connsiteX5" fmla="*/ 2575603 w 2656694"/>
                <a:gd name="connsiteY5" fmla="*/ 471684 h 4283209"/>
                <a:gd name="connsiteX6" fmla="*/ 2656694 w 2656694"/>
                <a:gd name="connsiteY6" fmla="*/ 370841 h 4283209"/>
                <a:gd name="connsiteX7" fmla="*/ 2432885 w 2656694"/>
                <a:gd name="connsiteY7" fmla="*/ 3254 h 4283209"/>
                <a:gd name="connsiteX8" fmla="*/ 2231782 w 2656694"/>
                <a:gd name="connsiteY8" fmla="*/ 0 h 4283209"/>
                <a:gd name="connsiteX9" fmla="*/ 2205833 w 2656694"/>
                <a:gd name="connsiteY9" fmla="*/ 136626 h 4283209"/>
                <a:gd name="connsiteX10" fmla="*/ 2131230 w 2656694"/>
                <a:gd name="connsiteY10" fmla="*/ 536744 h 4283209"/>
                <a:gd name="connsiteX11" fmla="*/ 2225295 w 2656694"/>
                <a:gd name="connsiteY11" fmla="*/ 579033 h 4283209"/>
                <a:gd name="connsiteX12" fmla="*/ 2439373 w 2656694"/>
                <a:gd name="connsiteY12" fmla="*/ 644092 h 4283209"/>
                <a:gd name="connsiteX13" fmla="*/ 2409329 w 2656694"/>
                <a:gd name="connsiteY13" fmla="*/ 1370663 h 428320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09329 w 2656694"/>
                <a:gd name="connsiteY13" fmla="*/ 14031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02842 w 2656694"/>
                <a:gd name="connsiteY13" fmla="*/ 151054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402842 w 2656694"/>
                <a:gd name="connsiteY14" fmla="*/ 1510541 h 4315739"/>
                <a:gd name="connsiteX0" fmla="*/ 1807156 w 2701253"/>
                <a:gd name="connsiteY0" fmla="*/ 4315739 h 4315739"/>
                <a:gd name="connsiteX1" fmla="*/ 940940 w 2701253"/>
                <a:gd name="connsiteY1" fmla="*/ 3639924 h 4315739"/>
                <a:gd name="connsiteX2" fmla="*/ 0 w 2701253"/>
                <a:gd name="connsiteY2" fmla="*/ 3158071 h 4315739"/>
                <a:gd name="connsiteX3" fmla="*/ 2546473 w 2701253"/>
                <a:gd name="connsiteY3" fmla="*/ 682703 h 4315739"/>
                <a:gd name="connsiteX4" fmla="*/ 2601551 w 2701253"/>
                <a:gd name="connsiteY4" fmla="*/ 592045 h 4315739"/>
                <a:gd name="connsiteX5" fmla="*/ 2575603 w 2701253"/>
                <a:gd name="connsiteY5" fmla="*/ 504214 h 4315739"/>
                <a:gd name="connsiteX6" fmla="*/ 2656694 w 2701253"/>
                <a:gd name="connsiteY6" fmla="*/ 403371 h 4315739"/>
                <a:gd name="connsiteX7" fmla="*/ 2432885 w 2701253"/>
                <a:gd name="connsiteY7" fmla="*/ 35784 h 4315739"/>
                <a:gd name="connsiteX8" fmla="*/ 2241513 w 2701253"/>
                <a:gd name="connsiteY8" fmla="*/ 0 h 4315739"/>
                <a:gd name="connsiteX9" fmla="*/ 2205833 w 2701253"/>
                <a:gd name="connsiteY9" fmla="*/ 169156 h 4315739"/>
                <a:gd name="connsiteX10" fmla="*/ 2131230 w 2701253"/>
                <a:gd name="connsiteY10" fmla="*/ 569274 h 4315739"/>
                <a:gd name="connsiteX11" fmla="*/ 2225295 w 2701253"/>
                <a:gd name="connsiteY11" fmla="*/ 611563 h 4315739"/>
                <a:gd name="connsiteX12" fmla="*/ 2439373 w 2701253"/>
                <a:gd name="connsiteY12" fmla="*/ 676622 h 4315739"/>
                <a:gd name="connsiteX13" fmla="*/ 2416667 w 2701253"/>
                <a:gd name="connsiteY13" fmla="*/ 1336979 h 4315739"/>
                <a:gd name="connsiteX14" fmla="*/ 2701253 w 2701253"/>
                <a:gd name="connsiteY14" fmla="*/ 2047285 h 4315739"/>
                <a:gd name="connsiteX0" fmla="*/ 1807156 w 2701253"/>
                <a:gd name="connsiteY0" fmla="*/ 4315739 h 4315739"/>
                <a:gd name="connsiteX1" fmla="*/ 940940 w 2701253"/>
                <a:gd name="connsiteY1" fmla="*/ 3639924 h 4315739"/>
                <a:gd name="connsiteX2" fmla="*/ 0 w 2701253"/>
                <a:gd name="connsiteY2" fmla="*/ 3158071 h 4315739"/>
                <a:gd name="connsiteX3" fmla="*/ 2546473 w 2701253"/>
                <a:gd name="connsiteY3" fmla="*/ 682703 h 4315739"/>
                <a:gd name="connsiteX4" fmla="*/ 2601551 w 2701253"/>
                <a:gd name="connsiteY4" fmla="*/ 592045 h 4315739"/>
                <a:gd name="connsiteX5" fmla="*/ 2575603 w 2701253"/>
                <a:gd name="connsiteY5" fmla="*/ 504214 h 4315739"/>
                <a:gd name="connsiteX6" fmla="*/ 2656694 w 2701253"/>
                <a:gd name="connsiteY6" fmla="*/ 403371 h 4315739"/>
                <a:gd name="connsiteX7" fmla="*/ 2432885 w 2701253"/>
                <a:gd name="connsiteY7" fmla="*/ 35784 h 4315739"/>
                <a:gd name="connsiteX8" fmla="*/ 2241513 w 2701253"/>
                <a:gd name="connsiteY8" fmla="*/ 0 h 4315739"/>
                <a:gd name="connsiteX9" fmla="*/ 2205833 w 2701253"/>
                <a:gd name="connsiteY9" fmla="*/ 169156 h 4315739"/>
                <a:gd name="connsiteX10" fmla="*/ 2131230 w 2701253"/>
                <a:gd name="connsiteY10" fmla="*/ 569274 h 4315739"/>
                <a:gd name="connsiteX11" fmla="*/ 2225295 w 2701253"/>
                <a:gd name="connsiteY11" fmla="*/ 611563 h 4315739"/>
                <a:gd name="connsiteX12" fmla="*/ 2439373 w 2701253"/>
                <a:gd name="connsiteY12" fmla="*/ 676622 h 4315739"/>
                <a:gd name="connsiteX13" fmla="*/ 2416667 w 2701253"/>
                <a:gd name="connsiteY13" fmla="*/ 1336979 h 4315739"/>
                <a:gd name="connsiteX14" fmla="*/ 2559385 w 2701253"/>
                <a:gd name="connsiteY14" fmla="*/ 1681796 h 4315739"/>
                <a:gd name="connsiteX15" fmla="*/ 2701253 w 2701253"/>
                <a:gd name="connsiteY15" fmla="*/ 204728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185520 w 2656694"/>
                <a:gd name="connsiteY15" fmla="*/ 1842347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85520 w 2656694"/>
                <a:gd name="connsiteY16" fmla="*/ 1842347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46597 w 2656694"/>
                <a:gd name="connsiteY16" fmla="*/ 191716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1955225 w 2656694"/>
                <a:gd name="connsiteY16"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137717 w 2656694"/>
                <a:gd name="connsiteY16" fmla="*/ 1880229 h 4315739"/>
                <a:gd name="connsiteX17" fmla="*/ 1955225 w 2656694"/>
                <a:gd name="connsiteY17"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55225 w 2656694"/>
                <a:gd name="connsiteY17" fmla="*/ 196921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861160 w 2656694"/>
                <a:gd name="connsiteY17"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61160 w 2656694"/>
                <a:gd name="connsiteY18"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61160 w 2656694"/>
                <a:gd name="connsiteY19" fmla="*/ 19984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799532 w 2656694"/>
                <a:gd name="connsiteY19" fmla="*/ 21643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799532 w 2656694"/>
                <a:gd name="connsiteY19" fmla="*/ 2164393 h 4315739"/>
                <a:gd name="connsiteX20" fmla="*/ 1832819 w 2656694"/>
                <a:gd name="connsiteY20" fmla="*/ 209167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660057 w 2656694"/>
                <a:gd name="connsiteY19" fmla="*/ 2167646 h 4315739"/>
                <a:gd name="connsiteX20" fmla="*/ 1832819 w 2656694"/>
                <a:gd name="connsiteY20" fmla="*/ 209167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660057 w 2656694"/>
                <a:gd name="connsiteY19" fmla="*/ 2167646 h 4315739"/>
                <a:gd name="connsiteX20" fmla="*/ 1680369 w 2656694"/>
                <a:gd name="connsiteY20" fmla="*/ 230311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80369 w 2656694"/>
                <a:gd name="connsiteY20" fmla="*/ 230311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583061 w 2656694"/>
                <a:gd name="connsiteY20"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583061 w 2656694"/>
                <a:gd name="connsiteY20"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583061 w 2656694"/>
                <a:gd name="connsiteY21" fmla="*/ 219902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85201 w 2656694"/>
                <a:gd name="connsiteY21" fmla="*/ 272926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26817 w 2656694"/>
                <a:gd name="connsiteY21" fmla="*/ 283010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326817 w 2656694"/>
                <a:gd name="connsiteY22" fmla="*/ 283010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005700 w 2656694"/>
                <a:gd name="connsiteY22" fmla="*/ 273901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018674 w 2656694"/>
                <a:gd name="connsiteY22"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1167880 w 2656694"/>
                <a:gd name="connsiteY22" fmla="*/ 2875645 h 4315739"/>
                <a:gd name="connsiteX23" fmla="*/ 1018674 w 2656694"/>
                <a:gd name="connsiteY23"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18674 w 2656694"/>
                <a:gd name="connsiteY23"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21918 w 2656694"/>
                <a:gd name="connsiteY23" fmla="*/ 3142390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21918 w 2656694"/>
                <a:gd name="connsiteY23" fmla="*/ 3142390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05700 w 2656694"/>
                <a:gd name="connsiteY24" fmla="*/ 299275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284650 w 2656694"/>
                <a:gd name="connsiteY23" fmla="*/ 3048053 h 4315739"/>
                <a:gd name="connsiteX24" fmla="*/ 1080303 w 2656694"/>
                <a:gd name="connsiteY24" fmla="*/ 319769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08944 w 2656694"/>
                <a:gd name="connsiteY23" fmla="*/ 3009017 h 4315739"/>
                <a:gd name="connsiteX24" fmla="*/ 1080303 w 2656694"/>
                <a:gd name="connsiteY24" fmla="*/ 319769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76507 w 2656694"/>
                <a:gd name="connsiteY22" fmla="*/ 2739019 h 4315739"/>
                <a:gd name="connsiteX23" fmla="*/ 1008944 w 2656694"/>
                <a:gd name="connsiteY23" fmla="*/ 3009017 h 4315739"/>
                <a:gd name="connsiteX24" fmla="*/ 1349522 w 2656694"/>
                <a:gd name="connsiteY24"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349522 w 2656694"/>
                <a:gd name="connsiteY24"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349522 w 2656694"/>
                <a:gd name="connsiteY25" fmla="*/ 295046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323573 w 2656694"/>
                <a:gd name="connsiteY25" fmla="*/ 316841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323573 w 2656694"/>
                <a:gd name="connsiteY26" fmla="*/ 316841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508458 w 2656694"/>
                <a:gd name="connsiteY26" fmla="*/ 316190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508458 w 2656694"/>
                <a:gd name="connsiteY26" fmla="*/ 3161909 h 4315739"/>
                <a:gd name="connsiteX27" fmla="*/ 1424125 w 2656694"/>
                <a:gd name="connsiteY27" fmla="*/ 313588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638203 w 2656694"/>
                <a:gd name="connsiteY26" fmla="*/ 3061066 h 4315739"/>
                <a:gd name="connsiteX27" fmla="*/ 1424125 w 2656694"/>
                <a:gd name="connsiteY27" fmla="*/ 3135884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638203 w 2656694"/>
                <a:gd name="connsiteY26" fmla="*/ 3061066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89549 w 2656694"/>
                <a:gd name="connsiteY27" fmla="*/ 326275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505216 w 2656694"/>
                <a:gd name="connsiteY27" fmla="*/ 339287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505216 w 2656694"/>
                <a:gd name="connsiteY28" fmla="*/ 3392871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806871 w 2656694"/>
                <a:gd name="connsiteY28" fmla="*/ 3483955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2137718 w 2656694"/>
                <a:gd name="connsiteY28"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54972 w 2656694"/>
                <a:gd name="connsiteY28" fmla="*/ 3389618 h 4315739"/>
                <a:gd name="connsiteX29" fmla="*/ 2137718 w 2656694"/>
                <a:gd name="connsiteY29"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137718 w 2656694"/>
                <a:gd name="connsiteY29" fmla="*/ 3584798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338822 w 2656694"/>
                <a:gd name="connsiteY29" fmla="*/ 36335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38822 w 2656694"/>
                <a:gd name="connsiteY30" fmla="*/ 3633593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413425 w 2656694"/>
                <a:gd name="connsiteY30" fmla="*/ 370190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5 w 2656694"/>
                <a:gd name="connsiteY31" fmla="*/ 370190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32886 w 2656694"/>
                <a:gd name="connsiteY31"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380988 w 2656694"/>
                <a:gd name="connsiteY31" fmla="*/ 3731182 h 4315739"/>
                <a:gd name="connsiteX32" fmla="*/ 2432886 w 2656694"/>
                <a:gd name="connsiteY32"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32886 w 2656694"/>
                <a:gd name="connsiteY32" fmla="*/ 3832026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39374 w 2656694"/>
                <a:gd name="connsiteY32" fmla="*/ 389057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439374 w 2656694"/>
                <a:gd name="connsiteY33" fmla="*/ 3890579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595068 w 2656694"/>
                <a:gd name="connsiteY33" fmla="*/ 3545762 h 4315739"/>
                <a:gd name="connsiteX0" fmla="*/ 1807156 w 2656694"/>
                <a:gd name="connsiteY0" fmla="*/ 4315739 h 4315739"/>
                <a:gd name="connsiteX1" fmla="*/ 940940 w 2656694"/>
                <a:gd name="connsiteY1" fmla="*/ 3639924 h 4315739"/>
                <a:gd name="connsiteX2" fmla="*/ 0 w 2656694"/>
                <a:gd name="connsiteY2" fmla="*/ 3158071 h 4315739"/>
                <a:gd name="connsiteX3" fmla="*/ 2546473 w 2656694"/>
                <a:gd name="connsiteY3" fmla="*/ 682703 h 4315739"/>
                <a:gd name="connsiteX4" fmla="*/ 2601551 w 2656694"/>
                <a:gd name="connsiteY4" fmla="*/ 592045 h 4315739"/>
                <a:gd name="connsiteX5" fmla="*/ 2575603 w 2656694"/>
                <a:gd name="connsiteY5" fmla="*/ 504214 h 4315739"/>
                <a:gd name="connsiteX6" fmla="*/ 2656694 w 2656694"/>
                <a:gd name="connsiteY6" fmla="*/ 403371 h 4315739"/>
                <a:gd name="connsiteX7" fmla="*/ 2432885 w 2656694"/>
                <a:gd name="connsiteY7" fmla="*/ 35784 h 4315739"/>
                <a:gd name="connsiteX8" fmla="*/ 2241513 w 2656694"/>
                <a:gd name="connsiteY8" fmla="*/ 0 h 4315739"/>
                <a:gd name="connsiteX9" fmla="*/ 2205833 w 2656694"/>
                <a:gd name="connsiteY9" fmla="*/ 169156 h 4315739"/>
                <a:gd name="connsiteX10" fmla="*/ 2131230 w 2656694"/>
                <a:gd name="connsiteY10" fmla="*/ 569274 h 4315739"/>
                <a:gd name="connsiteX11" fmla="*/ 2225295 w 2656694"/>
                <a:gd name="connsiteY11" fmla="*/ 611563 h 4315739"/>
                <a:gd name="connsiteX12" fmla="*/ 2439373 w 2656694"/>
                <a:gd name="connsiteY12" fmla="*/ 676622 h 4315739"/>
                <a:gd name="connsiteX13" fmla="*/ 2416667 w 2656694"/>
                <a:gd name="connsiteY13" fmla="*/ 1336979 h 4315739"/>
                <a:gd name="connsiteX14" fmla="*/ 2559385 w 2656694"/>
                <a:gd name="connsiteY14" fmla="*/ 1681796 h 4315739"/>
                <a:gd name="connsiteX15" fmla="*/ 2257731 w 2656694"/>
                <a:gd name="connsiteY15" fmla="*/ 1818422 h 4315739"/>
                <a:gd name="connsiteX16" fmla="*/ 2095551 w 2656694"/>
                <a:gd name="connsiteY16" fmla="*/ 1899747 h 4315739"/>
                <a:gd name="connsiteX17" fmla="*/ 1972294 w 2656694"/>
                <a:gd name="connsiteY17" fmla="*/ 1948542 h 4315739"/>
                <a:gd name="connsiteX18" fmla="*/ 1897691 w 2656694"/>
                <a:gd name="connsiteY18" fmla="*/ 1974566 h 4315739"/>
                <a:gd name="connsiteX19" fmla="*/ 1818993 w 2656694"/>
                <a:gd name="connsiteY19" fmla="*/ 2105839 h 4315739"/>
                <a:gd name="connsiteX20" fmla="*/ 1673882 w 2656694"/>
                <a:gd name="connsiteY20" fmla="*/ 2156733 h 4315739"/>
                <a:gd name="connsiteX21" fmla="*/ 1391689 w 2656694"/>
                <a:gd name="connsiteY21" fmla="*/ 2696730 h 4315739"/>
                <a:gd name="connsiteX22" fmla="*/ 982995 w 2656694"/>
                <a:gd name="connsiteY22" fmla="*/ 2755284 h 4315739"/>
                <a:gd name="connsiteX23" fmla="*/ 1008944 w 2656694"/>
                <a:gd name="connsiteY23" fmla="*/ 3009017 h 4315739"/>
                <a:gd name="connsiteX24" fmla="*/ 1180854 w 2656694"/>
                <a:gd name="connsiteY24" fmla="*/ 2976487 h 4315739"/>
                <a:gd name="connsiteX25" fmla="*/ 1255457 w 2656694"/>
                <a:gd name="connsiteY25" fmla="*/ 3077330 h 4315739"/>
                <a:gd name="connsiteX26" fmla="*/ 1430613 w 2656694"/>
                <a:gd name="connsiteY26" fmla="*/ 3135885 h 4315739"/>
                <a:gd name="connsiteX27" fmla="*/ 1463048 w 2656694"/>
                <a:gd name="connsiteY27" fmla="*/ 3246486 h 4315739"/>
                <a:gd name="connsiteX28" fmla="*/ 1722536 w 2656694"/>
                <a:gd name="connsiteY28" fmla="*/ 3415643 h 4315739"/>
                <a:gd name="connsiteX29" fmla="*/ 2290167 w 2656694"/>
                <a:gd name="connsiteY29" fmla="*/ 3614074 h 4315739"/>
                <a:gd name="connsiteX30" fmla="*/ 2345308 w 2656694"/>
                <a:gd name="connsiteY30" fmla="*/ 3653110 h 4315739"/>
                <a:gd name="connsiteX31" fmla="*/ 2413424 w 2656694"/>
                <a:gd name="connsiteY31" fmla="*/ 3721423 h 4315739"/>
                <a:gd name="connsiteX32" fmla="*/ 2429642 w 2656694"/>
                <a:gd name="connsiteY32" fmla="*/ 3851543 h 4315739"/>
                <a:gd name="connsiteX33" fmla="*/ 2546411 w 2656694"/>
                <a:gd name="connsiteY33" fmla="*/ 3617327 h 4315739"/>
                <a:gd name="connsiteX34" fmla="*/ 2595068 w 2656694"/>
                <a:gd name="connsiteY34" fmla="*/ 3545762 h 4315739"/>
                <a:gd name="connsiteX0" fmla="*/ 1807156 w 2828608"/>
                <a:gd name="connsiteY0" fmla="*/ 4315739 h 4315739"/>
                <a:gd name="connsiteX1" fmla="*/ 940940 w 2828608"/>
                <a:gd name="connsiteY1" fmla="*/ 3639924 h 4315739"/>
                <a:gd name="connsiteX2" fmla="*/ 0 w 2828608"/>
                <a:gd name="connsiteY2" fmla="*/ 3158071 h 4315739"/>
                <a:gd name="connsiteX3" fmla="*/ 2546473 w 2828608"/>
                <a:gd name="connsiteY3" fmla="*/ 682703 h 4315739"/>
                <a:gd name="connsiteX4" fmla="*/ 2601551 w 2828608"/>
                <a:gd name="connsiteY4" fmla="*/ 592045 h 4315739"/>
                <a:gd name="connsiteX5" fmla="*/ 2575603 w 2828608"/>
                <a:gd name="connsiteY5" fmla="*/ 504214 h 4315739"/>
                <a:gd name="connsiteX6" fmla="*/ 2656694 w 2828608"/>
                <a:gd name="connsiteY6" fmla="*/ 403371 h 4315739"/>
                <a:gd name="connsiteX7" fmla="*/ 2432885 w 2828608"/>
                <a:gd name="connsiteY7" fmla="*/ 35784 h 4315739"/>
                <a:gd name="connsiteX8" fmla="*/ 2241513 w 2828608"/>
                <a:gd name="connsiteY8" fmla="*/ 0 h 4315739"/>
                <a:gd name="connsiteX9" fmla="*/ 2205833 w 2828608"/>
                <a:gd name="connsiteY9" fmla="*/ 169156 h 4315739"/>
                <a:gd name="connsiteX10" fmla="*/ 2131230 w 2828608"/>
                <a:gd name="connsiteY10" fmla="*/ 569274 h 4315739"/>
                <a:gd name="connsiteX11" fmla="*/ 2225295 w 2828608"/>
                <a:gd name="connsiteY11" fmla="*/ 611563 h 4315739"/>
                <a:gd name="connsiteX12" fmla="*/ 2439373 w 2828608"/>
                <a:gd name="connsiteY12" fmla="*/ 676622 h 4315739"/>
                <a:gd name="connsiteX13" fmla="*/ 2416667 w 2828608"/>
                <a:gd name="connsiteY13" fmla="*/ 1336979 h 4315739"/>
                <a:gd name="connsiteX14" fmla="*/ 2559385 w 2828608"/>
                <a:gd name="connsiteY14" fmla="*/ 1681796 h 4315739"/>
                <a:gd name="connsiteX15" fmla="*/ 2257731 w 2828608"/>
                <a:gd name="connsiteY15" fmla="*/ 1818422 h 4315739"/>
                <a:gd name="connsiteX16" fmla="*/ 2095551 w 2828608"/>
                <a:gd name="connsiteY16" fmla="*/ 1899747 h 4315739"/>
                <a:gd name="connsiteX17" fmla="*/ 1972294 w 2828608"/>
                <a:gd name="connsiteY17" fmla="*/ 1948542 h 4315739"/>
                <a:gd name="connsiteX18" fmla="*/ 1897691 w 2828608"/>
                <a:gd name="connsiteY18" fmla="*/ 1974566 h 4315739"/>
                <a:gd name="connsiteX19" fmla="*/ 1818993 w 2828608"/>
                <a:gd name="connsiteY19" fmla="*/ 2105839 h 4315739"/>
                <a:gd name="connsiteX20" fmla="*/ 1673882 w 2828608"/>
                <a:gd name="connsiteY20" fmla="*/ 2156733 h 4315739"/>
                <a:gd name="connsiteX21" fmla="*/ 1391689 w 2828608"/>
                <a:gd name="connsiteY21" fmla="*/ 2696730 h 4315739"/>
                <a:gd name="connsiteX22" fmla="*/ 982995 w 2828608"/>
                <a:gd name="connsiteY22" fmla="*/ 2755284 h 4315739"/>
                <a:gd name="connsiteX23" fmla="*/ 1008944 w 2828608"/>
                <a:gd name="connsiteY23" fmla="*/ 3009017 h 4315739"/>
                <a:gd name="connsiteX24" fmla="*/ 1180854 w 2828608"/>
                <a:gd name="connsiteY24" fmla="*/ 2976487 h 4315739"/>
                <a:gd name="connsiteX25" fmla="*/ 1255457 w 2828608"/>
                <a:gd name="connsiteY25" fmla="*/ 3077330 h 4315739"/>
                <a:gd name="connsiteX26" fmla="*/ 1430613 w 2828608"/>
                <a:gd name="connsiteY26" fmla="*/ 3135885 h 4315739"/>
                <a:gd name="connsiteX27" fmla="*/ 1463048 w 2828608"/>
                <a:gd name="connsiteY27" fmla="*/ 3246486 h 4315739"/>
                <a:gd name="connsiteX28" fmla="*/ 1722536 w 2828608"/>
                <a:gd name="connsiteY28" fmla="*/ 3415643 h 4315739"/>
                <a:gd name="connsiteX29" fmla="*/ 2290167 w 2828608"/>
                <a:gd name="connsiteY29" fmla="*/ 3614074 h 4315739"/>
                <a:gd name="connsiteX30" fmla="*/ 2345308 w 2828608"/>
                <a:gd name="connsiteY30" fmla="*/ 3653110 h 4315739"/>
                <a:gd name="connsiteX31" fmla="*/ 2413424 w 2828608"/>
                <a:gd name="connsiteY31" fmla="*/ 3721423 h 4315739"/>
                <a:gd name="connsiteX32" fmla="*/ 2429642 w 2828608"/>
                <a:gd name="connsiteY32" fmla="*/ 3851543 h 4315739"/>
                <a:gd name="connsiteX33" fmla="*/ 2546411 w 2828608"/>
                <a:gd name="connsiteY33" fmla="*/ 3617327 h 4315739"/>
                <a:gd name="connsiteX34" fmla="*/ 2828608 w 2828608"/>
                <a:gd name="connsiteY34" fmla="*/ 3340824 h 4315739"/>
                <a:gd name="connsiteX0" fmla="*/ 1807156 w 2828608"/>
                <a:gd name="connsiteY0" fmla="*/ 4315739 h 4315739"/>
                <a:gd name="connsiteX1" fmla="*/ 940940 w 2828608"/>
                <a:gd name="connsiteY1" fmla="*/ 3639924 h 4315739"/>
                <a:gd name="connsiteX2" fmla="*/ 0 w 2828608"/>
                <a:gd name="connsiteY2" fmla="*/ 3158071 h 4315739"/>
                <a:gd name="connsiteX3" fmla="*/ 2546473 w 2828608"/>
                <a:gd name="connsiteY3" fmla="*/ 682703 h 4315739"/>
                <a:gd name="connsiteX4" fmla="*/ 2601551 w 2828608"/>
                <a:gd name="connsiteY4" fmla="*/ 592045 h 4315739"/>
                <a:gd name="connsiteX5" fmla="*/ 2575603 w 2828608"/>
                <a:gd name="connsiteY5" fmla="*/ 504214 h 4315739"/>
                <a:gd name="connsiteX6" fmla="*/ 2656694 w 2828608"/>
                <a:gd name="connsiteY6" fmla="*/ 403371 h 4315739"/>
                <a:gd name="connsiteX7" fmla="*/ 2432885 w 2828608"/>
                <a:gd name="connsiteY7" fmla="*/ 35784 h 4315739"/>
                <a:gd name="connsiteX8" fmla="*/ 2241513 w 2828608"/>
                <a:gd name="connsiteY8" fmla="*/ 0 h 4315739"/>
                <a:gd name="connsiteX9" fmla="*/ 2205833 w 2828608"/>
                <a:gd name="connsiteY9" fmla="*/ 169156 h 4315739"/>
                <a:gd name="connsiteX10" fmla="*/ 2131230 w 2828608"/>
                <a:gd name="connsiteY10" fmla="*/ 569274 h 4315739"/>
                <a:gd name="connsiteX11" fmla="*/ 2225295 w 2828608"/>
                <a:gd name="connsiteY11" fmla="*/ 611563 h 4315739"/>
                <a:gd name="connsiteX12" fmla="*/ 2439373 w 2828608"/>
                <a:gd name="connsiteY12" fmla="*/ 676622 h 4315739"/>
                <a:gd name="connsiteX13" fmla="*/ 2416667 w 2828608"/>
                <a:gd name="connsiteY13" fmla="*/ 1336979 h 4315739"/>
                <a:gd name="connsiteX14" fmla="*/ 2559385 w 2828608"/>
                <a:gd name="connsiteY14" fmla="*/ 1681796 h 4315739"/>
                <a:gd name="connsiteX15" fmla="*/ 2257731 w 2828608"/>
                <a:gd name="connsiteY15" fmla="*/ 1818422 h 4315739"/>
                <a:gd name="connsiteX16" fmla="*/ 2095551 w 2828608"/>
                <a:gd name="connsiteY16" fmla="*/ 1899747 h 4315739"/>
                <a:gd name="connsiteX17" fmla="*/ 1972294 w 2828608"/>
                <a:gd name="connsiteY17" fmla="*/ 1948542 h 4315739"/>
                <a:gd name="connsiteX18" fmla="*/ 1897691 w 2828608"/>
                <a:gd name="connsiteY18" fmla="*/ 1974566 h 4315739"/>
                <a:gd name="connsiteX19" fmla="*/ 1818993 w 2828608"/>
                <a:gd name="connsiteY19" fmla="*/ 2105839 h 4315739"/>
                <a:gd name="connsiteX20" fmla="*/ 1673882 w 2828608"/>
                <a:gd name="connsiteY20" fmla="*/ 2156733 h 4315739"/>
                <a:gd name="connsiteX21" fmla="*/ 1391689 w 2828608"/>
                <a:gd name="connsiteY21" fmla="*/ 2696730 h 4315739"/>
                <a:gd name="connsiteX22" fmla="*/ 982995 w 2828608"/>
                <a:gd name="connsiteY22" fmla="*/ 2755284 h 4315739"/>
                <a:gd name="connsiteX23" fmla="*/ 1008944 w 2828608"/>
                <a:gd name="connsiteY23" fmla="*/ 3009017 h 4315739"/>
                <a:gd name="connsiteX24" fmla="*/ 1180854 w 2828608"/>
                <a:gd name="connsiteY24" fmla="*/ 2976487 h 4315739"/>
                <a:gd name="connsiteX25" fmla="*/ 1255457 w 2828608"/>
                <a:gd name="connsiteY25" fmla="*/ 3077330 h 4315739"/>
                <a:gd name="connsiteX26" fmla="*/ 1430613 w 2828608"/>
                <a:gd name="connsiteY26" fmla="*/ 3135885 h 4315739"/>
                <a:gd name="connsiteX27" fmla="*/ 1463048 w 2828608"/>
                <a:gd name="connsiteY27" fmla="*/ 3246486 h 4315739"/>
                <a:gd name="connsiteX28" fmla="*/ 1722536 w 2828608"/>
                <a:gd name="connsiteY28" fmla="*/ 3415643 h 4315739"/>
                <a:gd name="connsiteX29" fmla="*/ 2290167 w 2828608"/>
                <a:gd name="connsiteY29" fmla="*/ 3614074 h 4315739"/>
                <a:gd name="connsiteX30" fmla="*/ 2345308 w 2828608"/>
                <a:gd name="connsiteY30" fmla="*/ 3653110 h 4315739"/>
                <a:gd name="connsiteX31" fmla="*/ 2413424 w 2828608"/>
                <a:gd name="connsiteY31" fmla="*/ 3721423 h 4315739"/>
                <a:gd name="connsiteX32" fmla="*/ 2429642 w 2828608"/>
                <a:gd name="connsiteY32" fmla="*/ 3851543 h 4315739"/>
                <a:gd name="connsiteX33" fmla="*/ 2552899 w 2828608"/>
                <a:gd name="connsiteY33" fmla="*/ 3643351 h 4315739"/>
                <a:gd name="connsiteX34" fmla="*/ 2828608 w 2828608"/>
                <a:gd name="connsiteY34" fmla="*/ 3340824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3039442 w 3039442"/>
                <a:gd name="connsiteY34" fmla="*/ 3158656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2916182 w 3039442"/>
                <a:gd name="connsiteY34" fmla="*/ 3282269 h 4315739"/>
                <a:gd name="connsiteX35" fmla="*/ 3039442 w 3039442"/>
                <a:gd name="connsiteY35" fmla="*/ 3158656 h 4315739"/>
                <a:gd name="connsiteX0" fmla="*/ 1807156 w 3039442"/>
                <a:gd name="connsiteY0" fmla="*/ 4315739 h 4315739"/>
                <a:gd name="connsiteX1" fmla="*/ 940940 w 3039442"/>
                <a:gd name="connsiteY1" fmla="*/ 3639924 h 4315739"/>
                <a:gd name="connsiteX2" fmla="*/ 0 w 3039442"/>
                <a:gd name="connsiteY2" fmla="*/ 3158071 h 4315739"/>
                <a:gd name="connsiteX3" fmla="*/ 2546473 w 3039442"/>
                <a:gd name="connsiteY3" fmla="*/ 682703 h 4315739"/>
                <a:gd name="connsiteX4" fmla="*/ 2601551 w 3039442"/>
                <a:gd name="connsiteY4" fmla="*/ 592045 h 4315739"/>
                <a:gd name="connsiteX5" fmla="*/ 2575603 w 3039442"/>
                <a:gd name="connsiteY5" fmla="*/ 504214 h 4315739"/>
                <a:gd name="connsiteX6" fmla="*/ 2656694 w 3039442"/>
                <a:gd name="connsiteY6" fmla="*/ 403371 h 4315739"/>
                <a:gd name="connsiteX7" fmla="*/ 2432885 w 3039442"/>
                <a:gd name="connsiteY7" fmla="*/ 35784 h 4315739"/>
                <a:gd name="connsiteX8" fmla="*/ 2241513 w 3039442"/>
                <a:gd name="connsiteY8" fmla="*/ 0 h 4315739"/>
                <a:gd name="connsiteX9" fmla="*/ 2205833 w 3039442"/>
                <a:gd name="connsiteY9" fmla="*/ 169156 h 4315739"/>
                <a:gd name="connsiteX10" fmla="*/ 2131230 w 3039442"/>
                <a:gd name="connsiteY10" fmla="*/ 569274 h 4315739"/>
                <a:gd name="connsiteX11" fmla="*/ 2225295 w 3039442"/>
                <a:gd name="connsiteY11" fmla="*/ 611563 h 4315739"/>
                <a:gd name="connsiteX12" fmla="*/ 2439373 w 3039442"/>
                <a:gd name="connsiteY12" fmla="*/ 676622 h 4315739"/>
                <a:gd name="connsiteX13" fmla="*/ 2416667 w 3039442"/>
                <a:gd name="connsiteY13" fmla="*/ 1336979 h 4315739"/>
                <a:gd name="connsiteX14" fmla="*/ 2559385 w 3039442"/>
                <a:gd name="connsiteY14" fmla="*/ 1681796 h 4315739"/>
                <a:gd name="connsiteX15" fmla="*/ 2257731 w 3039442"/>
                <a:gd name="connsiteY15" fmla="*/ 1818422 h 4315739"/>
                <a:gd name="connsiteX16" fmla="*/ 2095551 w 3039442"/>
                <a:gd name="connsiteY16" fmla="*/ 1899747 h 4315739"/>
                <a:gd name="connsiteX17" fmla="*/ 1972294 w 3039442"/>
                <a:gd name="connsiteY17" fmla="*/ 1948542 h 4315739"/>
                <a:gd name="connsiteX18" fmla="*/ 1897691 w 3039442"/>
                <a:gd name="connsiteY18" fmla="*/ 1974566 h 4315739"/>
                <a:gd name="connsiteX19" fmla="*/ 1818993 w 3039442"/>
                <a:gd name="connsiteY19" fmla="*/ 2105839 h 4315739"/>
                <a:gd name="connsiteX20" fmla="*/ 1673882 w 3039442"/>
                <a:gd name="connsiteY20" fmla="*/ 2156733 h 4315739"/>
                <a:gd name="connsiteX21" fmla="*/ 1391689 w 3039442"/>
                <a:gd name="connsiteY21" fmla="*/ 2696730 h 4315739"/>
                <a:gd name="connsiteX22" fmla="*/ 982995 w 3039442"/>
                <a:gd name="connsiteY22" fmla="*/ 2755284 h 4315739"/>
                <a:gd name="connsiteX23" fmla="*/ 1008944 w 3039442"/>
                <a:gd name="connsiteY23" fmla="*/ 3009017 h 4315739"/>
                <a:gd name="connsiteX24" fmla="*/ 1180854 w 3039442"/>
                <a:gd name="connsiteY24" fmla="*/ 2976487 h 4315739"/>
                <a:gd name="connsiteX25" fmla="*/ 1255457 w 3039442"/>
                <a:gd name="connsiteY25" fmla="*/ 3077330 h 4315739"/>
                <a:gd name="connsiteX26" fmla="*/ 1430613 w 3039442"/>
                <a:gd name="connsiteY26" fmla="*/ 3135885 h 4315739"/>
                <a:gd name="connsiteX27" fmla="*/ 1463048 w 3039442"/>
                <a:gd name="connsiteY27" fmla="*/ 3246486 h 4315739"/>
                <a:gd name="connsiteX28" fmla="*/ 1722536 w 3039442"/>
                <a:gd name="connsiteY28" fmla="*/ 3415643 h 4315739"/>
                <a:gd name="connsiteX29" fmla="*/ 2290167 w 3039442"/>
                <a:gd name="connsiteY29" fmla="*/ 3614074 h 4315739"/>
                <a:gd name="connsiteX30" fmla="*/ 2345308 w 3039442"/>
                <a:gd name="connsiteY30" fmla="*/ 3653110 h 4315739"/>
                <a:gd name="connsiteX31" fmla="*/ 2413424 w 3039442"/>
                <a:gd name="connsiteY31" fmla="*/ 3721423 h 4315739"/>
                <a:gd name="connsiteX32" fmla="*/ 2429642 w 3039442"/>
                <a:gd name="connsiteY32" fmla="*/ 3851543 h 4315739"/>
                <a:gd name="connsiteX33" fmla="*/ 2552899 w 3039442"/>
                <a:gd name="connsiteY33" fmla="*/ 3643351 h 4315739"/>
                <a:gd name="connsiteX34" fmla="*/ 2903208 w 3039442"/>
                <a:gd name="connsiteY34" fmla="*/ 3279016 h 4315739"/>
                <a:gd name="connsiteX35" fmla="*/ 3039442 w 3039442"/>
                <a:gd name="connsiteY35" fmla="*/ 3158656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3065391 w 3065391"/>
                <a:gd name="connsiteY35" fmla="*/ 3178174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2961593 w 3065391"/>
                <a:gd name="connsiteY35" fmla="*/ 3236727 h 4315739"/>
                <a:gd name="connsiteX36" fmla="*/ 3065391 w 3065391"/>
                <a:gd name="connsiteY36" fmla="*/ 3178174 h 4315739"/>
                <a:gd name="connsiteX0" fmla="*/ 1807156 w 3065391"/>
                <a:gd name="connsiteY0" fmla="*/ 4315739 h 4315739"/>
                <a:gd name="connsiteX1" fmla="*/ 940940 w 3065391"/>
                <a:gd name="connsiteY1" fmla="*/ 3639924 h 4315739"/>
                <a:gd name="connsiteX2" fmla="*/ 0 w 3065391"/>
                <a:gd name="connsiteY2" fmla="*/ 3158071 h 4315739"/>
                <a:gd name="connsiteX3" fmla="*/ 2546473 w 3065391"/>
                <a:gd name="connsiteY3" fmla="*/ 682703 h 4315739"/>
                <a:gd name="connsiteX4" fmla="*/ 2601551 w 3065391"/>
                <a:gd name="connsiteY4" fmla="*/ 592045 h 4315739"/>
                <a:gd name="connsiteX5" fmla="*/ 2575603 w 3065391"/>
                <a:gd name="connsiteY5" fmla="*/ 504214 h 4315739"/>
                <a:gd name="connsiteX6" fmla="*/ 2656694 w 3065391"/>
                <a:gd name="connsiteY6" fmla="*/ 403371 h 4315739"/>
                <a:gd name="connsiteX7" fmla="*/ 2432885 w 3065391"/>
                <a:gd name="connsiteY7" fmla="*/ 35784 h 4315739"/>
                <a:gd name="connsiteX8" fmla="*/ 2241513 w 3065391"/>
                <a:gd name="connsiteY8" fmla="*/ 0 h 4315739"/>
                <a:gd name="connsiteX9" fmla="*/ 2205833 w 3065391"/>
                <a:gd name="connsiteY9" fmla="*/ 169156 h 4315739"/>
                <a:gd name="connsiteX10" fmla="*/ 2131230 w 3065391"/>
                <a:gd name="connsiteY10" fmla="*/ 569274 h 4315739"/>
                <a:gd name="connsiteX11" fmla="*/ 2225295 w 3065391"/>
                <a:gd name="connsiteY11" fmla="*/ 611563 h 4315739"/>
                <a:gd name="connsiteX12" fmla="*/ 2439373 w 3065391"/>
                <a:gd name="connsiteY12" fmla="*/ 676622 h 4315739"/>
                <a:gd name="connsiteX13" fmla="*/ 2416667 w 3065391"/>
                <a:gd name="connsiteY13" fmla="*/ 1336979 h 4315739"/>
                <a:gd name="connsiteX14" fmla="*/ 2559385 w 3065391"/>
                <a:gd name="connsiteY14" fmla="*/ 1681796 h 4315739"/>
                <a:gd name="connsiteX15" fmla="*/ 2257731 w 3065391"/>
                <a:gd name="connsiteY15" fmla="*/ 1818422 h 4315739"/>
                <a:gd name="connsiteX16" fmla="*/ 2095551 w 3065391"/>
                <a:gd name="connsiteY16" fmla="*/ 1899747 h 4315739"/>
                <a:gd name="connsiteX17" fmla="*/ 1972294 w 3065391"/>
                <a:gd name="connsiteY17" fmla="*/ 1948542 h 4315739"/>
                <a:gd name="connsiteX18" fmla="*/ 1897691 w 3065391"/>
                <a:gd name="connsiteY18" fmla="*/ 1974566 h 4315739"/>
                <a:gd name="connsiteX19" fmla="*/ 1818993 w 3065391"/>
                <a:gd name="connsiteY19" fmla="*/ 2105839 h 4315739"/>
                <a:gd name="connsiteX20" fmla="*/ 1673882 w 3065391"/>
                <a:gd name="connsiteY20" fmla="*/ 2156733 h 4315739"/>
                <a:gd name="connsiteX21" fmla="*/ 1391689 w 3065391"/>
                <a:gd name="connsiteY21" fmla="*/ 2696730 h 4315739"/>
                <a:gd name="connsiteX22" fmla="*/ 982995 w 3065391"/>
                <a:gd name="connsiteY22" fmla="*/ 2755284 h 4315739"/>
                <a:gd name="connsiteX23" fmla="*/ 1008944 w 3065391"/>
                <a:gd name="connsiteY23" fmla="*/ 3009017 h 4315739"/>
                <a:gd name="connsiteX24" fmla="*/ 1180854 w 3065391"/>
                <a:gd name="connsiteY24" fmla="*/ 2976487 h 4315739"/>
                <a:gd name="connsiteX25" fmla="*/ 1255457 w 3065391"/>
                <a:gd name="connsiteY25" fmla="*/ 3077330 h 4315739"/>
                <a:gd name="connsiteX26" fmla="*/ 1430613 w 3065391"/>
                <a:gd name="connsiteY26" fmla="*/ 3135885 h 4315739"/>
                <a:gd name="connsiteX27" fmla="*/ 1463048 w 3065391"/>
                <a:gd name="connsiteY27" fmla="*/ 3246486 h 4315739"/>
                <a:gd name="connsiteX28" fmla="*/ 1722536 w 3065391"/>
                <a:gd name="connsiteY28" fmla="*/ 3415643 h 4315739"/>
                <a:gd name="connsiteX29" fmla="*/ 2290167 w 3065391"/>
                <a:gd name="connsiteY29" fmla="*/ 3614074 h 4315739"/>
                <a:gd name="connsiteX30" fmla="*/ 2345308 w 3065391"/>
                <a:gd name="connsiteY30" fmla="*/ 3653110 h 4315739"/>
                <a:gd name="connsiteX31" fmla="*/ 2413424 w 3065391"/>
                <a:gd name="connsiteY31" fmla="*/ 3721423 h 4315739"/>
                <a:gd name="connsiteX32" fmla="*/ 2429642 w 3065391"/>
                <a:gd name="connsiteY32" fmla="*/ 3851543 h 4315739"/>
                <a:gd name="connsiteX33" fmla="*/ 2552899 w 3065391"/>
                <a:gd name="connsiteY33" fmla="*/ 3643351 h 4315739"/>
                <a:gd name="connsiteX34" fmla="*/ 2903208 w 3065391"/>
                <a:gd name="connsiteY34" fmla="*/ 3279016 h 4315739"/>
                <a:gd name="connsiteX35" fmla="*/ 2961593 w 3065391"/>
                <a:gd name="connsiteY35" fmla="*/ 3226968 h 4315739"/>
                <a:gd name="connsiteX36" fmla="*/ 3065391 w 3065391"/>
                <a:gd name="connsiteY36" fmla="*/ 3178174 h 4315739"/>
                <a:gd name="connsiteX0" fmla="*/ 1807156 w 3088096"/>
                <a:gd name="connsiteY0" fmla="*/ 4315739 h 4315739"/>
                <a:gd name="connsiteX1" fmla="*/ 940940 w 3088096"/>
                <a:gd name="connsiteY1" fmla="*/ 3639924 h 4315739"/>
                <a:gd name="connsiteX2" fmla="*/ 0 w 3088096"/>
                <a:gd name="connsiteY2" fmla="*/ 3158071 h 4315739"/>
                <a:gd name="connsiteX3" fmla="*/ 2546473 w 3088096"/>
                <a:gd name="connsiteY3" fmla="*/ 682703 h 4315739"/>
                <a:gd name="connsiteX4" fmla="*/ 2601551 w 3088096"/>
                <a:gd name="connsiteY4" fmla="*/ 592045 h 4315739"/>
                <a:gd name="connsiteX5" fmla="*/ 2575603 w 3088096"/>
                <a:gd name="connsiteY5" fmla="*/ 504214 h 4315739"/>
                <a:gd name="connsiteX6" fmla="*/ 2656694 w 3088096"/>
                <a:gd name="connsiteY6" fmla="*/ 403371 h 4315739"/>
                <a:gd name="connsiteX7" fmla="*/ 2432885 w 3088096"/>
                <a:gd name="connsiteY7" fmla="*/ 35784 h 4315739"/>
                <a:gd name="connsiteX8" fmla="*/ 2241513 w 3088096"/>
                <a:gd name="connsiteY8" fmla="*/ 0 h 4315739"/>
                <a:gd name="connsiteX9" fmla="*/ 2205833 w 3088096"/>
                <a:gd name="connsiteY9" fmla="*/ 169156 h 4315739"/>
                <a:gd name="connsiteX10" fmla="*/ 2131230 w 3088096"/>
                <a:gd name="connsiteY10" fmla="*/ 569274 h 4315739"/>
                <a:gd name="connsiteX11" fmla="*/ 2225295 w 3088096"/>
                <a:gd name="connsiteY11" fmla="*/ 611563 h 4315739"/>
                <a:gd name="connsiteX12" fmla="*/ 2439373 w 3088096"/>
                <a:gd name="connsiteY12" fmla="*/ 676622 h 4315739"/>
                <a:gd name="connsiteX13" fmla="*/ 2416667 w 3088096"/>
                <a:gd name="connsiteY13" fmla="*/ 1336979 h 4315739"/>
                <a:gd name="connsiteX14" fmla="*/ 2559385 w 3088096"/>
                <a:gd name="connsiteY14" fmla="*/ 1681796 h 4315739"/>
                <a:gd name="connsiteX15" fmla="*/ 2257731 w 3088096"/>
                <a:gd name="connsiteY15" fmla="*/ 1818422 h 4315739"/>
                <a:gd name="connsiteX16" fmla="*/ 2095551 w 3088096"/>
                <a:gd name="connsiteY16" fmla="*/ 1899747 h 4315739"/>
                <a:gd name="connsiteX17" fmla="*/ 1972294 w 3088096"/>
                <a:gd name="connsiteY17" fmla="*/ 1948542 h 4315739"/>
                <a:gd name="connsiteX18" fmla="*/ 1897691 w 3088096"/>
                <a:gd name="connsiteY18" fmla="*/ 1974566 h 4315739"/>
                <a:gd name="connsiteX19" fmla="*/ 1818993 w 3088096"/>
                <a:gd name="connsiteY19" fmla="*/ 2105839 h 4315739"/>
                <a:gd name="connsiteX20" fmla="*/ 1673882 w 3088096"/>
                <a:gd name="connsiteY20" fmla="*/ 2156733 h 4315739"/>
                <a:gd name="connsiteX21" fmla="*/ 1391689 w 3088096"/>
                <a:gd name="connsiteY21" fmla="*/ 2696730 h 4315739"/>
                <a:gd name="connsiteX22" fmla="*/ 982995 w 3088096"/>
                <a:gd name="connsiteY22" fmla="*/ 2755284 h 4315739"/>
                <a:gd name="connsiteX23" fmla="*/ 1008944 w 3088096"/>
                <a:gd name="connsiteY23" fmla="*/ 3009017 h 4315739"/>
                <a:gd name="connsiteX24" fmla="*/ 1180854 w 3088096"/>
                <a:gd name="connsiteY24" fmla="*/ 2976487 h 4315739"/>
                <a:gd name="connsiteX25" fmla="*/ 1255457 w 3088096"/>
                <a:gd name="connsiteY25" fmla="*/ 3077330 h 4315739"/>
                <a:gd name="connsiteX26" fmla="*/ 1430613 w 3088096"/>
                <a:gd name="connsiteY26" fmla="*/ 3135885 h 4315739"/>
                <a:gd name="connsiteX27" fmla="*/ 1463048 w 3088096"/>
                <a:gd name="connsiteY27" fmla="*/ 3246486 h 4315739"/>
                <a:gd name="connsiteX28" fmla="*/ 1722536 w 3088096"/>
                <a:gd name="connsiteY28" fmla="*/ 3415643 h 4315739"/>
                <a:gd name="connsiteX29" fmla="*/ 2290167 w 3088096"/>
                <a:gd name="connsiteY29" fmla="*/ 3614074 h 4315739"/>
                <a:gd name="connsiteX30" fmla="*/ 2345308 w 3088096"/>
                <a:gd name="connsiteY30" fmla="*/ 3653110 h 4315739"/>
                <a:gd name="connsiteX31" fmla="*/ 2413424 w 3088096"/>
                <a:gd name="connsiteY31" fmla="*/ 3721423 h 4315739"/>
                <a:gd name="connsiteX32" fmla="*/ 2429642 w 3088096"/>
                <a:gd name="connsiteY32" fmla="*/ 3851543 h 4315739"/>
                <a:gd name="connsiteX33" fmla="*/ 2552899 w 3088096"/>
                <a:gd name="connsiteY33" fmla="*/ 3643351 h 4315739"/>
                <a:gd name="connsiteX34" fmla="*/ 2903208 w 3088096"/>
                <a:gd name="connsiteY34" fmla="*/ 3279016 h 4315739"/>
                <a:gd name="connsiteX35" fmla="*/ 2961593 w 3088096"/>
                <a:gd name="connsiteY35" fmla="*/ 3226968 h 4315739"/>
                <a:gd name="connsiteX36" fmla="*/ 3088096 w 3088096"/>
                <a:gd name="connsiteY36" fmla="*/ 3256246 h 4315739"/>
                <a:gd name="connsiteX0" fmla="*/ 1807156 w 3088096"/>
                <a:gd name="connsiteY0" fmla="*/ 4315739 h 4315739"/>
                <a:gd name="connsiteX1" fmla="*/ 940940 w 3088096"/>
                <a:gd name="connsiteY1" fmla="*/ 3639924 h 4315739"/>
                <a:gd name="connsiteX2" fmla="*/ 0 w 3088096"/>
                <a:gd name="connsiteY2" fmla="*/ 3158071 h 4315739"/>
                <a:gd name="connsiteX3" fmla="*/ 2546473 w 3088096"/>
                <a:gd name="connsiteY3" fmla="*/ 682703 h 4315739"/>
                <a:gd name="connsiteX4" fmla="*/ 2601551 w 3088096"/>
                <a:gd name="connsiteY4" fmla="*/ 592045 h 4315739"/>
                <a:gd name="connsiteX5" fmla="*/ 2575603 w 3088096"/>
                <a:gd name="connsiteY5" fmla="*/ 504214 h 4315739"/>
                <a:gd name="connsiteX6" fmla="*/ 2656694 w 3088096"/>
                <a:gd name="connsiteY6" fmla="*/ 403371 h 4315739"/>
                <a:gd name="connsiteX7" fmla="*/ 2432885 w 3088096"/>
                <a:gd name="connsiteY7" fmla="*/ 35784 h 4315739"/>
                <a:gd name="connsiteX8" fmla="*/ 2241513 w 3088096"/>
                <a:gd name="connsiteY8" fmla="*/ 0 h 4315739"/>
                <a:gd name="connsiteX9" fmla="*/ 2205833 w 3088096"/>
                <a:gd name="connsiteY9" fmla="*/ 169156 h 4315739"/>
                <a:gd name="connsiteX10" fmla="*/ 2131230 w 3088096"/>
                <a:gd name="connsiteY10" fmla="*/ 569274 h 4315739"/>
                <a:gd name="connsiteX11" fmla="*/ 2225295 w 3088096"/>
                <a:gd name="connsiteY11" fmla="*/ 611563 h 4315739"/>
                <a:gd name="connsiteX12" fmla="*/ 2439373 w 3088096"/>
                <a:gd name="connsiteY12" fmla="*/ 676622 h 4315739"/>
                <a:gd name="connsiteX13" fmla="*/ 2416667 w 3088096"/>
                <a:gd name="connsiteY13" fmla="*/ 1336979 h 4315739"/>
                <a:gd name="connsiteX14" fmla="*/ 2559385 w 3088096"/>
                <a:gd name="connsiteY14" fmla="*/ 1681796 h 4315739"/>
                <a:gd name="connsiteX15" fmla="*/ 2257731 w 3088096"/>
                <a:gd name="connsiteY15" fmla="*/ 1818422 h 4315739"/>
                <a:gd name="connsiteX16" fmla="*/ 2095551 w 3088096"/>
                <a:gd name="connsiteY16" fmla="*/ 1899747 h 4315739"/>
                <a:gd name="connsiteX17" fmla="*/ 1972294 w 3088096"/>
                <a:gd name="connsiteY17" fmla="*/ 1948542 h 4315739"/>
                <a:gd name="connsiteX18" fmla="*/ 1897691 w 3088096"/>
                <a:gd name="connsiteY18" fmla="*/ 1974566 h 4315739"/>
                <a:gd name="connsiteX19" fmla="*/ 1818993 w 3088096"/>
                <a:gd name="connsiteY19" fmla="*/ 2105839 h 4315739"/>
                <a:gd name="connsiteX20" fmla="*/ 1673882 w 3088096"/>
                <a:gd name="connsiteY20" fmla="*/ 2156733 h 4315739"/>
                <a:gd name="connsiteX21" fmla="*/ 1391689 w 3088096"/>
                <a:gd name="connsiteY21" fmla="*/ 2696730 h 4315739"/>
                <a:gd name="connsiteX22" fmla="*/ 982995 w 3088096"/>
                <a:gd name="connsiteY22" fmla="*/ 2755284 h 4315739"/>
                <a:gd name="connsiteX23" fmla="*/ 1008944 w 3088096"/>
                <a:gd name="connsiteY23" fmla="*/ 3009017 h 4315739"/>
                <a:gd name="connsiteX24" fmla="*/ 1180854 w 3088096"/>
                <a:gd name="connsiteY24" fmla="*/ 2976487 h 4315739"/>
                <a:gd name="connsiteX25" fmla="*/ 1255457 w 3088096"/>
                <a:gd name="connsiteY25" fmla="*/ 3077330 h 4315739"/>
                <a:gd name="connsiteX26" fmla="*/ 1430613 w 3088096"/>
                <a:gd name="connsiteY26" fmla="*/ 3135885 h 4315739"/>
                <a:gd name="connsiteX27" fmla="*/ 1463048 w 3088096"/>
                <a:gd name="connsiteY27" fmla="*/ 3246486 h 4315739"/>
                <a:gd name="connsiteX28" fmla="*/ 1722536 w 3088096"/>
                <a:gd name="connsiteY28" fmla="*/ 3415643 h 4315739"/>
                <a:gd name="connsiteX29" fmla="*/ 2290167 w 3088096"/>
                <a:gd name="connsiteY29" fmla="*/ 3614074 h 4315739"/>
                <a:gd name="connsiteX30" fmla="*/ 2345308 w 3088096"/>
                <a:gd name="connsiteY30" fmla="*/ 3653110 h 4315739"/>
                <a:gd name="connsiteX31" fmla="*/ 2413424 w 3088096"/>
                <a:gd name="connsiteY31" fmla="*/ 3721423 h 4315739"/>
                <a:gd name="connsiteX32" fmla="*/ 2429642 w 3088096"/>
                <a:gd name="connsiteY32" fmla="*/ 3851543 h 4315739"/>
                <a:gd name="connsiteX33" fmla="*/ 2552899 w 3088096"/>
                <a:gd name="connsiteY33" fmla="*/ 3643351 h 4315739"/>
                <a:gd name="connsiteX34" fmla="*/ 2903208 w 3088096"/>
                <a:gd name="connsiteY34" fmla="*/ 3279016 h 4315739"/>
                <a:gd name="connsiteX35" fmla="*/ 2961593 w 3088096"/>
                <a:gd name="connsiteY35" fmla="*/ 3226968 h 4315739"/>
                <a:gd name="connsiteX36" fmla="*/ 3016733 w 3088096"/>
                <a:gd name="connsiteY36" fmla="*/ 3233474 h 4315739"/>
                <a:gd name="connsiteX37" fmla="*/ 3088096 w 3088096"/>
                <a:gd name="connsiteY37" fmla="*/ 3256246 h 4315739"/>
                <a:gd name="connsiteX0" fmla="*/ 1807156 w 3149724"/>
                <a:gd name="connsiteY0" fmla="*/ 4315739 h 4315739"/>
                <a:gd name="connsiteX1" fmla="*/ 940940 w 3149724"/>
                <a:gd name="connsiteY1" fmla="*/ 3639924 h 4315739"/>
                <a:gd name="connsiteX2" fmla="*/ 0 w 3149724"/>
                <a:gd name="connsiteY2" fmla="*/ 3158071 h 4315739"/>
                <a:gd name="connsiteX3" fmla="*/ 2546473 w 3149724"/>
                <a:gd name="connsiteY3" fmla="*/ 682703 h 4315739"/>
                <a:gd name="connsiteX4" fmla="*/ 2601551 w 3149724"/>
                <a:gd name="connsiteY4" fmla="*/ 592045 h 4315739"/>
                <a:gd name="connsiteX5" fmla="*/ 2575603 w 3149724"/>
                <a:gd name="connsiteY5" fmla="*/ 504214 h 4315739"/>
                <a:gd name="connsiteX6" fmla="*/ 2656694 w 3149724"/>
                <a:gd name="connsiteY6" fmla="*/ 403371 h 4315739"/>
                <a:gd name="connsiteX7" fmla="*/ 2432885 w 3149724"/>
                <a:gd name="connsiteY7" fmla="*/ 35784 h 4315739"/>
                <a:gd name="connsiteX8" fmla="*/ 2241513 w 3149724"/>
                <a:gd name="connsiteY8" fmla="*/ 0 h 4315739"/>
                <a:gd name="connsiteX9" fmla="*/ 2205833 w 3149724"/>
                <a:gd name="connsiteY9" fmla="*/ 169156 h 4315739"/>
                <a:gd name="connsiteX10" fmla="*/ 2131230 w 3149724"/>
                <a:gd name="connsiteY10" fmla="*/ 569274 h 4315739"/>
                <a:gd name="connsiteX11" fmla="*/ 2225295 w 3149724"/>
                <a:gd name="connsiteY11" fmla="*/ 611563 h 4315739"/>
                <a:gd name="connsiteX12" fmla="*/ 2439373 w 3149724"/>
                <a:gd name="connsiteY12" fmla="*/ 676622 h 4315739"/>
                <a:gd name="connsiteX13" fmla="*/ 2416667 w 3149724"/>
                <a:gd name="connsiteY13" fmla="*/ 1336979 h 4315739"/>
                <a:gd name="connsiteX14" fmla="*/ 2559385 w 3149724"/>
                <a:gd name="connsiteY14" fmla="*/ 1681796 h 4315739"/>
                <a:gd name="connsiteX15" fmla="*/ 2257731 w 3149724"/>
                <a:gd name="connsiteY15" fmla="*/ 1818422 h 4315739"/>
                <a:gd name="connsiteX16" fmla="*/ 2095551 w 3149724"/>
                <a:gd name="connsiteY16" fmla="*/ 1899747 h 4315739"/>
                <a:gd name="connsiteX17" fmla="*/ 1972294 w 3149724"/>
                <a:gd name="connsiteY17" fmla="*/ 1948542 h 4315739"/>
                <a:gd name="connsiteX18" fmla="*/ 1897691 w 3149724"/>
                <a:gd name="connsiteY18" fmla="*/ 1974566 h 4315739"/>
                <a:gd name="connsiteX19" fmla="*/ 1818993 w 3149724"/>
                <a:gd name="connsiteY19" fmla="*/ 2105839 h 4315739"/>
                <a:gd name="connsiteX20" fmla="*/ 1673882 w 3149724"/>
                <a:gd name="connsiteY20" fmla="*/ 2156733 h 4315739"/>
                <a:gd name="connsiteX21" fmla="*/ 1391689 w 3149724"/>
                <a:gd name="connsiteY21" fmla="*/ 2696730 h 4315739"/>
                <a:gd name="connsiteX22" fmla="*/ 982995 w 3149724"/>
                <a:gd name="connsiteY22" fmla="*/ 2755284 h 4315739"/>
                <a:gd name="connsiteX23" fmla="*/ 1008944 w 3149724"/>
                <a:gd name="connsiteY23" fmla="*/ 3009017 h 4315739"/>
                <a:gd name="connsiteX24" fmla="*/ 1180854 w 3149724"/>
                <a:gd name="connsiteY24" fmla="*/ 2976487 h 4315739"/>
                <a:gd name="connsiteX25" fmla="*/ 1255457 w 3149724"/>
                <a:gd name="connsiteY25" fmla="*/ 3077330 h 4315739"/>
                <a:gd name="connsiteX26" fmla="*/ 1430613 w 3149724"/>
                <a:gd name="connsiteY26" fmla="*/ 3135885 h 4315739"/>
                <a:gd name="connsiteX27" fmla="*/ 1463048 w 3149724"/>
                <a:gd name="connsiteY27" fmla="*/ 3246486 h 4315739"/>
                <a:gd name="connsiteX28" fmla="*/ 1722536 w 3149724"/>
                <a:gd name="connsiteY28" fmla="*/ 3415643 h 4315739"/>
                <a:gd name="connsiteX29" fmla="*/ 2290167 w 3149724"/>
                <a:gd name="connsiteY29" fmla="*/ 3614074 h 4315739"/>
                <a:gd name="connsiteX30" fmla="*/ 2345308 w 3149724"/>
                <a:gd name="connsiteY30" fmla="*/ 3653110 h 4315739"/>
                <a:gd name="connsiteX31" fmla="*/ 2413424 w 3149724"/>
                <a:gd name="connsiteY31" fmla="*/ 3721423 h 4315739"/>
                <a:gd name="connsiteX32" fmla="*/ 2429642 w 3149724"/>
                <a:gd name="connsiteY32" fmla="*/ 3851543 h 4315739"/>
                <a:gd name="connsiteX33" fmla="*/ 2552899 w 3149724"/>
                <a:gd name="connsiteY33" fmla="*/ 3643351 h 4315739"/>
                <a:gd name="connsiteX34" fmla="*/ 2903208 w 3149724"/>
                <a:gd name="connsiteY34" fmla="*/ 3279016 h 4315739"/>
                <a:gd name="connsiteX35" fmla="*/ 2961593 w 3149724"/>
                <a:gd name="connsiteY35" fmla="*/ 3226968 h 4315739"/>
                <a:gd name="connsiteX36" fmla="*/ 3016733 w 3149724"/>
                <a:gd name="connsiteY36" fmla="*/ 3233474 h 4315739"/>
                <a:gd name="connsiteX37" fmla="*/ 3149724 w 3149724"/>
                <a:gd name="connsiteY37" fmla="*/ 3334318 h 4315739"/>
                <a:gd name="connsiteX0" fmla="*/ 1807156 w 3217840"/>
                <a:gd name="connsiteY0" fmla="*/ 4315739 h 4315739"/>
                <a:gd name="connsiteX1" fmla="*/ 940940 w 3217840"/>
                <a:gd name="connsiteY1" fmla="*/ 3639924 h 4315739"/>
                <a:gd name="connsiteX2" fmla="*/ 0 w 3217840"/>
                <a:gd name="connsiteY2" fmla="*/ 3158071 h 4315739"/>
                <a:gd name="connsiteX3" fmla="*/ 2546473 w 3217840"/>
                <a:gd name="connsiteY3" fmla="*/ 682703 h 4315739"/>
                <a:gd name="connsiteX4" fmla="*/ 2601551 w 3217840"/>
                <a:gd name="connsiteY4" fmla="*/ 592045 h 4315739"/>
                <a:gd name="connsiteX5" fmla="*/ 2575603 w 3217840"/>
                <a:gd name="connsiteY5" fmla="*/ 504214 h 4315739"/>
                <a:gd name="connsiteX6" fmla="*/ 2656694 w 3217840"/>
                <a:gd name="connsiteY6" fmla="*/ 403371 h 4315739"/>
                <a:gd name="connsiteX7" fmla="*/ 2432885 w 3217840"/>
                <a:gd name="connsiteY7" fmla="*/ 35784 h 4315739"/>
                <a:gd name="connsiteX8" fmla="*/ 2241513 w 3217840"/>
                <a:gd name="connsiteY8" fmla="*/ 0 h 4315739"/>
                <a:gd name="connsiteX9" fmla="*/ 2205833 w 3217840"/>
                <a:gd name="connsiteY9" fmla="*/ 169156 h 4315739"/>
                <a:gd name="connsiteX10" fmla="*/ 2131230 w 3217840"/>
                <a:gd name="connsiteY10" fmla="*/ 569274 h 4315739"/>
                <a:gd name="connsiteX11" fmla="*/ 2225295 w 3217840"/>
                <a:gd name="connsiteY11" fmla="*/ 611563 h 4315739"/>
                <a:gd name="connsiteX12" fmla="*/ 2439373 w 3217840"/>
                <a:gd name="connsiteY12" fmla="*/ 676622 h 4315739"/>
                <a:gd name="connsiteX13" fmla="*/ 2416667 w 3217840"/>
                <a:gd name="connsiteY13" fmla="*/ 1336979 h 4315739"/>
                <a:gd name="connsiteX14" fmla="*/ 2559385 w 3217840"/>
                <a:gd name="connsiteY14" fmla="*/ 1681796 h 4315739"/>
                <a:gd name="connsiteX15" fmla="*/ 2257731 w 3217840"/>
                <a:gd name="connsiteY15" fmla="*/ 1818422 h 4315739"/>
                <a:gd name="connsiteX16" fmla="*/ 2095551 w 3217840"/>
                <a:gd name="connsiteY16" fmla="*/ 1899747 h 4315739"/>
                <a:gd name="connsiteX17" fmla="*/ 1972294 w 3217840"/>
                <a:gd name="connsiteY17" fmla="*/ 1948542 h 4315739"/>
                <a:gd name="connsiteX18" fmla="*/ 1897691 w 3217840"/>
                <a:gd name="connsiteY18" fmla="*/ 1974566 h 4315739"/>
                <a:gd name="connsiteX19" fmla="*/ 1818993 w 3217840"/>
                <a:gd name="connsiteY19" fmla="*/ 2105839 h 4315739"/>
                <a:gd name="connsiteX20" fmla="*/ 1673882 w 3217840"/>
                <a:gd name="connsiteY20" fmla="*/ 2156733 h 4315739"/>
                <a:gd name="connsiteX21" fmla="*/ 1391689 w 3217840"/>
                <a:gd name="connsiteY21" fmla="*/ 2696730 h 4315739"/>
                <a:gd name="connsiteX22" fmla="*/ 982995 w 3217840"/>
                <a:gd name="connsiteY22" fmla="*/ 2755284 h 4315739"/>
                <a:gd name="connsiteX23" fmla="*/ 1008944 w 3217840"/>
                <a:gd name="connsiteY23" fmla="*/ 3009017 h 4315739"/>
                <a:gd name="connsiteX24" fmla="*/ 1180854 w 3217840"/>
                <a:gd name="connsiteY24" fmla="*/ 2976487 h 4315739"/>
                <a:gd name="connsiteX25" fmla="*/ 1255457 w 3217840"/>
                <a:gd name="connsiteY25" fmla="*/ 3077330 h 4315739"/>
                <a:gd name="connsiteX26" fmla="*/ 1430613 w 3217840"/>
                <a:gd name="connsiteY26" fmla="*/ 3135885 h 4315739"/>
                <a:gd name="connsiteX27" fmla="*/ 1463048 w 3217840"/>
                <a:gd name="connsiteY27" fmla="*/ 3246486 h 4315739"/>
                <a:gd name="connsiteX28" fmla="*/ 1722536 w 3217840"/>
                <a:gd name="connsiteY28" fmla="*/ 3415643 h 4315739"/>
                <a:gd name="connsiteX29" fmla="*/ 2290167 w 3217840"/>
                <a:gd name="connsiteY29" fmla="*/ 3614074 h 4315739"/>
                <a:gd name="connsiteX30" fmla="*/ 2345308 w 3217840"/>
                <a:gd name="connsiteY30" fmla="*/ 3653110 h 4315739"/>
                <a:gd name="connsiteX31" fmla="*/ 2413424 w 3217840"/>
                <a:gd name="connsiteY31" fmla="*/ 3721423 h 4315739"/>
                <a:gd name="connsiteX32" fmla="*/ 2429642 w 3217840"/>
                <a:gd name="connsiteY32" fmla="*/ 3851543 h 4315739"/>
                <a:gd name="connsiteX33" fmla="*/ 2552899 w 3217840"/>
                <a:gd name="connsiteY33" fmla="*/ 3643351 h 4315739"/>
                <a:gd name="connsiteX34" fmla="*/ 2903208 w 3217840"/>
                <a:gd name="connsiteY34" fmla="*/ 3279016 h 4315739"/>
                <a:gd name="connsiteX35" fmla="*/ 2961593 w 3217840"/>
                <a:gd name="connsiteY35" fmla="*/ 3226968 h 4315739"/>
                <a:gd name="connsiteX36" fmla="*/ 3016733 w 3217840"/>
                <a:gd name="connsiteY36" fmla="*/ 3233474 h 4315739"/>
                <a:gd name="connsiteX37" fmla="*/ 3217840 w 3217840"/>
                <a:gd name="connsiteY37" fmla="*/ 3418896 h 4315739"/>
                <a:gd name="connsiteX0" fmla="*/ 1807156 w 3217840"/>
                <a:gd name="connsiteY0" fmla="*/ 4315739 h 4315739"/>
                <a:gd name="connsiteX1" fmla="*/ 940940 w 3217840"/>
                <a:gd name="connsiteY1" fmla="*/ 3639924 h 4315739"/>
                <a:gd name="connsiteX2" fmla="*/ 0 w 3217840"/>
                <a:gd name="connsiteY2" fmla="*/ 3158071 h 4315739"/>
                <a:gd name="connsiteX3" fmla="*/ 2546473 w 3217840"/>
                <a:gd name="connsiteY3" fmla="*/ 682703 h 4315739"/>
                <a:gd name="connsiteX4" fmla="*/ 2601551 w 3217840"/>
                <a:gd name="connsiteY4" fmla="*/ 592045 h 4315739"/>
                <a:gd name="connsiteX5" fmla="*/ 2575603 w 3217840"/>
                <a:gd name="connsiteY5" fmla="*/ 504214 h 4315739"/>
                <a:gd name="connsiteX6" fmla="*/ 2656694 w 3217840"/>
                <a:gd name="connsiteY6" fmla="*/ 403371 h 4315739"/>
                <a:gd name="connsiteX7" fmla="*/ 2432885 w 3217840"/>
                <a:gd name="connsiteY7" fmla="*/ 35784 h 4315739"/>
                <a:gd name="connsiteX8" fmla="*/ 2241513 w 3217840"/>
                <a:gd name="connsiteY8" fmla="*/ 0 h 4315739"/>
                <a:gd name="connsiteX9" fmla="*/ 2205833 w 3217840"/>
                <a:gd name="connsiteY9" fmla="*/ 169156 h 4315739"/>
                <a:gd name="connsiteX10" fmla="*/ 2131230 w 3217840"/>
                <a:gd name="connsiteY10" fmla="*/ 569274 h 4315739"/>
                <a:gd name="connsiteX11" fmla="*/ 2225295 w 3217840"/>
                <a:gd name="connsiteY11" fmla="*/ 611563 h 4315739"/>
                <a:gd name="connsiteX12" fmla="*/ 2439373 w 3217840"/>
                <a:gd name="connsiteY12" fmla="*/ 676622 h 4315739"/>
                <a:gd name="connsiteX13" fmla="*/ 2416667 w 3217840"/>
                <a:gd name="connsiteY13" fmla="*/ 1336979 h 4315739"/>
                <a:gd name="connsiteX14" fmla="*/ 2559385 w 3217840"/>
                <a:gd name="connsiteY14" fmla="*/ 1681796 h 4315739"/>
                <a:gd name="connsiteX15" fmla="*/ 2257731 w 3217840"/>
                <a:gd name="connsiteY15" fmla="*/ 1818422 h 4315739"/>
                <a:gd name="connsiteX16" fmla="*/ 2095551 w 3217840"/>
                <a:gd name="connsiteY16" fmla="*/ 1899747 h 4315739"/>
                <a:gd name="connsiteX17" fmla="*/ 1972294 w 3217840"/>
                <a:gd name="connsiteY17" fmla="*/ 1948542 h 4315739"/>
                <a:gd name="connsiteX18" fmla="*/ 1897691 w 3217840"/>
                <a:gd name="connsiteY18" fmla="*/ 1974566 h 4315739"/>
                <a:gd name="connsiteX19" fmla="*/ 1818993 w 3217840"/>
                <a:gd name="connsiteY19" fmla="*/ 2105839 h 4315739"/>
                <a:gd name="connsiteX20" fmla="*/ 1673882 w 3217840"/>
                <a:gd name="connsiteY20" fmla="*/ 2156733 h 4315739"/>
                <a:gd name="connsiteX21" fmla="*/ 1391689 w 3217840"/>
                <a:gd name="connsiteY21" fmla="*/ 2696730 h 4315739"/>
                <a:gd name="connsiteX22" fmla="*/ 982995 w 3217840"/>
                <a:gd name="connsiteY22" fmla="*/ 2755284 h 4315739"/>
                <a:gd name="connsiteX23" fmla="*/ 1008944 w 3217840"/>
                <a:gd name="connsiteY23" fmla="*/ 3009017 h 4315739"/>
                <a:gd name="connsiteX24" fmla="*/ 1180854 w 3217840"/>
                <a:gd name="connsiteY24" fmla="*/ 2976487 h 4315739"/>
                <a:gd name="connsiteX25" fmla="*/ 1255457 w 3217840"/>
                <a:gd name="connsiteY25" fmla="*/ 3077330 h 4315739"/>
                <a:gd name="connsiteX26" fmla="*/ 1430613 w 3217840"/>
                <a:gd name="connsiteY26" fmla="*/ 3135885 h 4315739"/>
                <a:gd name="connsiteX27" fmla="*/ 1463048 w 3217840"/>
                <a:gd name="connsiteY27" fmla="*/ 3246486 h 4315739"/>
                <a:gd name="connsiteX28" fmla="*/ 1722536 w 3217840"/>
                <a:gd name="connsiteY28" fmla="*/ 3415643 h 4315739"/>
                <a:gd name="connsiteX29" fmla="*/ 2290167 w 3217840"/>
                <a:gd name="connsiteY29" fmla="*/ 3614074 h 4315739"/>
                <a:gd name="connsiteX30" fmla="*/ 2345308 w 3217840"/>
                <a:gd name="connsiteY30" fmla="*/ 3653110 h 4315739"/>
                <a:gd name="connsiteX31" fmla="*/ 2413424 w 3217840"/>
                <a:gd name="connsiteY31" fmla="*/ 3721423 h 4315739"/>
                <a:gd name="connsiteX32" fmla="*/ 2429642 w 3217840"/>
                <a:gd name="connsiteY32" fmla="*/ 3851543 h 4315739"/>
                <a:gd name="connsiteX33" fmla="*/ 2552899 w 3217840"/>
                <a:gd name="connsiteY33" fmla="*/ 3643351 h 4315739"/>
                <a:gd name="connsiteX34" fmla="*/ 2903208 w 3217840"/>
                <a:gd name="connsiteY34" fmla="*/ 3279016 h 4315739"/>
                <a:gd name="connsiteX35" fmla="*/ 2961593 w 3217840"/>
                <a:gd name="connsiteY35" fmla="*/ 3226968 h 4315739"/>
                <a:gd name="connsiteX36" fmla="*/ 3016733 w 3217840"/>
                <a:gd name="connsiteY36" fmla="*/ 3233474 h 4315739"/>
                <a:gd name="connsiteX37" fmla="*/ 3075116 w 3217840"/>
                <a:gd name="connsiteY37" fmla="*/ 3292028 h 4315739"/>
                <a:gd name="connsiteX38" fmla="*/ 3217840 w 3217840"/>
                <a:gd name="connsiteY38" fmla="*/ 3418896 h 4315739"/>
                <a:gd name="connsiteX0" fmla="*/ 1807156 w 3234058"/>
                <a:gd name="connsiteY0" fmla="*/ 4315739 h 4315739"/>
                <a:gd name="connsiteX1" fmla="*/ 940940 w 3234058"/>
                <a:gd name="connsiteY1" fmla="*/ 3639924 h 4315739"/>
                <a:gd name="connsiteX2" fmla="*/ 0 w 3234058"/>
                <a:gd name="connsiteY2" fmla="*/ 3158071 h 4315739"/>
                <a:gd name="connsiteX3" fmla="*/ 2546473 w 3234058"/>
                <a:gd name="connsiteY3" fmla="*/ 682703 h 4315739"/>
                <a:gd name="connsiteX4" fmla="*/ 2601551 w 3234058"/>
                <a:gd name="connsiteY4" fmla="*/ 592045 h 4315739"/>
                <a:gd name="connsiteX5" fmla="*/ 2575603 w 3234058"/>
                <a:gd name="connsiteY5" fmla="*/ 504214 h 4315739"/>
                <a:gd name="connsiteX6" fmla="*/ 2656694 w 3234058"/>
                <a:gd name="connsiteY6" fmla="*/ 403371 h 4315739"/>
                <a:gd name="connsiteX7" fmla="*/ 2432885 w 3234058"/>
                <a:gd name="connsiteY7" fmla="*/ 35784 h 4315739"/>
                <a:gd name="connsiteX8" fmla="*/ 2241513 w 3234058"/>
                <a:gd name="connsiteY8" fmla="*/ 0 h 4315739"/>
                <a:gd name="connsiteX9" fmla="*/ 2205833 w 3234058"/>
                <a:gd name="connsiteY9" fmla="*/ 169156 h 4315739"/>
                <a:gd name="connsiteX10" fmla="*/ 2131230 w 3234058"/>
                <a:gd name="connsiteY10" fmla="*/ 569274 h 4315739"/>
                <a:gd name="connsiteX11" fmla="*/ 2225295 w 3234058"/>
                <a:gd name="connsiteY11" fmla="*/ 611563 h 4315739"/>
                <a:gd name="connsiteX12" fmla="*/ 2439373 w 3234058"/>
                <a:gd name="connsiteY12" fmla="*/ 676622 h 4315739"/>
                <a:gd name="connsiteX13" fmla="*/ 2416667 w 3234058"/>
                <a:gd name="connsiteY13" fmla="*/ 1336979 h 4315739"/>
                <a:gd name="connsiteX14" fmla="*/ 2559385 w 3234058"/>
                <a:gd name="connsiteY14" fmla="*/ 1681796 h 4315739"/>
                <a:gd name="connsiteX15" fmla="*/ 2257731 w 3234058"/>
                <a:gd name="connsiteY15" fmla="*/ 1818422 h 4315739"/>
                <a:gd name="connsiteX16" fmla="*/ 2095551 w 3234058"/>
                <a:gd name="connsiteY16" fmla="*/ 1899747 h 4315739"/>
                <a:gd name="connsiteX17" fmla="*/ 1972294 w 3234058"/>
                <a:gd name="connsiteY17" fmla="*/ 1948542 h 4315739"/>
                <a:gd name="connsiteX18" fmla="*/ 1897691 w 3234058"/>
                <a:gd name="connsiteY18" fmla="*/ 1974566 h 4315739"/>
                <a:gd name="connsiteX19" fmla="*/ 1818993 w 3234058"/>
                <a:gd name="connsiteY19" fmla="*/ 2105839 h 4315739"/>
                <a:gd name="connsiteX20" fmla="*/ 1673882 w 3234058"/>
                <a:gd name="connsiteY20" fmla="*/ 2156733 h 4315739"/>
                <a:gd name="connsiteX21" fmla="*/ 1391689 w 3234058"/>
                <a:gd name="connsiteY21" fmla="*/ 2696730 h 4315739"/>
                <a:gd name="connsiteX22" fmla="*/ 982995 w 3234058"/>
                <a:gd name="connsiteY22" fmla="*/ 2755284 h 4315739"/>
                <a:gd name="connsiteX23" fmla="*/ 1008944 w 3234058"/>
                <a:gd name="connsiteY23" fmla="*/ 3009017 h 4315739"/>
                <a:gd name="connsiteX24" fmla="*/ 1180854 w 3234058"/>
                <a:gd name="connsiteY24" fmla="*/ 2976487 h 4315739"/>
                <a:gd name="connsiteX25" fmla="*/ 1255457 w 3234058"/>
                <a:gd name="connsiteY25" fmla="*/ 3077330 h 4315739"/>
                <a:gd name="connsiteX26" fmla="*/ 1430613 w 3234058"/>
                <a:gd name="connsiteY26" fmla="*/ 3135885 h 4315739"/>
                <a:gd name="connsiteX27" fmla="*/ 1463048 w 3234058"/>
                <a:gd name="connsiteY27" fmla="*/ 3246486 h 4315739"/>
                <a:gd name="connsiteX28" fmla="*/ 1722536 w 3234058"/>
                <a:gd name="connsiteY28" fmla="*/ 3415643 h 4315739"/>
                <a:gd name="connsiteX29" fmla="*/ 2290167 w 3234058"/>
                <a:gd name="connsiteY29" fmla="*/ 3614074 h 4315739"/>
                <a:gd name="connsiteX30" fmla="*/ 2345308 w 3234058"/>
                <a:gd name="connsiteY30" fmla="*/ 3653110 h 4315739"/>
                <a:gd name="connsiteX31" fmla="*/ 2413424 w 3234058"/>
                <a:gd name="connsiteY31" fmla="*/ 3721423 h 4315739"/>
                <a:gd name="connsiteX32" fmla="*/ 2429642 w 3234058"/>
                <a:gd name="connsiteY32" fmla="*/ 3851543 h 4315739"/>
                <a:gd name="connsiteX33" fmla="*/ 2552899 w 3234058"/>
                <a:gd name="connsiteY33" fmla="*/ 3643351 h 4315739"/>
                <a:gd name="connsiteX34" fmla="*/ 2903208 w 3234058"/>
                <a:gd name="connsiteY34" fmla="*/ 3279016 h 4315739"/>
                <a:gd name="connsiteX35" fmla="*/ 2961593 w 3234058"/>
                <a:gd name="connsiteY35" fmla="*/ 3226968 h 4315739"/>
                <a:gd name="connsiteX36" fmla="*/ 3016733 w 3234058"/>
                <a:gd name="connsiteY36" fmla="*/ 3233474 h 4315739"/>
                <a:gd name="connsiteX37" fmla="*/ 3075116 w 3234058"/>
                <a:gd name="connsiteY37" fmla="*/ 3292028 h 4315739"/>
                <a:gd name="connsiteX38" fmla="*/ 3234058 w 3234058"/>
                <a:gd name="connsiteY38" fmla="*/ 3770220 h 4315739"/>
                <a:gd name="connsiteX0" fmla="*/ 1807156 w 3234058"/>
                <a:gd name="connsiteY0" fmla="*/ 4315739 h 4315739"/>
                <a:gd name="connsiteX1" fmla="*/ 940940 w 3234058"/>
                <a:gd name="connsiteY1" fmla="*/ 3639924 h 4315739"/>
                <a:gd name="connsiteX2" fmla="*/ 0 w 3234058"/>
                <a:gd name="connsiteY2" fmla="*/ 3158071 h 4315739"/>
                <a:gd name="connsiteX3" fmla="*/ 2546473 w 3234058"/>
                <a:gd name="connsiteY3" fmla="*/ 682703 h 4315739"/>
                <a:gd name="connsiteX4" fmla="*/ 2601551 w 3234058"/>
                <a:gd name="connsiteY4" fmla="*/ 592045 h 4315739"/>
                <a:gd name="connsiteX5" fmla="*/ 2575603 w 3234058"/>
                <a:gd name="connsiteY5" fmla="*/ 504214 h 4315739"/>
                <a:gd name="connsiteX6" fmla="*/ 2656694 w 3234058"/>
                <a:gd name="connsiteY6" fmla="*/ 403371 h 4315739"/>
                <a:gd name="connsiteX7" fmla="*/ 2432885 w 3234058"/>
                <a:gd name="connsiteY7" fmla="*/ 35784 h 4315739"/>
                <a:gd name="connsiteX8" fmla="*/ 2241513 w 3234058"/>
                <a:gd name="connsiteY8" fmla="*/ 0 h 4315739"/>
                <a:gd name="connsiteX9" fmla="*/ 2205833 w 3234058"/>
                <a:gd name="connsiteY9" fmla="*/ 169156 h 4315739"/>
                <a:gd name="connsiteX10" fmla="*/ 2131230 w 3234058"/>
                <a:gd name="connsiteY10" fmla="*/ 569274 h 4315739"/>
                <a:gd name="connsiteX11" fmla="*/ 2225295 w 3234058"/>
                <a:gd name="connsiteY11" fmla="*/ 611563 h 4315739"/>
                <a:gd name="connsiteX12" fmla="*/ 2439373 w 3234058"/>
                <a:gd name="connsiteY12" fmla="*/ 676622 h 4315739"/>
                <a:gd name="connsiteX13" fmla="*/ 2416667 w 3234058"/>
                <a:gd name="connsiteY13" fmla="*/ 1336979 h 4315739"/>
                <a:gd name="connsiteX14" fmla="*/ 2559385 w 3234058"/>
                <a:gd name="connsiteY14" fmla="*/ 1681796 h 4315739"/>
                <a:gd name="connsiteX15" fmla="*/ 2257731 w 3234058"/>
                <a:gd name="connsiteY15" fmla="*/ 1818422 h 4315739"/>
                <a:gd name="connsiteX16" fmla="*/ 2095551 w 3234058"/>
                <a:gd name="connsiteY16" fmla="*/ 1899747 h 4315739"/>
                <a:gd name="connsiteX17" fmla="*/ 1972294 w 3234058"/>
                <a:gd name="connsiteY17" fmla="*/ 1948542 h 4315739"/>
                <a:gd name="connsiteX18" fmla="*/ 1897691 w 3234058"/>
                <a:gd name="connsiteY18" fmla="*/ 1974566 h 4315739"/>
                <a:gd name="connsiteX19" fmla="*/ 1818993 w 3234058"/>
                <a:gd name="connsiteY19" fmla="*/ 2105839 h 4315739"/>
                <a:gd name="connsiteX20" fmla="*/ 1673882 w 3234058"/>
                <a:gd name="connsiteY20" fmla="*/ 2156733 h 4315739"/>
                <a:gd name="connsiteX21" fmla="*/ 1391689 w 3234058"/>
                <a:gd name="connsiteY21" fmla="*/ 2696730 h 4315739"/>
                <a:gd name="connsiteX22" fmla="*/ 982995 w 3234058"/>
                <a:gd name="connsiteY22" fmla="*/ 2755284 h 4315739"/>
                <a:gd name="connsiteX23" fmla="*/ 1008944 w 3234058"/>
                <a:gd name="connsiteY23" fmla="*/ 3009017 h 4315739"/>
                <a:gd name="connsiteX24" fmla="*/ 1180854 w 3234058"/>
                <a:gd name="connsiteY24" fmla="*/ 2976487 h 4315739"/>
                <a:gd name="connsiteX25" fmla="*/ 1255457 w 3234058"/>
                <a:gd name="connsiteY25" fmla="*/ 3077330 h 4315739"/>
                <a:gd name="connsiteX26" fmla="*/ 1430613 w 3234058"/>
                <a:gd name="connsiteY26" fmla="*/ 3135885 h 4315739"/>
                <a:gd name="connsiteX27" fmla="*/ 1463048 w 3234058"/>
                <a:gd name="connsiteY27" fmla="*/ 3246486 h 4315739"/>
                <a:gd name="connsiteX28" fmla="*/ 1722536 w 3234058"/>
                <a:gd name="connsiteY28" fmla="*/ 3415643 h 4315739"/>
                <a:gd name="connsiteX29" fmla="*/ 2290167 w 3234058"/>
                <a:gd name="connsiteY29" fmla="*/ 3614074 h 4315739"/>
                <a:gd name="connsiteX30" fmla="*/ 2345308 w 3234058"/>
                <a:gd name="connsiteY30" fmla="*/ 3653110 h 4315739"/>
                <a:gd name="connsiteX31" fmla="*/ 2413424 w 3234058"/>
                <a:gd name="connsiteY31" fmla="*/ 3721423 h 4315739"/>
                <a:gd name="connsiteX32" fmla="*/ 2429642 w 3234058"/>
                <a:gd name="connsiteY32" fmla="*/ 3851543 h 4315739"/>
                <a:gd name="connsiteX33" fmla="*/ 2552899 w 3234058"/>
                <a:gd name="connsiteY33" fmla="*/ 3643351 h 4315739"/>
                <a:gd name="connsiteX34" fmla="*/ 2903208 w 3234058"/>
                <a:gd name="connsiteY34" fmla="*/ 3279016 h 4315739"/>
                <a:gd name="connsiteX35" fmla="*/ 2961593 w 3234058"/>
                <a:gd name="connsiteY35" fmla="*/ 3226968 h 4315739"/>
                <a:gd name="connsiteX36" fmla="*/ 3016733 w 3234058"/>
                <a:gd name="connsiteY36" fmla="*/ 3233474 h 4315739"/>
                <a:gd name="connsiteX37" fmla="*/ 3075116 w 3234058"/>
                <a:gd name="connsiteY37" fmla="*/ 3292028 h 4315739"/>
                <a:gd name="connsiteX38" fmla="*/ 3204860 w 3234058"/>
                <a:gd name="connsiteY38" fmla="*/ 3662869 h 4315739"/>
                <a:gd name="connsiteX39" fmla="*/ 3234058 w 3234058"/>
                <a:gd name="connsiteY39" fmla="*/ 3770220 h 4315739"/>
                <a:gd name="connsiteX0" fmla="*/ 1807156 w 3461110"/>
                <a:gd name="connsiteY0" fmla="*/ 4315739 h 4315739"/>
                <a:gd name="connsiteX1" fmla="*/ 940940 w 3461110"/>
                <a:gd name="connsiteY1" fmla="*/ 3639924 h 4315739"/>
                <a:gd name="connsiteX2" fmla="*/ 0 w 3461110"/>
                <a:gd name="connsiteY2" fmla="*/ 3158071 h 4315739"/>
                <a:gd name="connsiteX3" fmla="*/ 2546473 w 3461110"/>
                <a:gd name="connsiteY3" fmla="*/ 682703 h 4315739"/>
                <a:gd name="connsiteX4" fmla="*/ 2601551 w 3461110"/>
                <a:gd name="connsiteY4" fmla="*/ 592045 h 4315739"/>
                <a:gd name="connsiteX5" fmla="*/ 2575603 w 3461110"/>
                <a:gd name="connsiteY5" fmla="*/ 504214 h 4315739"/>
                <a:gd name="connsiteX6" fmla="*/ 2656694 w 3461110"/>
                <a:gd name="connsiteY6" fmla="*/ 403371 h 4315739"/>
                <a:gd name="connsiteX7" fmla="*/ 2432885 w 3461110"/>
                <a:gd name="connsiteY7" fmla="*/ 35784 h 4315739"/>
                <a:gd name="connsiteX8" fmla="*/ 2241513 w 3461110"/>
                <a:gd name="connsiteY8" fmla="*/ 0 h 4315739"/>
                <a:gd name="connsiteX9" fmla="*/ 2205833 w 3461110"/>
                <a:gd name="connsiteY9" fmla="*/ 169156 h 4315739"/>
                <a:gd name="connsiteX10" fmla="*/ 2131230 w 3461110"/>
                <a:gd name="connsiteY10" fmla="*/ 569274 h 4315739"/>
                <a:gd name="connsiteX11" fmla="*/ 2225295 w 3461110"/>
                <a:gd name="connsiteY11" fmla="*/ 611563 h 4315739"/>
                <a:gd name="connsiteX12" fmla="*/ 2439373 w 3461110"/>
                <a:gd name="connsiteY12" fmla="*/ 676622 h 4315739"/>
                <a:gd name="connsiteX13" fmla="*/ 2416667 w 3461110"/>
                <a:gd name="connsiteY13" fmla="*/ 1336979 h 4315739"/>
                <a:gd name="connsiteX14" fmla="*/ 2559385 w 3461110"/>
                <a:gd name="connsiteY14" fmla="*/ 1681796 h 4315739"/>
                <a:gd name="connsiteX15" fmla="*/ 2257731 w 3461110"/>
                <a:gd name="connsiteY15" fmla="*/ 1818422 h 4315739"/>
                <a:gd name="connsiteX16" fmla="*/ 2095551 w 3461110"/>
                <a:gd name="connsiteY16" fmla="*/ 1899747 h 4315739"/>
                <a:gd name="connsiteX17" fmla="*/ 1972294 w 3461110"/>
                <a:gd name="connsiteY17" fmla="*/ 1948542 h 4315739"/>
                <a:gd name="connsiteX18" fmla="*/ 1897691 w 3461110"/>
                <a:gd name="connsiteY18" fmla="*/ 1974566 h 4315739"/>
                <a:gd name="connsiteX19" fmla="*/ 1818993 w 3461110"/>
                <a:gd name="connsiteY19" fmla="*/ 2105839 h 4315739"/>
                <a:gd name="connsiteX20" fmla="*/ 1673882 w 3461110"/>
                <a:gd name="connsiteY20" fmla="*/ 2156733 h 4315739"/>
                <a:gd name="connsiteX21" fmla="*/ 1391689 w 3461110"/>
                <a:gd name="connsiteY21" fmla="*/ 2696730 h 4315739"/>
                <a:gd name="connsiteX22" fmla="*/ 982995 w 3461110"/>
                <a:gd name="connsiteY22" fmla="*/ 2755284 h 4315739"/>
                <a:gd name="connsiteX23" fmla="*/ 1008944 w 3461110"/>
                <a:gd name="connsiteY23" fmla="*/ 3009017 h 4315739"/>
                <a:gd name="connsiteX24" fmla="*/ 1180854 w 3461110"/>
                <a:gd name="connsiteY24" fmla="*/ 2976487 h 4315739"/>
                <a:gd name="connsiteX25" fmla="*/ 1255457 w 3461110"/>
                <a:gd name="connsiteY25" fmla="*/ 3077330 h 4315739"/>
                <a:gd name="connsiteX26" fmla="*/ 1430613 w 3461110"/>
                <a:gd name="connsiteY26" fmla="*/ 3135885 h 4315739"/>
                <a:gd name="connsiteX27" fmla="*/ 1463048 w 3461110"/>
                <a:gd name="connsiteY27" fmla="*/ 3246486 h 4315739"/>
                <a:gd name="connsiteX28" fmla="*/ 1722536 w 3461110"/>
                <a:gd name="connsiteY28" fmla="*/ 3415643 h 4315739"/>
                <a:gd name="connsiteX29" fmla="*/ 2290167 w 3461110"/>
                <a:gd name="connsiteY29" fmla="*/ 3614074 h 4315739"/>
                <a:gd name="connsiteX30" fmla="*/ 2345308 w 3461110"/>
                <a:gd name="connsiteY30" fmla="*/ 3653110 h 4315739"/>
                <a:gd name="connsiteX31" fmla="*/ 2413424 w 3461110"/>
                <a:gd name="connsiteY31" fmla="*/ 3721423 h 4315739"/>
                <a:gd name="connsiteX32" fmla="*/ 2429642 w 3461110"/>
                <a:gd name="connsiteY32" fmla="*/ 3851543 h 4315739"/>
                <a:gd name="connsiteX33" fmla="*/ 2552899 w 3461110"/>
                <a:gd name="connsiteY33" fmla="*/ 3643351 h 4315739"/>
                <a:gd name="connsiteX34" fmla="*/ 2903208 w 3461110"/>
                <a:gd name="connsiteY34" fmla="*/ 3279016 h 4315739"/>
                <a:gd name="connsiteX35" fmla="*/ 2961593 w 3461110"/>
                <a:gd name="connsiteY35" fmla="*/ 3226968 h 4315739"/>
                <a:gd name="connsiteX36" fmla="*/ 3016733 w 3461110"/>
                <a:gd name="connsiteY36" fmla="*/ 3233474 h 4315739"/>
                <a:gd name="connsiteX37" fmla="*/ 3075116 w 3461110"/>
                <a:gd name="connsiteY37" fmla="*/ 3292028 h 4315739"/>
                <a:gd name="connsiteX38" fmla="*/ 3204860 w 3461110"/>
                <a:gd name="connsiteY38" fmla="*/ 3662869 h 4315739"/>
                <a:gd name="connsiteX39" fmla="*/ 3461110 w 3461110"/>
                <a:gd name="connsiteY39" fmla="*/ 3825521 h 4315739"/>
                <a:gd name="connsiteX0" fmla="*/ 1807156 w 3461110"/>
                <a:gd name="connsiteY0" fmla="*/ 4315739 h 4315739"/>
                <a:gd name="connsiteX1" fmla="*/ 940940 w 3461110"/>
                <a:gd name="connsiteY1" fmla="*/ 3639924 h 4315739"/>
                <a:gd name="connsiteX2" fmla="*/ 0 w 3461110"/>
                <a:gd name="connsiteY2" fmla="*/ 3158071 h 4315739"/>
                <a:gd name="connsiteX3" fmla="*/ 2546473 w 3461110"/>
                <a:gd name="connsiteY3" fmla="*/ 682703 h 4315739"/>
                <a:gd name="connsiteX4" fmla="*/ 2601551 w 3461110"/>
                <a:gd name="connsiteY4" fmla="*/ 592045 h 4315739"/>
                <a:gd name="connsiteX5" fmla="*/ 2575603 w 3461110"/>
                <a:gd name="connsiteY5" fmla="*/ 504214 h 4315739"/>
                <a:gd name="connsiteX6" fmla="*/ 2656694 w 3461110"/>
                <a:gd name="connsiteY6" fmla="*/ 403371 h 4315739"/>
                <a:gd name="connsiteX7" fmla="*/ 2432885 w 3461110"/>
                <a:gd name="connsiteY7" fmla="*/ 35784 h 4315739"/>
                <a:gd name="connsiteX8" fmla="*/ 2241513 w 3461110"/>
                <a:gd name="connsiteY8" fmla="*/ 0 h 4315739"/>
                <a:gd name="connsiteX9" fmla="*/ 2205833 w 3461110"/>
                <a:gd name="connsiteY9" fmla="*/ 169156 h 4315739"/>
                <a:gd name="connsiteX10" fmla="*/ 2131230 w 3461110"/>
                <a:gd name="connsiteY10" fmla="*/ 569274 h 4315739"/>
                <a:gd name="connsiteX11" fmla="*/ 2225295 w 3461110"/>
                <a:gd name="connsiteY11" fmla="*/ 611563 h 4315739"/>
                <a:gd name="connsiteX12" fmla="*/ 2439373 w 3461110"/>
                <a:gd name="connsiteY12" fmla="*/ 676622 h 4315739"/>
                <a:gd name="connsiteX13" fmla="*/ 2416667 w 3461110"/>
                <a:gd name="connsiteY13" fmla="*/ 1336979 h 4315739"/>
                <a:gd name="connsiteX14" fmla="*/ 2559385 w 3461110"/>
                <a:gd name="connsiteY14" fmla="*/ 1681796 h 4315739"/>
                <a:gd name="connsiteX15" fmla="*/ 2257731 w 3461110"/>
                <a:gd name="connsiteY15" fmla="*/ 1818422 h 4315739"/>
                <a:gd name="connsiteX16" fmla="*/ 2095551 w 3461110"/>
                <a:gd name="connsiteY16" fmla="*/ 1899747 h 4315739"/>
                <a:gd name="connsiteX17" fmla="*/ 1972294 w 3461110"/>
                <a:gd name="connsiteY17" fmla="*/ 1948542 h 4315739"/>
                <a:gd name="connsiteX18" fmla="*/ 1897691 w 3461110"/>
                <a:gd name="connsiteY18" fmla="*/ 1974566 h 4315739"/>
                <a:gd name="connsiteX19" fmla="*/ 1818993 w 3461110"/>
                <a:gd name="connsiteY19" fmla="*/ 2105839 h 4315739"/>
                <a:gd name="connsiteX20" fmla="*/ 1673882 w 3461110"/>
                <a:gd name="connsiteY20" fmla="*/ 2156733 h 4315739"/>
                <a:gd name="connsiteX21" fmla="*/ 1391689 w 3461110"/>
                <a:gd name="connsiteY21" fmla="*/ 2696730 h 4315739"/>
                <a:gd name="connsiteX22" fmla="*/ 982995 w 3461110"/>
                <a:gd name="connsiteY22" fmla="*/ 2755284 h 4315739"/>
                <a:gd name="connsiteX23" fmla="*/ 1008944 w 3461110"/>
                <a:gd name="connsiteY23" fmla="*/ 3009017 h 4315739"/>
                <a:gd name="connsiteX24" fmla="*/ 1180854 w 3461110"/>
                <a:gd name="connsiteY24" fmla="*/ 2976487 h 4315739"/>
                <a:gd name="connsiteX25" fmla="*/ 1255457 w 3461110"/>
                <a:gd name="connsiteY25" fmla="*/ 3077330 h 4315739"/>
                <a:gd name="connsiteX26" fmla="*/ 1430613 w 3461110"/>
                <a:gd name="connsiteY26" fmla="*/ 3135885 h 4315739"/>
                <a:gd name="connsiteX27" fmla="*/ 1463048 w 3461110"/>
                <a:gd name="connsiteY27" fmla="*/ 3246486 h 4315739"/>
                <a:gd name="connsiteX28" fmla="*/ 1722536 w 3461110"/>
                <a:gd name="connsiteY28" fmla="*/ 3415643 h 4315739"/>
                <a:gd name="connsiteX29" fmla="*/ 2290167 w 3461110"/>
                <a:gd name="connsiteY29" fmla="*/ 3614074 h 4315739"/>
                <a:gd name="connsiteX30" fmla="*/ 2345308 w 3461110"/>
                <a:gd name="connsiteY30" fmla="*/ 3653110 h 4315739"/>
                <a:gd name="connsiteX31" fmla="*/ 2413424 w 3461110"/>
                <a:gd name="connsiteY31" fmla="*/ 3721423 h 4315739"/>
                <a:gd name="connsiteX32" fmla="*/ 2429642 w 3461110"/>
                <a:gd name="connsiteY32" fmla="*/ 3851543 h 4315739"/>
                <a:gd name="connsiteX33" fmla="*/ 2552899 w 3461110"/>
                <a:gd name="connsiteY33" fmla="*/ 3643351 h 4315739"/>
                <a:gd name="connsiteX34" fmla="*/ 2903208 w 3461110"/>
                <a:gd name="connsiteY34" fmla="*/ 3279016 h 4315739"/>
                <a:gd name="connsiteX35" fmla="*/ 2961593 w 3461110"/>
                <a:gd name="connsiteY35" fmla="*/ 3226968 h 4315739"/>
                <a:gd name="connsiteX36" fmla="*/ 3016733 w 3461110"/>
                <a:gd name="connsiteY36" fmla="*/ 3233474 h 4315739"/>
                <a:gd name="connsiteX37" fmla="*/ 3075116 w 3461110"/>
                <a:gd name="connsiteY37" fmla="*/ 3292028 h 4315739"/>
                <a:gd name="connsiteX38" fmla="*/ 3204860 w 3461110"/>
                <a:gd name="connsiteY38" fmla="*/ 3662869 h 4315739"/>
                <a:gd name="connsiteX39" fmla="*/ 3341092 w 3461110"/>
                <a:gd name="connsiteY39" fmla="*/ 3740941 h 4315739"/>
                <a:gd name="connsiteX40" fmla="*/ 3461110 w 3461110"/>
                <a:gd name="connsiteY40" fmla="*/ 3825521 h 4315739"/>
                <a:gd name="connsiteX0" fmla="*/ 1807156 w 3506520"/>
                <a:gd name="connsiteY0" fmla="*/ 4315739 h 4315739"/>
                <a:gd name="connsiteX1" fmla="*/ 940940 w 3506520"/>
                <a:gd name="connsiteY1" fmla="*/ 3639924 h 4315739"/>
                <a:gd name="connsiteX2" fmla="*/ 0 w 3506520"/>
                <a:gd name="connsiteY2" fmla="*/ 3158071 h 4315739"/>
                <a:gd name="connsiteX3" fmla="*/ 2546473 w 3506520"/>
                <a:gd name="connsiteY3" fmla="*/ 682703 h 4315739"/>
                <a:gd name="connsiteX4" fmla="*/ 2601551 w 3506520"/>
                <a:gd name="connsiteY4" fmla="*/ 592045 h 4315739"/>
                <a:gd name="connsiteX5" fmla="*/ 2575603 w 3506520"/>
                <a:gd name="connsiteY5" fmla="*/ 504214 h 4315739"/>
                <a:gd name="connsiteX6" fmla="*/ 2656694 w 3506520"/>
                <a:gd name="connsiteY6" fmla="*/ 403371 h 4315739"/>
                <a:gd name="connsiteX7" fmla="*/ 2432885 w 3506520"/>
                <a:gd name="connsiteY7" fmla="*/ 35784 h 4315739"/>
                <a:gd name="connsiteX8" fmla="*/ 2241513 w 3506520"/>
                <a:gd name="connsiteY8" fmla="*/ 0 h 4315739"/>
                <a:gd name="connsiteX9" fmla="*/ 2205833 w 3506520"/>
                <a:gd name="connsiteY9" fmla="*/ 169156 h 4315739"/>
                <a:gd name="connsiteX10" fmla="*/ 2131230 w 3506520"/>
                <a:gd name="connsiteY10" fmla="*/ 569274 h 4315739"/>
                <a:gd name="connsiteX11" fmla="*/ 2225295 w 3506520"/>
                <a:gd name="connsiteY11" fmla="*/ 611563 h 4315739"/>
                <a:gd name="connsiteX12" fmla="*/ 2439373 w 3506520"/>
                <a:gd name="connsiteY12" fmla="*/ 676622 h 4315739"/>
                <a:gd name="connsiteX13" fmla="*/ 2416667 w 3506520"/>
                <a:gd name="connsiteY13" fmla="*/ 1336979 h 4315739"/>
                <a:gd name="connsiteX14" fmla="*/ 2559385 w 3506520"/>
                <a:gd name="connsiteY14" fmla="*/ 1681796 h 4315739"/>
                <a:gd name="connsiteX15" fmla="*/ 2257731 w 3506520"/>
                <a:gd name="connsiteY15" fmla="*/ 1818422 h 4315739"/>
                <a:gd name="connsiteX16" fmla="*/ 2095551 w 3506520"/>
                <a:gd name="connsiteY16" fmla="*/ 1899747 h 4315739"/>
                <a:gd name="connsiteX17" fmla="*/ 1972294 w 3506520"/>
                <a:gd name="connsiteY17" fmla="*/ 1948542 h 4315739"/>
                <a:gd name="connsiteX18" fmla="*/ 1897691 w 3506520"/>
                <a:gd name="connsiteY18" fmla="*/ 1974566 h 4315739"/>
                <a:gd name="connsiteX19" fmla="*/ 1818993 w 3506520"/>
                <a:gd name="connsiteY19" fmla="*/ 2105839 h 4315739"/>
                <a:gd name="connsiteX20" fmla="*/ 1673882 w 3506520"/>
                <a:gd name="connsiteY20" fmla="*/ 2156733 h 4315739"/>
                <a:gd name="connsiteX21" fmla="*/ 1391689 w 3506520"/>
                <a:gd name="connsiteY21" fmla="*/ 2696730 h 4315739"/>
                <a:gd name="connsiteX22" fmla="*/ 982995 w 3506520"/>
                <a:gd name="connsiteY22" fmla="*/ 2755284 h 4315739"/>
                <a:gd name="connsiteX23" fmla="*/ 1008944 w 3506520"/>
                <a:gd name="connsiteY23" fmla="*/ 3009017 h 4315739"/>
                <a:gd name="connsiteX24" fmla="*/ 1180854 w 3506520"/>
                <a:gd name="connsiteY24" fmla="*/ 2976487 h 4315739"/>
                <a:gd name="connsiteX25" fmla="*/ 1255457 w 3506520"/>
                <a:gd name="connsiteY25" fmla="*/ 3077330 h 4315739"/>
                <a:gd name="connsiteX26" fmla="*/ 1430613 w 3506520"/>
                <a:gd name="connsiteY26" fmla="*/ 3135885 h 4315739"/>
                <a:gd name="connsiteX27" fmla="*/ 1463048 w 3506520"/>
                <a:gd name="connsiteY27" fmla="*/ 3246486 h 4315739"/>
                <a:gd name="connsiteX28" fmla="*/ 1722536 w 3506520"/>
                <a:gd name="connsiteY28" fmla="*/ 3415643 h 4315739"/>
                <a:gd name="connsiteX29" fmla="*/ 2290167 w 3506520"/>
                <a:gd name="connsiteY29" fmla="*/ 3614074 h 4315739"/>
                <a:gd name="connsiteX30" fmla="*/ 2345308 w 3506520"/>
                <a:gd name="connsiteY30" fmla="*/ 3653110 h 4315739"/>
                <a:gd name="connsiteX31" fmla="*/ 2413424 w 3506520"/>
                <a:gd name="connsiteY31" fmla="*/ 3721423 h 4315739"/>
                <a:gd name="connsiteX32" fmla="*/ 2429642 w 3506520"/>
                <a:gd name="connsiteY32" fmla="*/ 3851543 h 4315739"/>
                <a:gd name="connsiteX33" fmla="*/ 2552899 w 3506520"/>
                <a:gd name="connsiteY33" fmla="*/ 3643351 h 4315739"/>
                <a:gd name="connsiteX34" fmla="*/ 2903208 w 3506520"/>
                <a:gd name="connsiteY34" fmla="*/ 3279016 h 4315739"/>
                <a:gd name="connsiteX35" fmla="*/ 2961593 w 3506520"/>
                <a:gd name="connsiteY35" fmla="*/ 3226968 h 4315739"/>
                <a:gd name="connsiteX36" fmla="*/ 3016733 w 3506520"/>
                <a:gd name="connsiteY36" fmla="*/ 3233474 h 4315739"/>
                <a:gd name="connsiteX37" fmla="*/ 3075116 w 3506520"/>
                <a:gd name="connsiteY37" fmla="*/ 3292028 h 4315739"/>
                <a:gd name="connsiteX38" fmla="*/ 3204860 w 3506520"/>
                <a:gd name="connsiteY38" fmla="*/ 3662869 h 4315739"/>
                <a:gd name="connsiteX39" fmla="*/ 3341092 w 3506520"/>
                <a:gd name="connsiteY39" fmla="*/ 3740941 h 4315739"/>
                <a:gd name="connsiteX40" fmla="*/ 3506520 w 3506520"/>
                <a:gd name="connsiteY40" fmla="*/ 4141061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714111 w 3714111"/>
                <a:gd name="connsiteY40" fmla="*/ 4248410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545439 w 3714111"/>
                <a:gd name="connsiteY40" fmla="*/ 4023951 h 4315739"/>
                <a:gd name="connsiteX41" fmla="*/ 3714111 w 3714111"/>
                <a:gd name="connsiteY41" fmla="*/ 4248410 h 4315739"/>
                <a:gd name="connsiteX0" fmla="*/ 1807156 w 3714111"/>
                <a:gd name="connsiteY0" fmla="*/ 4315739 h 4315739"/>
                <a:gd name="connsiteX1" fmla="*/ 940940 w 3714111"/>
                <a:gd name="connsiteY1" fmla="*/ 3639924 h 4315739"/>
                <a:gd name="connsiteX2" fmla="*/ 0 w 3714111"/>
                <a:gd name="connsiteY2" fmla="*/ 3158071 h 4315739"/>
                <a:gd name="connsiteX3" fmla="*/ 2546473 w 3714111"/>
                <a:gd name="connsiteY3" fmla="*/ 682703 h 4315739"/>
                <a:gd name="connsiteX4" fmla="*/ 2601551 w 3714111"/>
                <a:gd name="connsiteY4" fmla="*/ 592045 h 4315739"/>
                <a:gd name="connsiteX5" fmla="*/ 2575603 w 3714111"/>
                <a:gd name="connsiteY5" fmla="*/ 504214 h 4315739"/>
                <a:gd name="connsiteX6" fmla="*/ 2656694 w 3714111"/>
                <a:gd name="connsiteY6" fmla="*/ 403371 h 4315739"/>
                <a:gd name="connsiteX7" fmla="*/ 2432885 w 3714111"/>
                <a:gd name="connsiteY7" fmla="*/ 35784 h 4315739"/>
                <a:gd name="connsiteX8" fmla="*/ 2241513 w 3714111"/>
                <a:gd name="connsiteY8" fmla="*/ 0 h 4315739"/>
                <a:gd name="connsiteX9" fmla="*/ 2205833 w 3714111"/>
                <a:gd name="connsiteY9" fmla="*/ 169156 h 4315739"/>
                <a:gd name="connsiteX10" fmla="*/ 2131230 w 3714111"/>
                <a:gd name="connsiteY10" fmla="*/ 569274 h 4315739"/>
                <a:gd name="connsiteX11" fmla="*/ 2225295 w 3714111"/>
                <a:gd name="connsiteY11" fmla="*/ 611563 h 4315739"/>
                <a:gd name="connsiteX12" fmla="*/ 2439373 w 3714111"/>
                <a:gd name="connsiteY12" fmla="*/ 676622 h 4315739"/>
                <a:gd name="connsiteX13" fmla="*/ 2416667 w 3714111"/>
                <a:gd name="connsiteY13" fmla="*/ 1336979 h 4315739"/>
                <a:gd name="connsiteX14" fmla="*/ 2559385 w 3714111"/>
                <a:gd name="connsiteY14" fmla="*/ 1681796 h 4315739"/>
                <a:gd name="connsiteX15" fmla="*/ 2257731 w 3714111"/>
                <a:gd name="connsiteY15" fmla="*/ 1818422 h 4315739"/>
                <a:gd name="connsiteX16" fmla="*/ 2095551 w 3714111"/>
                <a:gd name="connsiteY16" fmla="*/ 1899747 h 4315739"/>
                <a:gd name="connsiteX17" fmla="*/ 1972294 w 3714111"/>
                <a:gd name="connsiteY17" fmla="*/ 1948542 h 4315739"/>
                <a:gd name="connsiteX18" fmla="*/ 1897691 w 3714111"/>
                <a:gd name="connsiteY18" fmla="*/ 1974566 h 4315739"/>
                <a:gd name="connsiteX19" fmla="*/ 1818993 w 3714111"/>
                <a:gd name="connsiteY19" fmla="*/ 2105839 h 4315739"/>
                <a:gd name="connsiteX20" fmla="*/ 1673882 w 3714111"/>
                <a:gd name="connsiteY20" fmla="*/ 2156733 h 4315739"/>
                <a:gd name="connsiteX21" fmla="*/ 1391689 w 3714111"/>
                <a:gd name="connsiteY21" fmla="*/ 2696730 h 4315739"/>
                <a:gd name="connsiteX22" fmla="*/ 982995 w 3714111"/>
                <a:gd name="connsiteY22" fmla="*/ 2755284 h 4315739"/>
                <a:gd name="connsiteX23" fmla="*/ 1008944 w 3714111"/>
                <a:gd name="connsiteY23" fmla="*/ 3009017 h 4315739"/>
                <a:gd name="connsiteX24" fmla="*/ 1180854 w 3714111"/>
                <a:gd name="connsiteY24" fmla="*/ 2976487 h 4315739"/>
                <a:gd name="connsiteX25" fmla="*/ 1255457 w 3714111"/>
                <a:gd name="connsiteY25" fmla="*/ 3077330 h 4315739"/>
                <a:gd name="connsiteX26" fmla="*/ 1430613 w 3714111"/>
                <a:gd name="connsiteY26" fmla="*/ 3135885 h 4315739"/>
                <a:gd name="connsiteX27" fmla="*/ 1463048 w 3714111"/>
                <a:gd name="connsiteY27" fmla="*/ 3246486 h 4315739"/>
                <a:gd name="connsiteX28" fmla="*/ 1722536 w 3714111"/>
                <a:gd name="connsiteY28" fmla="*/ 3415643 h 4315739"/>
                <a:gd name="connsiteX29" fmla="*/ 2290167 w 3714111"/>
                <a:gd name="connsiteY29" fmla="*/ 3614074 h 4315739"/>
                <a:gd name="connsiteX30" fmla="*/ 2345308 w 3714111"/>
                <a:gd name="connsiteY30" fmla="*/ 3653110 h 4315739"/>
                <a:gd name="connsiteX31" fmla="*/ 2413424 w 3714111"/>
                <a:gd name="connsiteY31" fmla="*/ 3721423 h 4315739"/>
                <a:gd name="connsiteX32" fmla="*/ 2429642 w 3714111"/>
                <a:gd name="connsiteY32" fmla="*/ 3851543 h 4315739"/>
                <a:gd name="connsiteX33" fmla="*/ 2552899 w 3714111"/>
                <a:gd name="connsiteY33" fmla="*/ 3643351 h 4315739"/>
                <a:gd name="connsiteX34" fmla="*/ 2903208 w 3714111"/>
                <a:gd name="connsiteY34" fmla="*/ 3279016 h 4315739"/>
                <a:gd name="connsiteX35" fmla="*/ 2961593 w 3714111"/>
                <a:gd name="connsiteY35" fmla="*/ 3226968 h 4315739"/>
                <a:gd name="connsiteX36" fmla="*/ 3016733 w 3714111"/>
                <a:gd name="connsiteY36" fmla="*/ 3233474 h 4315739"/>
                <a:gd name="connsiteX37" fmla="*/ 3075116 w 3714111"/>
                <a:gd name="connsiteY37" fmla="*/ 3292028 h 4315739"/>
                <a:gd name="connsiteX38" fmla="*/ 3204860 w 3714111"/>
                <a:gd name="connsiteY38" fmla="*/ 3662869 h 4315739"/>
                <a:gd name="connsiteX39" fmla="*/ 3341092 w 3714111"/>
                <a:gd name="connsiteY39" fmla="*/ 3740941 h 4315739"/>
                <a:gd name="connsiteX40" fmla="*/ 3490298 w 3714111"/>
                <a:gd name="connsiteY40" fmla="*/ 4098770 h 4315739"/>
                <a:gd name="connsiteX41" fmla="*/ 3714111 w 3714111"/>
                <a:gd name="connsiteY41" fmla="*/ 4248410 h 4315739"/>
                <a:gd name="connsiteX0" fmla="*/ 1807156 w 3795201"/>
                <a:gd name="connsiteY0" fmla="*/ 4315739 h 4315739"/>
                <a:gd name="connsiteX1" fmla="*/ 940940 w 3795201"/>
                <a:gd name="connsiteY1" fmla="*/ 3639924 h 4315739"/>
                <a:gd name="connsiteX2" fmla="*/ 0 w 3795201"/>
                <a:gd name="connsiteY2" fmla="*/ 3158071 h 4315739"/>
                <a:gd name="connsiteX3" fmla="*/ 2546473 w 3795201"/>
                <a:gd name="connsiteY3" fmla="*/ 682703 h 4315739"/>
                <a:gd name="connsiteX4" fmla="*/ 2601551 w 3795201"/>
                <a:gd name="connsiteY4" fmla="*/ 592045 h 4315739"/>
                <a:gd name="connsiteX5" fmla="*/ 2575603 w 3795201"/>
                <a:gd name="connsiteY5" fmla="*/ 504214 h 4315739"/>
                <a:gd name="connsiteX6" fmla="*/ 2656694 w 3795201"/>
                <a:gd name="connsiteY6" fmla="*/ 403371 h 4315739"/>
                <a:gd name="connsiteX7" fmla="*/ 2432885 w 3795201"/>
                <a:gd name="connsiteY7" fmla="*/ 35784 h 4315739"/>
                <a:gd name="connsiteX8" fmla="*/ 2241513 w 3795201"/>
                <a:gd name="connsiteY8" fmla="*/ 0 h 4315739"/>
                <a:gd name="connsiteX9" fmla="*/ 2205833 w 3795201"/>
                <a:gd name="connsiteY9" fmla="*/ 169156 h 4315739"/>
                <a:gd name="connsiteX10" fmla="*/ 2131230 w 3795201"/>
                <a:gd name="connsiteY10" fmla="*/ 569274 h 4315739"/>
                <a:gd name="connsiteX11" fmla="*/ 2225295 w 3795201"/>
                <a:gd name="connsiteY11" fmla="*/ 611563 h 4315739"/>
                <a:gd name="connsiteX12" fmla="*/ 2439373 w 3795201"/>
                <a:gd name="connsiteY12" fmla="*/ 676622 h 4315739"/>
                <a:gd name="connsiteX13" fmla="*/ 2416667 w 3795201"/>
                <a:gd name="connsiteY13" fmla="*/ 1336979 h 4315739"/>
                <a:gd name="connsiteX14" fmla="*/ 2559385 w 3795201"/>
                <a:gd name="connsiteY14" fmla="*/ 1681796 h 4315739"/>
                <a:gd name="connsiteX15" fmla="*/ 2257731 w 3795201"/>
                <a:gd name="connsiteY15" fmla="*/ 1818422 h 4315739"/>
                <a:gd name="connsiteX16" fmla="*/ 2095551 w 3795201"/>
                <a:gd name="connsiteY16" fmla="*/ 1899747 h 4315739"/>
                <a:gd name="connsiteX17" fmla="*/ 1972294 w 3795201"/>
                <a:gd name="connsiteY17" fmla="*/ 1948542 h 4315739"/>
                <a:gd name="connsiteX18" fmla="*/ 1897691 w 3795201"/>
                <a:gd name="connsiteY18" fmla="*/ 1974566 h 4315739"/>
                <a:gd name="connsiteX19" fmla="*/ 1818993 w 3795201"/>
                <a:gd name="connsiteY19" fmla="*/ 2105839 h 4315739"/>
                <a:gd name="connsiteX20" fmla="*/ 1673882 w 3795201"/>
                <a:gd name="connsiteY20" fmla="*/ 2156733 h 4315739"/>
                <a:gd name="connsiteX21" fmla="*/ 1391689 w 3795201"/>
                <a:gd name="connsiteY21" fmla="*/ 2696730 h 4315739"/>
                <a:gd name="connsiteX22" fmla="*/ 982995 w 3795201"/>
                <a:gd name="connsiteY22" fmla="*/ 2755284 h 4315739"/>
                <a:gd name="connsiteX23" fmla="*/ 1008944 w 3795201"/>
                <a:gd name="connsiteY23" fmla="*/ 3009017 h 4315739"/>
                <a:gd name="connsiteX24" fmla="*/ 1180854 w 3795201"/>
                <a:gd name="connsiteY24" fmla="*/ 2976487 h 4315739"/>
                <a:gd name="connsiteX25" fmla="*/ 1255457 w 3795201"/>
                <a:gd name="connsiteY25" fmla="*/ 3077330 h 4315739"/>
                <a:gd name="connsiteX26" fmla="*/ 1430613 w 3795201"/>
                <a:gd name="connsiteY26" fmla="*/ 3135885 h 4315739"/>
                <a:gd name="connsiteX27" fmla="*/ 1463048 w 3795201"/>
                <a:gd name="connsiteY27" fmla="*/ 3246486 h 4315739"/>
                <a:gd name="connsiteX28" fmla="*/ 1722536 w 3795201"/>
                <a:gd name="connsiteY28" fmla="*/ 3415643 h 4315739"/>
                <a:gd name="connsiteX29" fmla="*/ 2290167 w 3795201"/>
                <a:gd name="connsiteY29" fmla="*/ 3614074 h 4315739"/>
                <a:gd name="connsiteX30" fmla="*/ 2345308 w 3795201"/>
                <a:gd name="connsiteY30" fmla="*/ 3653110 h 4315739"/>
                <a:gd name="connsiteX31" fmla="*/ 2413424 w 3795201"/>
                <a:gd name="connsiteY31" fmla="*/ 3721423 h 4315739"/>
                <a:gd name="connsiteX32" fmla="*/ 2429642 w 3795201"/>
                <a:gd name="connsiteY32" fmla="*/ 3851543 h 4315739"/>
                <a:gd name="connsiteX33" fmla="*/ 2552899 w 3795201"/>
                <a:gd name="connsiteY33" fmla="*/ 3643351 h 4315739"/>
                <a:gd name="connsiteX34" fmla="*/ 2903208 w 3795201"/>
                <a:gd name="connsiteY34" fmla="*/ 3279016 h 4315739"/>
                <a:gd name="connsiteX35" fmla="*/ 2961593 w 3795201"/>
                <a:gd name="connsiteY35" fmla="*/ 3226968 h 4315739"/>
                <a:gd name="connsiteX36" fmla="*/ 3016733 w 3795201"/>
                <a:gd name="connsiteY36" fmla="*/ 3233474 h 4315739"/>
                <a:gd name="connsiteX37" fmla="*/ 3075116 w 3795201"/>
                <a:gd name="connsiteY37" fmla="*/ 3292028 h 4315739"/>
                <a:gd name="connsiteX38" fmla="*/ 3204860 w 3795201"/>
                <a:gd name="connsiteY38" fmla="*/ 3662869 h 4315739"/>
                <a:gd name="connsiteX39" fmla="*/ 3341092 w 3795201"/>
                <a:gd name="connsiteY39" fmla="*/ 3740941 h 4315739"/>
                <a:gd name="connsiteX40" fmla="*/ 3490298 w 3795201"/>
                <a:gd name="connsiteY40" fmla="*/ 4098770 h 4315739"/>
                <a:gd name="connsiteX41" fmla="*/ 3795201 w 3795201"/>
                <a:gd name="connsiteY41" fmla="*/ 4293952 h 4315739"/>
                <a:gd name="connsiteX0" fmla="*/ 1807156 w 3921702"/>
                <a:gd name="connsiteY0" fmla="*/ 4315739 h 4378529"/>
                <a:gd name="connsiteX1" fmla="*/ 940940 w 3921702"/>
                <a:gd name="connsiteY1" fmla="*/ 3639924 h 4378529"/>
                <a:gd name="connsiteX2" fmla="*/ 0 w 3921702"/>
                <a:gd name="connsiteY2" fmla="*/ 3158071 h 4378529"/>
                <a:gd name="connsiteX3" fmla="*/ 2546473 w 3921702"/>
                <a:gd name="connsiteY3" fmla="*/ 682703 h 4378529"/>
                <a:gd name="connsiteX4" fmla="*/ 2601551 w 3921702"/>
                <a:gd name="connsiteY4" fmla="*/ 592045 h 4378529"/>
                <a:gd name="connsiteX5" fmla="*/ 2575603 w 3921702"/>
                <a:gd name="connsiteY5" fmla="*/ 504214 h 4378529"/>
                <a:gd name="connsiteX6" fmla="*/ 2656694 w 3921702"/>
                <a:gd name="connsiteY6" fmla="*/ 403371 h 4378529"/>
                <a:gd name="connsiteX7" fmla="*/ 2432885 w 3921702"/>
                <a:gd name="connsiteY7" fmla="*/ 35784 h 4378529"/>
                <a:gd name="connsiteX8" fmla="*/ 2241513 w 3921702"/>
                <a:gd name="connsiteY8" fmla="*/ 0 h 4378529"/>
                <a:gd name="connsiteX9" fmla="*/ 2205833 w 3921702"/>
                <a:gd name="connsiteY9" fmla="*/ 169156 h 4378529"/>
                <a:gd name="connsiteX10" fmla="*/ 2131230 w 3921702"/>
                <a:gd name="connsiteY10" fmla="*/ 569274 h 4378529"/>
                <a:gd name="connsiteX11" fmla="*/ 2225295 w 3921702"/>
                <a:gd name="connsiteY11" fmla="*/ 611563 h 4378529"/>
                <a:gd name="connsiteX12" fmla="*/ 2439373 w 3921702"/>
                <a:gd name="connsiteY12" fmla="*/ 676622 h 4378529"/>
                <a:gd name="connsiteX13" fmla="*/ 2416667 w 3921702"/>
                <a:gd name="connsiteY13" fmla="*/ 1336979 h 4378529"/>
                <a:gd name="connsiteX14" fmla="*/ 2559385 w 3921702"/>
                <a:gd name="connsiteY14" fmla="*/ 1681796 h 4378529"/>
                <a:gd name="connsiteX15" fmla="*/ 2257731 w 3921702"/>
                <a:gd name="connsiteY15" fmla="*/ 1818422 h 4378529"/>
                <a:gd name="connsiteX16" fmla="*/ 2095551 w 3921702"/>
                <a:gd name="connsiteY16" fmla="*/ 1899747 h 4378529"/>
                <a:gd name="connsiteX17" fmla="*/ 1972294 w 3921702"/>
                <a:gd name="connsiteY17" fmla="*/ 1948542 h 4378529"/>
                <a:gd name="connsiteX18" fmla="*/ 1897691 w 3921702"/>
                <a:gd name="connsiteY18" fmla="*/ 1974566 h 4378529"/>
                <a:gd name="connsiteX19" fmla="*/ 1818993 w 3921702"/>
                <a:gd name="connsiteY19" fmla="*/ 2105839 h 4378529"/>
                <a:gd name="connsiteX20" fmla="*/ 1673882 w 3921702"/>
                <a:gd name="connsiteY20" fmla="*/ 2156733 h 4378529"/>
                <a:gd name="connsiteX21" fmla="*/ 1391689 w 3921702"/>
                <a:gd name="connsiteY21" fmla="*/ 2696730 h 4378529"/>
                <a:gd name="connsiteX22" fmla="*/ 982995 w 3921702"/>
                <a:gd name="connsiteY22" fmla="*/ 2755284 h 4378529"/>
                <a:gd name="connsiteX23" fmla="*/ 1008944 w 3921702"/>
                <a:gd name="connsiteY23" fmla="*/ 3009017 h 4378529"/>
                <a:gd name="connsiteX24" fmla="*/ 1180854 w 3921702"/>
                <a:gd name="connsiteY24" fmla="*/ 2976487 h 4378529"/>
                <a:gd name="connsiteX25" fmla="*/ 1255457 w 3921702"/>
                <a:gd name="connsiteY25" fmla="*/ 3077330 h 4378529"/>
                <a:gd name="connsiteX26" fmla="*/ 1430613 w 3921702"/>
                <a:gd name="connsiteY26" fmla="*/ 3135885 h 4378529"/>
                <a:gd name="connsiteX27" fmla="*/ 1463048 w 3921702"/>
                <a:gd name="connsiteY27" fmla="*/ 3246486 h 4378529"/>
                <a:gd name="connsiteX28" fmla="*/ 1722536 w 3921702"/>
                <a:gd name="connsiteY28" fmla="*/ 3415643 h 4378529"/>
                <a:gd name="connsiteX29" fmla="*/ 2290167 w 3921702"/>
                <a:gd name="connsiteY29" fmla="*/ 3614074 h 4378529"/>
                <a:gd name="connsiteX30" fmla="*/ 2345308 w 3921702"/>
                <a:gd name="connsiteY30" fmla="*/ 3653110 h 4378529"/>
                <a:gd name="connsiteX31" fmla="*/ 2413424 w 3921702"/>
                <a:gd name="connsiteY31" fmla="*/ 3721423 h 4378529"/>
                <a:gd name="connsiteX32" fmla="*/ 2429642 w 3921702"/>
                <a:gd name="connsiteY32" fmla="*/ 3851543 h 4378529"/>
                <a:gd name="connsiteX33" fmla="*/ 2552899 w 3921702"/>
                <a:gd name="connsiteY33" fmla="*/ 3643351 h 4378529"/>
                <a:gd name="connsiteX34" fmla="*/ 2903208 w 3921702"/>
                <a:gd name="connsiteY34" fmla="*/ 3279016 h 4378529"/>
                <a:gd name="connsiteX35" fmla="*/ 2961593 w 3921702"/>
                <a:gd name="connsiteY35" fmla="*/ 3226968 h 4378529"/>
                <a:gd name="connsiteX36" fmla="*/ 3016733 w 3921702"/>
                <a:gd name="connsiteY36" fmla="*/ 3233474 h 4378529"/>
                <a:gd name="connsiteX37" fmla="*/ 3075116 w 3921702"/>
                <a:gd name="connsiteY37" fmla="*/ 3292028 h 4378529"/>
                <a:gd name="connsiteX38" fmla="*/ 3204860 w 3921702"/>
                <a:gd name="connsiteY38" fmla="*/ 3662869 h 4378529"/>
                <a:gd name="connsiteX39" fmla="*/ 3341092 w 3921702"/>
                <a:gd name="connsiteY39" fmla="*/ 3740941 h 4378529"/>
                <a:gd name="connsiteX40" fmla="*/ 3490298 w 3921702"/>
                <a:gd name="connsiteY40" fmla="*/ 4098770 h 4378529"/>
                <a:gd name="connsiteX41" fmla="*/ 3921702 w 3921702"/>
                <a:gd name="connsiteY41" fmla="*/ 4378529 h 4378529"/>
                <a:gd name="connsiteX0" fmla="*/ 1807156 w 3921702"/>
                <a:gd name="connsiteY0" fmla="*/ 4315739 h 4378529"/>
                <a:gd name="connsiteX1" fmla="*/ 940940 w 3921702"/>
                <a:gd name="connsiteY1" fmla="*/ 3639924 h 4378529"/>
                <a:gd name="connsiteX2" fmla="*/ 0 w 3921702"/>
                <a:gd name="connsiteY2" fmla="*/ 3158071 h 4378529"/>
                <a:gd name="connsiteX3" fmla="*/ 2546473 w 3921702"/>
                <a:gd name="connsiteY3" fmla="*/ 682703 h 4378529"/>
                <a:gd name="connsiteX4" fmla="*/ 2601551 w 3921702"/>
                <a:gd name="connsiteY4" fmla="*/ 592045 h 4378529"/>
                <a:gd name="connsiteX5" fmla="*/ 2575603 w 3921702"/>
                <a:gd name="connsiteY5" fmla="*/ 504214 h 4378529"/>
                <a:gd name="connsiteX6" fmla="*/ 2656694 w 3921702"/>
                <a:gd name="connsiteY6" fmla="*/ 403371 h 4378529"/>
                <a:gd name="connsiteX7" fmla="*/ 2432885 w 3921702"/>
                <a:gd name="connsiteY7" fmla="*/ 35784 h 4378529"/>
                <a:gd name="connsiteX8" fmla="*/ 2241513 w 3921702"/>
                <a:gd name="connsiteY8" fmla="*/ 0 h 4378529"/>
                <a:gd name="connsiteX9" fmla="*/ 2205833 w 3921702"/>
                <a:gd name="connsiteY9" fmla="*/ 169156 h 4378529"/>
                <a:gd name="connsiteX10" fmla="*/ 2131230 w 3921702"/>
                <a:gd name="connsiteY10" fmla="*/ 569274 h 4378529"/>
                <a:gd name="connsiteX11" fmla="*/ 2225295 w 3921702"/>
                <a:gd name="connsiteY11" fmla="*/ 611563 h 4378529"/>
                <a:gd name="connsiteX12" fmla="*/ 2439373 w 3921702"/>
                <a:gd name="connsiteY12" fmla="*/ 676622 h 4378529"/>
                <a:gd name="connsiteX13" fmla="*/ 2416667 w 3921702"/>
                <a:gd name="connsiteY13" fmla="*/ 1336979 h 4378529"/>
                <a:gd name="connsiteX14" fmla="*/ 2559385 w 3921702"/>
                <a:gd name="connsiteY14" fmla="*/ 1681796 h 4378529"/>
                <a:gd name="connsiteX15" fmla="*/ 2257731 w 3921702"/>
                <a:gd name="connsiteY15" fmla="*/ 1818422 h 4378529"/>
                <a:gd name="connsiteX16" fmla="*/ 2095551 w 3921702"/>
                <a:gd name="connsiteY16" fmla="*/ 1899747 h 4378529"/>
                <a:gd name="connsiteX17" fmla="*/ 1972294 w 3921702"/>
                <a:gd name="connsiteY17" fmla="*/ 1948542 h 4378529"/>
                <a:gd name="connsiteX18" fmla="*/ 1897691 w 3921702"/>
                <a:gd name="connsiteY18" fmla="*/ 1974566 h 4378529"/>
                <a:gd name="connsiteX19" fmla="*/ 1818993 w 3921702"/>
                <a:gd name="connsiteY19" fmla="*/ 2105839 h 4378529"/>
                <a:gd name="connsiteX20" fmla="*/ 1673882 w 3921702"/>
                <a:gd name="connsiteY20" fmla="*/ 2156733 h 4378529"/>
                <a:gd name="connsiteX21" fmla="*/ 1391689 w 3921702"/>
                <a:gd name="connsiteY21" fmla="*/ 2696730 h 4378529"/>
                <a:gd name="connsiteX22" fmla="*/ 982995 w 3921702"/>
                <a:gd name="connsiteY22" fmla="*/ 2755284 h 4378529"/>
                <a:gd name="connsiteX23" fmla="*/ 1008944 w 3921702"/>
                <a:gd name="connsiteY23" fmla="*/ 3009017 h 4378529"/>
                <a:gd name="connsiteX24" fmla="*/ 1180854 w 3921702"/>
                <a:gd name="connsiteY24" fmla="*/ 2976487 h 4378529"/>
                <a:gd name="connsiteX25" fmla="*/ 1255457 w 3921702"/>
                <a:gd name="connsiteY25" fmla="*/ 3077330 h 4378529"/>
                <a:gd name="connsiteX26" fmla="*/ 1430613 w 3921702"/>
                <a:gd name="connsiteY26" fmla="*/ 3135885 h 4378529"/>
                <a:gd name="connsiteX27" fmla="*/ 1463048 w 3921702"/>
                <a:gd name="connsiteY27" fmla="*/ 3246486 h 4378529"/>
                <a:gd name="connsiteX28" fmla="*/ 1722536 w 3921702"/>
                <a:gd name="connsiteY28" fmla="*/ 3415643 h 4378529"/>
                <a:gd name="connsiteX29" fmla="*/ 2290167 w 3921702"/>
                <a:gd name="connsiteY29" fmla="*/ 3614074 h 4378529"/>
                <a:gd name="connsiteX30" fmla="*/ 2345308 w 3921702"/>
                <a:gd name="connsiteY30" fmla="*/ 3653110 h 4378529"/>
                <a:gd name="connsiteX31" fmla="*/ 2413424 w 3921702"/>
                <a:gd name="connsiteY31" fmla="*/ 3721423 h 4378529"/>
                <a:gd name="connsiteX32" fmla="*/ 2429642 w 3921702"/>
                <a:gd name="connsiteY32" fmla="*/ 3851543 h 4378529"/>
                <a:gd name="connsiteX33" fmla="*/ 2552899 w 3921702"/>
                <a:gd name="connsiteY33" fmla="*/ 3643351 h 4378529"/>
                <a:gd name="connsiteX34" fmla="*/ 2903208 w 3921702"/>
                <a:gd name="connsiteY34" fmla="*/ 3279016 h 4378529"/>
                <a:gd name="connsiteX35" fmla="*/ 2961593 w 3921702"/>
                <a:gd name="connsiteY35" fmla="*/ 3226968 h 4378529"/>
                <a:gd name="connsiteX36" fmla="*/ 3016733 w 3921702"/>
                <a:gd name="connsiteY36" fmla="*/ 3233474 h 4378529"/>
                <a:gd name="connsiteX37" fmla="*/ 3075116 w 3921702"/>
                <a:gd name="connsiteY37" fmla="*/ 3292028 h 4378529"/>
                <a:gd name="connsiteX38" fmla="*/ 3204860 w 3921702"/>
                <a:gd name="connsiteY38" fmla="*/ 3662869 h 4378529"/>
                <a:gd name="connsiteX39" fmla="*/ 3341092 w 3921702"/>
                <a:gd name="connsiteY39" fmla="*/ 3740941 h 4378529"/>
                <a:gd name="connsiteX40" fmla="*/ 3490298 w 3921702"/>
                <a:gd name="connsiteY40" fmla="*/ 4098770 h 4378529"/>
                <a:gd name="connsiteX41" fmla="*/ 3834119 w 3921702"/>
                <a:gd name="connsiteY41" fmla="*/ 4316720 h 4378529"/>
                <a:gd name="connsiteX42" fmla="*/ 3921702 w 3921702"/>
                <a:gd name="connsiteY42" fmla="*/ 4378529 h 4378529"/>
                <a:gd name="connsiteX0" fmla="*/ 1807156 w 3963869"/>
                <a:gd name="connsiteY0" fmla="*/ 4315739 h 4492384"/>
                <a:gd name="connsiteX1" fmla="*/ 940940 w 3963869"/>
                <a:gd name="connsiteY1" fmla="*/ 3639924 h 4492384"/>
                <a:gd name="connsiteX2" fmla="*/ 0 w 3963869"/>
                <a:gd name="connsiteY2" fmla="*/ 3158071 h 4492384"/>
                <a:gd name="connsiteX3" fmla="*/ 2546473 w 3963869"/>
                <a:gd name="connsiteY3" fmla="*/ 682703 h 4492384"/>
                <a:gd name="connsiteX4" fmla="*/ 2601551 w 3963869"/>
                <a:gd name="connsiteY4" fmla="*/ 592045 h 4492384"/>
                <a:gd name="connsiteX5" fmla="*/ 2575603 w 3963869"/>
                <a:gd name="connsiteY5" fmla="*/ 504214 h 4492384"/>
                <a:gd name="connsiteX6" fmla="*/ 2656694 w 3963869"/>
                <a:gd name="connsiteY6" fmla="*/ 403371 h 4492384"/>
                <a:gd name="connsiteX7" fmla="*/ 2432885 w 3963869"/>
                <a:gd name="connsiteY7" fmla="*/ 35784 h 4492384"/>
                <a:gd name="connsiteX8" fmla="*/ 2241513 w 3963869"/>
                <a:gd name="connsiteY8" fmla="*/ 0 h 4492384"/>
                <a:gd name="connsiteX9" fmla="*/ 2205833 w 3963869"/>
                <a:gd name="connsiteY9" fmla="*/ 169156 h 4492384"/>
                <a:gd name="connsiteX10" fmla="*/ 2131230 w 3963869"/>
                <a:gd name="connsiteY10" fmla="*/ 569274 h 4492384"/>
                <a:gd name="connsiteX11" fmla="*/ 2225295 w 3963869"/>
                <a:gd name="connsiteY11" fmla="*/ 611563 h 4492384"/>
                <a:gd name="connsiteX12" fmla="*/ 2439373 w 3963869"/>
                <a:gd name="connsiteY12" fmla="*/ 676622 h 4492384"/>
                <a:gd name="connsiteX13" fmla="*/ 2416667 w 3963869"/>
                <a:gd name="connsiteY13" fmla="*/ 1336979 h 4492384"/>
                <a:gd name="connsiteX14" fmla="*/ 2559385 w 3963869"/>
                <a:gd name="connsiteY14" fmla="*/ 1681796 h 4492384"/>
                <a:gd name="connsiteX15" fmla="*/ 2257731 w 3963869"/>
                <a:gd name="connsiteY15" fmla="*/ 1818422 h 4492384"/>
                <a:gd name="connsiteX16" fmla="*/ 2095551 w 3963869"/>
                <a:gd name="connsiteY16" fmla="*/ 1899747 h 4492384"/>
                <a:gd name="connsiteX17" fmla="*/ 1972294 w 3963869"/>
                <a:gd name="connsiteY17" fmla="*/ 1948542 h 4492384"/>
                <a:gd name="connsiteX18" fmla="*/ 1897691 w 3963869"/>
                <a:gd name="connsiteY18" fmla="*/ 1974566 h 4492384"/>
                <a:gd name="connsiteX19" fmla="*/ 1818993 w 3963869"/>
                <a:gd name="connsiteY19" fmla="*/ 2105839 h 4492384"/>
                <a:gd name="connsiteX20" fmla="*/ 1673882 w 3963869"/>
                <a:gd name="connsiteY20" fmla="*/ 2156733 h 4492384"/>
                <a:gd name="connsiteX21" fmla="*/ 1391689 w 3963869"/>
                <a:gd name="connsiteY21" fmla="*/ 2696730 h 4492384"/>
                <a:gd name="connsiteX22" fmla="*/ 982995 w 3963869"/>
                <a:gd name="connsiteY22" fmla="*/ 2755284 h 4492384"/>
                <a:gd name="connsiteX23" fmla="*/ 1008944 w 3963869"/>
                <a:gd name="connsiteY23" fmla="*/ 3009017 h 4492384"/>
                <a:gd name="connsiteX24" fmla="*/ 1180854 w 3963869"/>
                <a:gd name="connsiteY24" fmla="*/ 2976487 h 4492384"/>
                <a:gd name="connsiteX25" fmla="*/ 1255457 w 3963869"/>
                <a:gd name="connsiteY25" fmla="*/ 3077330 h 4492384"/>
                <a:gd name="connsiteX26" fmla="*/ 1430613 w 3963869"/>
                <a:gd name="connsiteY26" fmla="*/ 3135885 h 4492384"/>
                <a:gd name="connsiteX27" fmla="*/ 1463048 w 3963869"/>
                <a:gd name="connsiteY27" fmla="*/ 3246486 h 4492384"/>
                <a:gd name="connsiteX28" fmla="*/ 1722536 w 3963869"/>
                <a:gd name="connsiteY28" fmla="*/ 3415643 h 4492384"/>
                <a:gd name="connsiteX29" fmla="*/ 2290167 w 3963869"/>
                <a:gd name="connsiteY29" fmla="*/ 3614074 h 4492384"/>
                <a:gd name="connsiteX30" fmla="*/ 2345308 w 3963869"/>
                <a:gd name="connsiteY30" fmla="*/ 3653110 h 4492384"/>
                <a:gd name="connsiteX31" fmla="*/ 2413424 w 3963869"/>
                <a:gd name="connsiteY31" fmla="*/ 3721423 h 4492384"/>
                <a:gd name="connsiteX32" fmla="*/ 2429642 w 3963869"/>
                <a:gd name="connsiteY32" fmla="*/ 3851543 h 4492384"/>
                <a:gd name="connsiteX33" fmla="*/ 2552899 w 3963869"/>
                <a:gd name="connsiteY33" fmla="*/ 3643351 h 4492384"/>
                <a:gd name="connsiteX34" fmla="*/ 2903208 w 3963869"/>
                <a:gd name="connsiteY34" fmla="*/ 3279016 h 4492384"/>
                <a:gd name="connsiteX35" fmla="*/ 2961593 w 3963869"/>
                <a:gd name="connsiteY35" fmla="*/ 3226968 h 4492384"/>
                <a:gd name="connsiteX36" fmla="*/ 3016733 w 3963869"/>
                <a:gd name="connsiteY36" fmla="*/ 3233474 h 4492384"/>
                <a:gd name="connsiteX37" fmla="*/ 3075116 w 3963869"/>
                <a:gd name="connsiteY37" fmla="*/ 3292028 h 4492384"/>
                <a:gd name="connsiteX38" fmla="*/ 3204860 w 3963869"/>
                <a:gd name="connsiteY38" fmla="*/ 3662869 h 4492384"/>
                <a:gd name="connsiteX39" fmla="*/ 3341092 w 3963869"/>
                <a:gd name="connsiteY39" fmla="*/ 3740941 h 4492384"/>
                <a:gd name="connsiteX40" fmla="*/ 3490298 w 3963869"/>
                <a:gd name="connsiteY40" fmla="*/ 4098770 h 4492384"/>
                <a:gd name="connsiteX41" fmla="*/ 3834119 w 3963869"/>
                <a:gd name="connsiteY41" fmla="*/ 4316720 h 4492384"/>
                <a:gd name="connsiteX42" fmla="*/ 3963869 w 3963869"/>
                <a:gd name="connsiteY42" fmla="*/ 4492384 h 4492384"/>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168216 w 4168216"/>
                <a:gd name="connsiteY42" fmla="*/ 4671299 h 4671299"/>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028734 w 4168216"/>
                <a:gd name="connsiteY42" fmla="*/ 4531417 h 4671299"/>
                <a:gd name="connsiteX43" fmla="*/ 4168216 w 4168216"/>
                <a:gd name="connsiteY43" fmla="*/ 4671299 h 4671299"/>
                <a:gd name="connsiteX0" fmla="*/ 1807156 w 4168216"/>
                <a:gd name="connsiteY0" fmla="*/ 4315739 h 4671299"/>
                <a:gd name="connsiteX1" fmla="*/ 940940 w 4168216"/>
                <a:gd name="connsiteY1" fmla="*/ 3639924 h 4671299"/>
                <a:gd name="connsiteX2" fmla="*/ 0 w 4168216"/>
                <a:gd name="connsiteY2" fmla="*/ 3158071 h 4671299"/>
                <a:gd name="connsiteX3" fmla="*/ 2546473 w 4168216"/>
                <a:gd name="connsiteY3" fmla="*/ 682703 h 4671299"/>
                <a:gd name="connsiteX4" fmla="*/ 2601551 w 4168216"/>
                <a:gd name="connsiteY4" fmla="*/ 592045 h 4671299"/>
                <a:gd name="connsiteX5" fmla="*/ 2575603 w 4168216"/>
                <a:gd name="connsiteY5" fmla="*/ 504214 h 4671299"/>
                <a:gd name="connsiteX6" fmla="*/ 2656694 w 4168216"/>
                <a:gd name="connsiteY6" fmla="*/ 403371 h 4671299"/>
                <a:gd name="connsiteX7" fmla="*/ 2432885 w 4168216"/>
                <a:gd name="connsiteY7" fmla="*/ 35784 h 4671299"/>
                <a:gd name="connsiteX8" fmla="*/ 2241513 w 4168216"/>
                <a:gd name="connsiteY8" fmla="*/ 0 h 4671299"/>
                <a:gd name="connsiteX9" fmla="*/ 2205833 w 4168216"/>
                <a:gd name="connsiteY9" fmla="*/ 169156 h 4671299"/>
                <a:gd name="connsiteX10" fmla="*/ 2131230 w 4168216"/>
                <a:gd name="connsiteY10" fmla="*/ 569274 h 4671299"/>
                <a:gd name="connsiteX11" fmla="*/ 2225295 w 4168216"/>
                <a:gd name="connsiteY11" fmla="*/ 611563 h 4671299"/>
                <a:gd name="connsiteX12" fmla="*/ 2439373 w 4168216"/>
                <a:gd name="connsiteY12" fmla="*/ 676622 h 4671299"/>
                <a:gd name="connsiteX13" fmla="*/ 2416667 w 4168216"/>
                <a:gd name="connsiteY13" fmla="*/ 1336979 h 4671299"/>
                <a:gd name="connsiteX14" fmla="*/ 2559385 w 4168216"/>
                <a:gd name="connsiteY14" fmla="*/ 1681796 h 4671299"/>
                <a:gd name="connsiteX15" fmla="*/ 2257731 w 4168216"/>
                <a:gd name="connsiteY15" fmla="*/ 1818422 h 4671299"/>
                <a:gd name="connsiteX16" fmla="*/ 2095551 w 4168216"/>
                <a:gd name="connsiteY16" fmla="*/ 1899747 h 4671299"/>
                <a:gd name="connsiteX17" fmla="*/ 1972294 w 4168216"/>
                <a:gd name="connsiteY17" fmla="*/ 1948542 h 4671299"/>
                <a:gd name="connsiteX18" fmla="*/ 1897691 w 4168216"/>
                <a:gd name="connsiteY18" fmla="*/ 1974566 h 4671299"/>
                <a:gd name="connsiteX19" fmla="*/ 1818993 w 4168216"/>
                <a:gd name="connsiteY19" fmla="*/ 2105839 h 4671299"/>
                <a:gd name="connsiteX20" fmla="*/ 1673882 w 4168216"/>
                <a:gd name="connsiteY20" fmla="*/ 2156733 h 4671299"/>
                <a:gd name="connsiteX21" fmla="*/ 1391689 w 4168216"/>
                <a:gd name="connsiteY21" fmla="*/ 2696730 h 4671299"/>
                <a:gd name="connsiteX22" fmla="*/ 982995 w 4168216"/>
                <a:gd name="connsiteY22" fmla="*/ 2755284 h 4671299"/>
                <a:gd name="connsiteX23" fmla="*/ 1008944 w 4168216"/>
                <a:gd name="connsiteY23" fmla="*/ 3009017 h 4671299"/>
                <a:gd name="connsiteX24" fmla="*/ 1180854 w 4168216"/>
                <a:gd name="connsiteY24" fmla="*/ 2976487 h 4671299"/>
                <a:gd name="connsiteX25" fmla="*/ 1255457 w 4168216"/>
                <a:gd name="connsiteY25" fmla="*/ 3077330 h 4671299"/>
                <a:gd name="connsiteX26" fmla="*/ 1430613 w 4168216"/>
                <a:gd name="connsiteY26" fmla="*/ 3135885 h 4671299"/>
                <a:gd name="connsiteX27" fmla="*/ 1463048 w 4168216"/>
                <a:gd name="connsiteY27" fmla="*/ 3246486 h 4671299"/>
                <a:gd name="connsiteX28" fmla="*/ 1722536 w 4168216"/>
                <a:gd name="connsiteY28" fmla="*/ 3415643 h 4671299"/>
                <a:gd name="connsiteX29" fmla="*/ 2290167 w 4168216"/>
                <a:gd name="connsiteY29" fmla="*/ 3614074 h 4671299"/>
                <a:gd name="connsiteX30" fmla="*/ 2345308 w 4168216"/>
                <a:gd name="connsiteY30" fmla="*/ 3653110 h 4671299"/>
                <a:gd name="connsiteX31" fmla="*/ 2413424 w 4168216"/>
                <a:gd name="connsiteY31" fmla="*/ 3721423 h 4671299"/>
                <a:gd name="connsiteX32" fmla="*/ 2429642 w 4168216"/>
                <a:gd name="connsiteY32" fmla="*/ 3851543 h 4671299"/>
                <a:gd name="connsiteX33" fmla="*/ 2552899 w 4168216"/>
                <a:gd name="connsiteY33" fmla="*/ 3643351 h 4671299"/>
                <a:gd name="connsiteX34" fmla="*/ 2903208 w 4168216"/>
                <a:gd name="connsiteY34" fmla="*/ 3279016 h 4671299"/>
                <a:gd name="connsiteX35" fmla="*/ 2961593 w 4168216"/>
                <a:gd name="connsiteY35" fmla="*/ 3226968 h 4671299"/>
                <a:gd name="connsiteX36" fmla="*/ 3016733 w 4168216"/>
                <a:gd name="connsiteY36" fmla="*/ 3233474 h 4671299"/>
                <a:gd name="connsiteX37" fmla="*/ 3075116 w 4168216"/>
                <a:gd name="connsiteY37" fmla="*/ 3292028 h 4671299"/>
                <a:gd name="connsiteX38" fmla="*/ 3204860 w 4168216"/>
                <a:gd name="connsiteY38" fmla="*/ 3662869 h 4671299"/>
                <a:gd name="connsiteX39" fmla="*/ 3341092 w 4168216"/>
                <a:gd name="connsiteY39" fmla="*/ 3740941 h 4671299"/>
                <a:gd name="connsiteX40" fmla="*/ 3490298 w 4168216"/>
                <a:gd name="connsiteY40" fmla="*/ 4098770 h 4671299"/>
                <a:gd name="connsiteX41" fmla="*/ 3834119 w 4168216"/>
                <a:gd name="connsiteY41" fmla="*/ 4316720 h 4671299"/>
                <a:gd name="connsiteX42" fmla="*/ 4015759 w 4168216"/>
                <a:gd name="connsiteY42" fmla="*/ 4534670 h 4671299"/>
                <a:gd name="connsiteX43" fmla="*/ 4168216 w 4168216"/>
                <a:gd name="connsiteY43" fmla="*/ 4671299 h 4671299"/>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220114 w 4220114"/>
                <a:gd name="connsiteY43"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90914 w 4220114"/>
                <a:gd name="connsiteY43" fmla="*/ 4681054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90914 w 4220114"/>
                <a:gd name="connsiteY43" fmla="*/ 4681054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03337 w 4220114"/>
                <a:gd name="connsiteY43" fmla="*/ 4694066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103337 w 4220114"/>
                <a:gd name="connsiteY43" fmla="*/ 4694066 h 4707082"/>
                <a:gd name="connsiteX44" fmla="*/ 4220114 w 4220114"/>
                <a:gd name="connsiteY44"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054683 w 4220114"/>
                <a:gd name="connsiteY43" fmla="*/ 4606235 h 4707082"/>
                <a:gd name="connsiteX44" fmla="*/ 4103337 w 4220114"/>
                <a:gd name="connsiteY44" fmla="*/ 4694066 h 4707082"/>
                <a:gd name="connsiteX45" fmla="*/ 4220114 w 4220114"/>
                <a:gd name="connsiteY45" fmla="*/ 4707082 h 4707082"/>
                <a:gd name="connsiteX0" fmla="*/ 1807156 w 4220114"/>
                <a:gd name="connsiteY0" fmla="*/ 4315739 h 4707082"/>
                <a:gd name="connsiteX1" fmla="*/ 940940 w 4220114"/>
                <a:gd name="connsiteY1" fmla="*/ 3639924 h 4707082"/>
                <a:gd name="connsiteX2" fmla="*/ 0 w 4220114"/>
                <a:gd name="connsiteY2" fmla="*/ 3158071 h 4707082"/>
                <a:gd name="connsiteX3" fmla="*/ 2546473 w 4220114"/>
                <a:gd name="connsiteY3" fmla="*/ 682703 h 4707082"/>
                <a:gd name="connsiteX4" fmla="*/ 2601551 w 4220114"/>
                <a:gd name="connsiteY4" fmla="*/ 592045 h 4707082"/>
                <a:gd name="connsiteX5" fmla="*/ 2575603 w 4220114"/>
                <a:gd name="connsiteY5" fmla="*/ 504214 h 4707082"/>
                <a:gd name="connsiteX6" fmla="*/ 2656694 w 4220114"/>
                <a:gd name="connsiteY6" fmla="*/ 403371 h 4707082"/>
                <a:gd name="connsiteX7" fmla="*/ 2432885 w 4220114"/>
                <a:gd name="connsiteY7" fmla="*/ 35784 h 4707082"/>
                <a:gd name="connsiteX8" fmla="*/ 2241513 w 4220114"/>
                <a:gd name="connsiteY8" fmla="*/ 0 h 4707082"/>
                <a:gd name="connsiteX9" fmla="*/ 2205833 w 4220114"/>
                <a:gd name="connsiteY9" fmla="*/ 169156 h 4707082"/>
                <a:gd name="connsiteX10" fmla="*/ 2131230 w 4220114"/>
                <a:gd name="connsiteY10" fmla="*/ 569274 h 4707082"/>
                <a:gd name="connsiteX11" fmla="*/ 2225295 w 4220114"/>
                <a:gd name="connsiteY11" fmla="*/ 611563 h 4707082"/>
                <a:gd name="connsiteX12" fmla="*/ 2439373 w 4220114"/>
                <a:gd name="connsiteY12" fmla="*/ 676622 h 4707082"/>
                <a:gd name="connsiteX13" fmla="*/ 2416667 w 4220114"/>
                <a:gd name="connsiteY13" fmla="*/ 1336979 h 4707082"/>
                <a:gd name="connsiteX14" fmla="*/ 2559385 w 4220114"/>
                <a:gd name="connsiteY14" fmla="*/ 1681796 h 4707082"/>
                <a:gd name="connsiteX15" fmla="*/ 2257731 w 4220114"/>
                <a:gd name="connsiteY15" fmla="*/ 1818422 h 4707082"/>
                <a:gd name="connsiteX16" fmla="*/ 2095551 w 4220114"/>
                <a:gd name="connsiteY16" fmla="*/ 1899747 h 4707082"/>
                <a:gd name="connsiteX17" fmla="*/ 1972294 w 4220114"/>
                <a:gd name="connsiteY17" fmla="*/ 1948542 h 4707082"/>
                <a:gd name="connsiteX18" fmla="*/ 1897691 w 4220114"/>
                <a:gd name="connsiteY18" fmla="*/ 1974566 h 4707082"/>
                <a:gd name="connsiteX19" fmla="*/ 1818993 w 4220114"/>
                <a:gd name="connsiteY19" fmla="*/ 2105839 h 4707082"/>
                <a:gd name="connsiteX20" fmla="*/ 1673882 w 4220114"/>
                <a:gd name="connsiteY20" fmla="*/ 2156733 h 4707082"/>
                <a:gd name="connsiteX21" fmla="*/ 1391689 w 4220114"/>
                <a:gd name="connsiteY21" fmla="*/ 2696730 h 4707082"/>
                <a:gd name="connsiteX22" fmla="*/ 982995 w 4220114"/>
                <a:gd name="connsiteY22" fmla="*/ 2755284 h 4707082"/>
                <a:gd name="connsiteX23" fmla="*/ 1008944 w 4220114"/>
                <a:gd name="connsiteY23" fmla="*/ 3009017 h 4707082"/>
                <a:gd name="connsiteX24" fmla="*/ 1180854 w 4220114"/>
                <a:gd name="connsiteY24" fmla="*/ 2976487 h 4707082"/>
                <a:gd name="connsiteX25" fmla="*/ 1255457 w 4220114"/>
                <a:gd name="connsiteY25" fmla="*/ 3077330 h 4707082"/>
                <a:gd name="connsiteX26" fmla="*/ 1430613 w 4220114"/>
                <a:gd name="connsiteY26" fmla="*/ 3135885 h 4707082"/>
                <a:gd name="connsiteX27" fmla="*/ 1463048 w 4220114"/>
                <a:gd name="connsiteY27" fmla="*/ 3246486 h 4707082"/>
                <a:gd name="connsiteX28" fmla="*/ 1722536 w 4220114"/>
                <a:gd name="connsiteY28" fmla="*/ 3415643 h 4707082"/>
                <a:gd name="connsiteX29" fmla="*/ 2290167 w 4220114"/>
                <a:gd name="connsiteY29" fmla="*/ 3614074 h 4707082"/>
                <a:gd name="connsiteX30" fmla="*/ 2345308 w 4220114"/>
                <a:gd name="connsiteY30" fmla="*/ 3653110 h 4707082"/>
                <a:gd name="connsiteX31" fmla="*/ 2413424 w 4220114"/>
                <a:gd name="connsiteY31" fmla="*/ 3721423 h 4707082"/>
                <a:gd name="connsiteX32" fmla="*/ 2429642 w 4220114"/>
                <a:gd name="connsiteY32" fmla="*/ 3851543 h 4707082"/>
                <a:gd name="connsiteX33" fmla="*/ 2552899 w 4220114"/>
                <a:gd name="connsiteY33" fmla="*/ 3643351 h 4707082"/>
                <a:gd name="connsiteX34" fmla="*/ 2903208 w 4220114"/>
                <a:gd name="connsiteY34" fmla="*/ 3279016 h 4707082"/>
                <a:gd name="connsiteX35" fmla="*/ 2961593 w 4220114"/>
                <a:gd name="connsiteY35" fmla="*/ 3226968 h 4707082"/>
                <a:gd name="connsiteX36" fmla="*/ 3016733 w 4220114"/>
                <a:gd name="connsiteY36" fmla="*/ 3233474 h 4707082"/>
                <a:gd name="connsiteX37" fmla="*/ 3075116 w 4220114"/>
                <a:gd name="connsiteY37" fmla="*/ 3292028 h 4707082"/>
                <a:gd name="connsiteX38" fmla="*/ 3204860 w 4220114"/>
                <a:gd name="connsiteY38" fmla="*/ 3662869 h 4707082"/>
                <a:gd name="connsiteX39" fmla="*/ 3341092 w 4220114"/>
                <a:gd name="connsiteY39" fmla="*/ 3740941 h 4707082"/>
                <a:gd name="connsiteX40" fmla="*/ 3490298 w 4220114"/>
                <a:gd name="connsiteY40" fmla="*/ 4098770 h 4707082"/>
                <a:gd name="connsiteX41" fmla="*/ 3834119 w 4220114"/>
                <a:gd name="connsiteY41" fmla="*/ 4316720 h 4707082"/>
                <a:gd name="connsiteX42" fmla="*/ 4015759 w 4220114"/>
                <a:gd name="connsiteY42" fmla="*/ 4534670 h 4707082"/>
                <a:gd name="connsiteX43" fmla="*/ 4070901 w 4220114"/>
                <a:gd name="connsiteY43" fmla="*/ 4606235 h 4707082"/>
                <a:gd name="connsiteX44" fmla="*/ 4103337 w 4220114"/>
                <a:gd name="connsiteY44" fmla="*/ 4694066 h 4707082"/>
                <a:gd name="connsiteX45" fmla="*/ 4220114 w 4220114"/>
                <a:gd name="connsiteY45" fmla="*/ 4707082 h 4707082"/>
                <a:gd name="connsiteX0" fmla="*/ 1807156 w 4252550"/>
                <a:gd name="connsiteY0" fmla="*/ 4315739 h 4700576"/>
                <a:gd name="connsiteX1" fmla="*/ 940940 w 4252550"/>
                <a:gd name="connsiteY1" fmla="*/ 3639924 h 4700576"/>
                <a:gd name="connsiteX2" fmla="*/ 0 w 4252550"/>
                <a:gd name="connsiteY2" fmla="*/ 3158071 h 4700576"/>
                <a:gd name="connsiteX3" fmla="*/ 2546473 w 4252550"/>
                <a:gd name="connsiteY3" fmla="*/ 682703 h 4700576"/>
                <a:gd name="connsiteX4" fmla="*/ 2601551 w 4252550"/>
                <a:gd name="connsiteY4" fmla="*/ 592045 h 4700576"/>
                <a:gd name="connsiteX5" fmla="*/ 2575603 w 4252550"/>
                <a:gd name="connsiteY5" fmla="*/ 504214 h 4700576"/>
                <a:gd name="connsiteX6" fmla="*/ 2656694 w 4252550"/>
                <a:gd name="connsiteY6" fmla="*/ 403371 h 4700576"/>
                <a:gd name="connsiteX7" fmla="*/ 2432885 w 4252550"/>
                <a:gd name="connsiteY7" fmla="*/ 35784 h 4700576"/>
                <a:gd name="connsiteX8" fmla="*/ 2241513 w 4252550"/>
                <a:gd name="connsiteY8" fmla="*/ 0 h 4700576"/>
                <a:gd name="connsiteX9" fmla="*/ 2205833 w 4252550"/>
                <a:gd name="connsiteY9" fmla="*/ 169156 h 4700576"/>
                <a:gd name="connsiteX10" fmla="*/ 2131230 w 4252550"/>
                <a:gd name="connsiteY10" fmla="*/ 569274 h 4700576"/>
                <a:gd name="connsiteX11" fmla="*/ 2225295 w 4252550"/>
                <a:gd name="connsiteY11" fmla="*/ 611563 h 4700576"/>
                <a:gd name="connsiteX12" fmla="*/ 2439373 w 4252550"/>
                <a:gd name="connsiteY12" fmla="*/ 676622 h 4700576"/>
                <a:gd name="connsiteX13" fmla="*/ 2416667 w 4252550"/>
                <a:gd name="connsiteY13" fmla="*/ 1336979 h 4700576"/>
                <a:gd name="connsiteX14" fmla="*/ 2559385 w 4252550"/>
                <a:gd name="connsiteY14" fmla="*/ 1681796 h 4700576"/>
                <a:gd name="connsiteX15" fmla="*/ 2257731 w 4252550"/>
                <a:gd name="connsiteY15" fmla="*/ 1818422 h 4700576"/>
                <a:gd name="connsiteX16" fmla="*/ 2095551 w 4252550"/>
                <a:gd name="connsiteY16" fmla="*/ 1899747 h 4700576"/>
                <a:gd name="connsiteX17" fmla="*/ 1972294 w 4252550"/>
                <a:gd name="connsiteY17" fmla="*/ 1948542 h 4700576"/>
                <a:gd name="connsiteX18" fmla="*/ 1897691 w 4252550"/>
                <a:gd name="connsiteY18" fmla="*/ 1974566 h 4700576"/>
                <a:gd name="connsiteX19" fmla="*/ 1818993 w 4252550"/>
                <a:gd name="connsiteY19" fmla="*/ 2105839 h 4700576"/>
                <a:gd name="connsiteX20" fmla="*/ 1673882 w 4252550"/>
                <a:gd name="connsiteY20" fmla="*/ 2156733 h 4700576"/>
                <a:gd name="connsiteX21" fmla="*/ 1391689 w 4252550"/>
                <a:gd name="connsiteY21" fmla="*/ 2696730 h 4700576"/>
                <a:gd name="connsiteX22" fmla="*/ 982995 w 4252550"/>
                <a:gd name="connsiteY22" fmla="*/ 2755284 h 4700576"/>
                <a:gd name="connsiteX23" fmla="*/ 1008944 w 4252550"/>
                <a:gd name="connsiteY23" fmla="*/ 3009017 h 4700576"/>
                <a:gd name="connsiteX24" fmla="*/ 1180854 w 4252550"/>
                <a:gd name="connsiteY24" fmla="*/ 2976487 h 4700576"/>
                <a:gd name="connsiteX25" fmla="*/ 1255457 w 4252550"/>
                <a:gd name="connsiteY25" fmla="*/ 3077330 h 4700576"/>
                <a:gd name="connsiteX26" fmla="*/ 1430613 w 4252550"/>
                <a:gd name="connsiteY26" fmla="*/ 3135885 h 4700576"/>
                <a:gd name="connsiteX27" fmla="*/ 1463048 w 4252550"/>
                <a:gd name="connsiteY27" fmla="*/ 3246486 h 4700576"/>
                <a:gd name="connsiteX28" fmla="*/ 1722536 w 4252550"/>
                <a:gd name="connsiteY28" fmla="*/ 3415643 h 4700576"/>
                <a:gd name="connsiteX29" fmla="*/ 2290167 w 4252550"/>
                <a:gd name="connsiteY29" fmla="*/ 3614074 h 4700576"/>
                <a:gd name="connsiteX30" fmla="*/ 2345308 w 4252550"/>
                <a:gd name="connsiteY30" fmla="*/ 3653110 h 4700576"/>
                <a:gd name="connsiteX31" fmla="*/ 2413424 w 4252550"/>
                <a:gd name="connsiteY31" fmla="*/ 3721423 h 4700576"/>
                <a:gd name="connsiteX32" fmla="*/ 2429642 w 4252550"/>
                <a:gd name="connsiteY32" fmla="*/ 3851543 h 4700576"/>
                <a:gd name="connsiteX33" fmla="*/ 2552899 w 4252550"/>
                <a:gd name="connsiteY33" fmla="*/ 3643351 h 4700576"/>
                <a:gd name="connsiteX34" fmla="*/ 2903208 w 4252550"/>
                <a:gd name="connsiteY34" fmla="*/ 3279016 h 4700576"/>
                <a:gd name="connsiteX35" fmla="*/ 2961593 w 4252550"/>
                <a:gd name="connsiteY35" fmla="*/ 3226968 h 4700576"/>
                <a:gd name="connsiteX36" fmla="*/ 3016733 w 4252550"/>
                <a:gd name="connsiteY36" fmla="*/ 3233474 h 4700576"/>
                <a:gd name="connsiteX37" fmla="*/ 3075116 w 4252550"/>
                <a:gd name="connsiteY37" fmla="*/ 3292028 h 4700576"/>
                <a:gd name="connsiteX38" fmla="*/ 3204860 w 4252550"/>
                <a:gd name="connsiteY38" fmla="*/ 3662869 h 4700576"/>
                <a:gd name="connsiteX39" fmla="*/ 3341092 w 4252550"/>
                <a:gd name="connsiteY39" fmla="*/ 3740941 h 4700576"/>
                <a:gd name="connsiteX40" fmla="*/ 3490298 w 4252550"/>
                <a:gd name="connsiteY40" fmla="*/ 4098770 h 4700576"/>
                <a:gd name="connsiteX41" fmla="*/ 3834119 w 4252550"/>
                <a:gd name="connsiteY41" fmla="*/ 4316720 h 4700576"/>
                <a:gd name="connsiteX42" fmla="*/ 4015759 w 4252550"/>
                <a:gd name="connsiteY42" fmla="*/ 4534670 h 4700576"/>
                <a:gd name="connsiteX43" fmla="*/ 4070901 w 4252550"/>
                <a:gd name="connsiteY43" fmla="*/ 4606235 h 4700576"/>
                <a:gd name="connsiteX44" fmla="*/ 4103337 w 4252550"/>
                <a:gd name="connsiteY44" fmla="*/ 4694066 h 4700576"/>
                <a:gd name="connsiteX45" fmla="*/ 4252550 w 4252550"/>
                <a:gd name="connsiteY45" fmla="*/ 4700576 h 4700576"/>
                <a:gd name="connsiteX0" fmla="*/ 1807156 w 4252550"/>
                <a:gd name="connsiteY0" fmla="*/ 4315739 h 4700576"/>
                <a:gd name="connsiteX1" fmla="*/ 940940 w 4252550"/>
                <a:gd name="connsiteY1" fmla="*/ 3639924 h 4700576"/>
                <a:gd name="connsiteX2" fmla="*/ 0 w 4252550"/>
                <a:gd name="connsiteY2" fmla="*/ 3158071 h 4700576"/>
                <a:gd name="connsiteX3" fmla="*/ 2546473 w 4252550"/>
                <a:gd name="connsiteY3" fmla="*/ 682703 h 4700576"/>
                <a:gd name="connsiteX4" fmla="*/ 2601551 w 4252550"/>
                <a:gd name="connsiteY4" fmla="*/ 592045 h 4700576"/>
                <a:gd name="connsiteX5" fmla="*/ 2575603 w 4252550"/>
                <a:gd name="connsiteY5" fmla="*/ 504214 h 4700576"/>
                <a:gd name="connsiteX6" fmla="*/ 2656694 w 4252550"/>
                <a:gd name="connsiteY6" fmla="*/ 403371 h 4700576"/>
                <a:gd name="connsiteX7" fmla="*/ 2432885 w 4252550"/>
                <a:gd name="connsiteY7" fmla="*/ 35784 h 4700576"/>
                <a:gd name="connsiteX8" fmla="*/ 2241513 w 4252550"/>
                <a:gd name="connsiteY8" fmla="*/ 0 h 4700576"/>
                <a:gd name="connsiteX9" fmla="*/ 2205833 w 4252550"/>
                <a:gd name="connsiteY9" fmla="*/ 169156 h 4700576"/>
                <a:gd name="connsiteX10" fmla="*/ 2131230 w 4252550"/>
                <a:gd name="connsiteY10" fmla="*/ 569274 h 4700576"/>
                <a:gd name="connsiteX11" fmla="*/ 2225295 w 4252550"/>
                <a:gd name="connsiteY11" fmla="*/ 611563 h 4700576"/>
                <a:gd name="connsiteX12" fmla="*/ 2439373 w 4252550"/>
                <a:gd name="connsiteY12" fmla="*/ 676622 h 4700576"/>
                <a:gd name="connsiteX13" fmla="*/ 2416667 w 4252550"/>
                <a:gd name="connsiteY13" fmla="*/ 1336979 h 4700576"/>
                <a:gd name="connsiteX14" fmla="*/ 2559385 w 4252550"/>
                <a:gd name="connsiteY14" fmla="*/ 1681796 h 4700576"/>
                <a:gd name="connsiteX15" fmla="*/ 2257731 w 4252550"/>
                <a:gd name="connsiteY15" fmla="*/ 1818422 h 4700576"/>
                <a:gd name="connsiteX16" fmla="*/ 2095551 w 4252550"/>
                <a:gd name="connsiteY16" fmla="*/ 1899747 h 4700576"/>
                <a:gd name="connsiteX17" fmla="*/ 1972294 w 4252550"/>
                <a:gd name="connsiteY17" fmla="*/ 1948542 h 4700576"/>
                <a:gd name="connsiteX18" fmla="*/ 1897691 w 4252550"/>
                <a:gd name="connsiteY18" fmla="*/ 1974566 h 4700576"/>
                <a:gd name="connsiteX19" fmla="*/ 1818993 w 4252550"/>
                <a:gd name="connsiteY19" fmla="*/ 2105839 h 4700576"/>
                <a:gd name="connsiteX20" fmla="*/ 1673882 w 4252550"/>
                <a:gd name="connsiteY20" fmla="*/ 2156733 h 4700576"/>
                <a:gd name="connsiteX21" fmla="*/ 1391689 w 4252550"/>
                <a:gd name="connsiteY21" fmla="*/ 2696730 h 4700576"/>
                <a:gd name="connsiteX22" fmla="*/ 982995 w 4252550"/>
                <a:gd name="connsiteY22" fmla="*/ 2755284 h 4700576"/>
                <a:gd name="connsiteX23" fmla="*/ 1008944 w 4252550"/>
                <a:gd name="connsiteY23" fmla="*/ 3009017 h 4700576"/>
                <a:gd name="connsiteX24" fmla="*/ 1180854 w 4252550"/>
                <a:gd name="connsiteY24" fmla="*/ 2976487 h 4700576"/>
                <a:gd name="connsiteX25" fmla="*/ 1255457 w 4252550"/>
                <a:gd name="connsiteY25" fmla="*/ 3077330 h 4700576"/>
                <a:gd name="connsiteX26" fmla="*/ 1430613 w 4252550"/>
                <a:gd name="connsiteY26" fmla="*/ 3135885 h 4700576"/>
                <a:gd name="connsiteX27" fmla="*/ 1463048 w 4252550"/>
                <a:gd name="connsiteY27" fmla="*/ 3246486 h 4700576"/>
                <a:gd name="connsiteX28" fmla="*/ 1722536 w 4252550"/>
                <a:gd name="connsiteY28" fmla="*/ 3415643 h 4700576"/>
                <a:gd name="connsiteX29" fmla="*/ 2290167 w 4252550"/>
                <a:gd name="connsiteY29" fmla="*/ 3614074 h 4700576"/>
                <a:gd name="connsiteX30" fmla="*/ 2345308 w 4252550"/>
                <a:gd name="connsiteY30" fmla="*/ 3653110 h 4700576"/>
                <a:gd name="connsiteX31" fmla="*/ 2413424 w 4252550"/>
                <a:gd name="connsiteY31" fmla="*/ 3721423 h 4700576"/>
                <a:gd name="connsiteX32" fmla="*/ 2429642 w 4252550"/>
                <a:gd name="connsiteY32" fmla="*/ 3851543 h 4700576"/>
                <a:gd name="connsiteX33" fmla="*/ 2552899 w 4252550"/>
                <a:gd name="connsiteY33" fmla="*/ 3643351 h 4700576"/>
                <a:gd name="connsiteX34" fmla="*/ 2903208 w 4252550"/>
                <a:gd name="connsiteY34" fmla="*/ 3279016 h 4700576"/>
                <a:gd name="connsiteX35" fmla="*/ 2961593 w 4252550"/>
                <a:gd name="connsiteY35" fmla="*/ 3226968 h 4700576"/>
                <a:gd name="connsiteX36" fmla="*/ 3016733 w 4252550"/>
                <a:gd name="connsiteY36" fmla="*/ 3233474 h 4700576"/>
                <a:gd name="connsiteX37" fmla="*/ 3075116 w 4252550"/>
                <a:gd name="connsiteY37" fmla="*/ 3292028 h 4700576"/>
                <a:gd name="connsiteX38" fmla="*/ 3204860 w 4252550"/>
                <a:gd name="connsiteY38" fmla="*/ 3662869 h 4700576"/>
                <a:gd name="connsiteX39" fmla="*/ 3341092 w 4252550"/>
                <a:gd name="connsiteY39" fmla="*/ 3740941 h 4700576"/>
                <a:gd name="connsiteX40" fmla="*/ 3490298 w 4252550"/>
                <a:gd name="connsiteY40" fmla="*/ 4098770 h 4700576"/>
                <a:gd name="connsiteX41" fmla="*/ 3834119 w 4252550"/>
                <a:gd name="connsiteY41" fmla="*/ 4316720 h 4700576"/>
                <a:gd name="connsiteX42" fmla="*/ 4015759 w 4252550"/>
                <a:gd name="connsiteY42" fmla="*/ 4534670 h 4700576"/>
                <a:gd name="connsiteX43" fmla="*/ 4070901 w 4252550"/>
                <a:gd name="connsiteY43" fmla="*/ 4606235 h 4700576"/>
                <a:gd name="connsiteX44" fmla="*/ 4103337 w 4252550"/>
                <a:gd name="connsiteY44" fmla="*/ 4694066 h 4700576"/>
                <a:gd name="connsiteX45" fmla="*/ 4223350 w 4252550"/>
                <a:gd name="connsiteY45" fmla="*/ 4697319 h 4700576"/>
                <a:gd name="connsiteX46" fmla="*/ 4252550 w 4252550"/>
                <a:gd name="connsiteY46" fmla="*/ 4700576 h 4700576"/>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09831 w 4223350"/>
                <a:gd name="connsiteY46" fmla="*/ 4547685 h 4697319"/>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09831 w 4223350"/>
                <a:gd name="connsiteY46" fmla="*/ 4547685 h 4697319"/>
                <a:gd name="connsiteX47" fmla="*/ 4148747 w 4223350"/>
                <a:gd name="connsiteY47" fmla="*/ 4602983 h 4697319"/>
                <a:gd name="connsiteX0" fmla="*/ 1807156 w 4275255"/>
                <a:gd name="connsiteY0" fmla="*/ 4315739 h 4697319"/>
                <a:gd name="connsiteX1" fmla="*/ 940940 w 4275255"/>
                <a:gd name="connsiteY1" fmla="*/ 3639924 h 4697319"/>
                <a:gd name="connsiteX2" fmla="*/ 0 w 4275255"/>
                <a:gd name="connsiteY2" fmla="*/ 3158071 h 4697319"/>
                <a:gd name="connsiteX3" fmla="*/ 2546473 w 4275255"/>
                <a:gd name="connsiteY3" fmla="*/ 682703 h 4697319"/>
                <a:gd name="connsiteX4" fmla="*/ 2601551 w 4275255"/>
                <a:gd name="connsiteY4" fmla="*/ 592045 h 4697319"/>
                <a:gd name="connsiteX5" fmla="*/ 2575603 w 4275255"/>
                <a:gd name="connsiteY5" fmla="*/ 504214 h 4697319"/>
                <a:gd name="connsiteX6" fmla="*/ 2656694 w 4275255"/>
                <a:gd name="connsiteY6" fmla="*/ 403371 h 4697319"/>
                <a:gd name="connsiteX7" fmla="*/ 2432885 w 4275255"/>
                <a:gd name="connsiteY7" fmla="*/ 35784 h 4697319"/>
                <a:gd name="connsiteX8" fmla="*/ 2241513 w 4275255"/>
                <a:gd name="connsiteY8" fmla="*/ 0 h 4697319"/>
                <a:gd name="connsiteX9" fmla="*/ 2205833 w 4275255"/>
                <a:gd name="connsiteY9" fmla="*/ 169156 h 4697319"/>
                <a:gd name="connsiteX10" fmla="*/ 2131230 w 4275255"/>
                <a:gd name="connsiteY10" fmla="*/ 569274 h 4697319"/>
                <a:gd name="connsiteX11" fmla="*/ 2225295 w 4275255"/>
                <a:gd name="connsiteY11" fmla="*/ 611563 h 4697319"/>
                <a:gd name="connsiteX12" fmla="*/ 2439373 w 4275255"/>
                <a:gd name="connsiteY12" fmla="*/ 676622 h 4697319"/>
                <a:gd name="connsiteX13" fmla="*/ 2416667 w 4275255"/>
                <a:gd name="connsiteY13" fmla="*/ 1336979 h 4697319"/>
                <a:gd name="connsiteX14" fmla="*/ 2559385 w 4275255"/>
                <a:gd name="connsiteY14" fmla="*/ 1681796 h 4697319"/>
                <a:gd name="connsiteX15" fmla="*/ 2257731 w 4275255"/>
                <a:gd name="connsiteY15" fmla="*/ 1818422 h 4697319"/>
                <a:gd name="connsiteX16" fmla="*/ 2095551 w 4275255"/>
                <a:gd name="connsiteY16" fmla="*/ 1899747 h 4697319"/>
                <a:gd name="connsiteX17" fmla="*/ 1972294 w 4275255"/>
                <a:gd name="connsiteY17" fmla="*/ 1948542 h 4697319"/>
                <a:gd name="connsiteX18" fmla="*/ 1897691 w 4275255"/>
                <a:gd name="connsiteY18" fmla="*/ 1974566 h 4697319"/>
                <a:gd name="connsiteX19" fmla="*/ 1818993 w 4275255"/>
                <a:gd name="connsiteY19" fmla="*/ 2105839 h 4697319"/>
                <a:gd name="connsiteX20" fmla="*/ 1673882 w 4275255"/>
                <a:gd name="connsiteY20" fmla="*/ 2156733 h 4697319"/>
                <a:gd name="connsiteX21" fmla="*/ 1391689 w 4275255"/>
                <a:gd name="connsiteY21" fmla="*/ 2696730 h 4697319"/>
                <a:gd name="connsiteX22" fmla="*/ 982995 w 4275255"/>
                <a:gd name="connsiteY22" fmla="*/ 2755284 h 4697319"/>
                <a:gd name="connsiteX23" fmla="*/ 1008944 w 4275255"/>
                <a:gd name="connsiteY23" fmla="*/ 3009017 h 4697319"/>
                <a:gd name="connsiteX24" fmla="*/ 1180854 w 4275255"/>
                <a:gd name="connsiteY24" fmla="*/ 2976487 h 4697319"/>
                <a:gd name="connsiteX25" fmla="*/ 1255457 w 4275255"/>
                <a:gd name="connsiteY25" fmla="*/ 3077330 h 4697319"/>
                <a:gd name="connsiteX26" fmla="*/ 1430613 w 4275255"/>
                <a:gd name="connsiteY26" fmla="*/ 3135885 h 4697319"/>
                <a:gd name="connsiteX27" fmla="*/ 1463048 w 4275255"/>
                <a:gd name="connsiteY27" fmla="*/ 3246486 h 4697319"/>
                <a:gd name="connsiteX28" fmla="*/ 1722536 w 4275255"/>
                <a:gd name="connsiteY28" fmla="*/ 3415643 h 4697319"/>
                <a:gd name="connsiteX29" fmla="*/ 2290167 w 4275255"/>
                <a:gd name="connsiteY29" fmla="*/ 3614074 h 4697319"/>
                <a:gd name="connsiteX30" fmla="*/ 2345308 w 4275255"/>
                <a:gd name="connsiteY30" fmla="*/ 3653110 h 4697319"/>
                <a:gd name="connsiteX31" fmla="*/ 2413424 w 4275255"/>
                <a:gd name="connsiteY31" fmla="*/ 3721423 h 4697319"/>
                <a:gd name="connsiteX32" fmla="*/ 2429642 w 4275255"/>
                <a:gd name="connsiteY32" fmla="*/ 3851543 h 4697319"/>
                <a:gd name="connsiteX33" fmla="*/ 2552899 w 4275255"/>
                <a:gd name="connsiteY33" fmla="*/ 3643351 h 4697319"/>
                <a:gd name="connsiteX34" fmla="*/ 2903208 w 4275255"/>
                <a:gd name="connsiteY34" fmla="*/ 3279016 h 4697319"/>
                <a:gd name="connsiteX35" fmla="*/ 2961593 w 4275255"/>
                <a:gd name="connsiteY35" fmla="*/ 3226968 h 4697319"/>
                <a:gd name="connsiteX36" fmla="*/ 3016733 w 4275255"/>
                <a:gd name="connsiteY36" fmla="*/ 3233474 h 4697319"/>
                <a:gd name="connsiteX37" fmla="*/ 3075116 w 4275255"/>
                <a:gd name="connsiteY37" fmla="*/ 3292028 h 4697319"/>
                <a:gd name="connsiteX38" fmla="*/ 3204860 w 4275255"/>
                <a:gd name="connsiteY38" fmla="*/ 3662869 h 4697319"/>
                <a:gd name="connsiteX39" fmla="*/ 3341092 w 4275255"/>
                <a:gd name="connsiteY39" fmla="*/ 3740941 h 4697319"/>
                <a:gd name="connsiteX40" fmla="*/ 3490298 w 4275255"/>
                <a:gd name="connsiteY40" fmla="*/ 4098770 h 4697319"/>
                <a:gd name="connsiteX41" fmla="*/ 3834119 w 4275255"/>
                <a:gd name="connsiteY41" fmla="*/ 4316720 h 4697319"/>
                <a:gd name="connsiteX42" fmla="*/ 4015759 w 4275255"/>
                <a:gd name="connsiteY42" fmla="*/ 4534670 h 4697319"/>
                <a:gd name="connsiteX43" fmla="*/ 4070901 w 4275255"/>
                <a:gd name="connsiteY43" fmla="*/ 4606235 h 4697319"/>
                <a:gd name="connsiteX44" fmla="*/ 4103337 w 4275255"/>
                <a:gd name="connsiteY44" fmla="*/ 4694066 h 4697319"/>
                <a:gd name="connsiteX45" fmla="*/ 4223350 w 4275255"/>
                <a:gd name="connsiteY45" fmla="*/ 4697319 h 4697319"/>
                <a:gd name="connsiteX46" fmla="*/ 4275255 w 4275255"/>
                <a:gd name="connsiteY46" fmla="*/ 4417566 h 4697319"/>
                <a:gd name="connsiteX47" fmla="*/ 4148747 w 4275255"/>
                <a:gd name="connsiteY47" fmla="*/ 4602983 h 4697319"/>
                <a:gd name="connsiteX0" fmla="*/ 1807156 w 4275255"/>
                <a:gd name="connsiteY0" fmla="*/ 4315739 h 4697319"/>
                <a:gd name="connsiteX1" fmla="*/ 940940 w 4275255"/>
                <a:gd name="connsiteY1" fmla="*/ 3639924 h 4697319"/>
                <a:gd name="connsiteX2" fmla="*/ 0 w 4275255"/>
                <a:gd name="connsiteY2" fmla="*/ 3158071 h 4697319"/>
                <a:gd name="connsiteX3" fmla="*/ 2546473 w 4275255"/>
                <a:gd name="connsiteY3" fmla="*/ 682703 h 4697319"/>
                <a:gd name="connsiteX4" fmla="*/ 2601551 w 4275255"/>
                <a:gd name="connsiteY4" fmla="*/ 592045 h 4697319"/>
                <a:gd name="connsiteX5" fmla="*/ 2575603 w 4275255"/>
                <a:gd name="connsiteY5" fmla="*/ 504214 h 4697319"/>
                <a:gd name="connsiteX6" fmla="*/ 2656694 w 4275255"/>
                <a:gd name="connsiteY6" fmla="*/ 403371 h 4697319"/>
                <a:gd name="connsiteX7" fmla="*/ 2432885 w 4275255"/>
                <a:gd name="connsiteY7" fmla="*/ 35784 h 4697319"/>
                <a:gd name="connsiteX8" fmla="*/ 2241513 w 4275255"/>
                <a:gd name="connsiteY8" fmla="*/ 0 h 4697319"/>
                <a:gd name="connsiteX9" fmla="*/ 2205833 w 4275255"/>
                <a:gd name="connsiteY9" fmla="*/ 169156 h 4697319"/>
                <a:gd name="connsiteX10" fmla="*/ 2131230 w 4275255"/>
                <a:gd name="connsiteY10" fmla="*/ 569274 h 4697319"/>
                <a:gd name="connsiteX11" fmla="*/ 2225295 w 4275255"/>
                <a:gd name="connsiteY11" fmla="*/ 611563 h 4697319"/>
                <a:gd name="connsiteX12" fmla="*/ 2439373 w 4275255"/>
                <a:gd name="connsiteY12" fmla="*/ 676622 h 4697319"/>
                <a:gd name="connsiteX13" fmla="*/ 2416667 w 4275255"/>
                <a:gd name="connsiteY13" fmla="*/ 1336979 h 4697319"/>
                <a:gd name="connsiteX14" fmla="*/ 2559385 w 4275255"/>
                <a:gd name="connsiteY14" fmla="*/ 1681796 h 4697319"/>
                <a:gd name="connsiteX15" fmla="*/ 2257731 w 4275255"/>
                <a:gd name="connsiteY15" fmla="*/ 1818422 h 4697319"/>
                <a:gd name="connsiteX16" fmla="*/ 2095551 w 4275255"/>
                <a:gd name="connsiteY16" fmla="*/ 1899747 h 4697319"/>
                <a:gd name="connsiteX17" fmla="*/ 1972294 w 4275255"/>
                <a:gd name="connsiteY17" fmla="*/ 1948542 h 4697319"/>
                <a:gd name="connsiteX18" fmla="*/ 1897691 w 4275255"/>
                <a:gd name="connsiteY18" fmla="*/ 1974566 h 4697319"/>
                <a:gd name="connsiteX19" fmla="*/ 1818993 w 4275255"/>
                <a:gd name="connsiteY19" fmla="*/ 2105839 h 4697319"/>
                <a:gd name="connsiteX20" fmla="*/ 1673882 w 4275255"/>
                <a:gd name="connsiteY20" fmla="*/ 2156733 h 4697319"/>
                <a:gd name="connsiteX21" fmla="*/ 1391689 w 4275255"/>
                <a:gd name="connsiteY21" fmla="*/ 2696730 h 4697319"/>
                <a:gd name="connsiteX22" fmla="*/ 982995 w 4275255"/>
                <a:gd name="connsiteY22" fmla="*/ 2755284 h 4697319"/>
                <a:gd name="connsiteX23" fmla="*/ 1008944 w 4275255"/>
                <a:gd name="connsiteY23" fmla="*/ 3009017 h 4697319"/>
                <a:gd name="connsiteX24" fmla="*/ 1180854 w 4275255"/>
                <a:gd name="connsiteY24" fmla="*/ 2976487 h 4697319"/>
                <a:gd name="connsiteX25" fmla="*/ 1255457 w 4275255"/>
                <a:gd name="connsiteY25" fmla="*/ 3077330 h 4697319"/>
                <a:gd name="connsiteX26" fmla="*/ 1430613 w 4275255"/>
                <a:gd name="connsiteY26" fmla="*/ 3135885 h 4697319"/>
                <a:gd name="connsiteX27" fmla="*/ 1463048 w 4275255"/>
                <a:gd name="connsiteY27" fmla="*/ 3246486 h 4697319"/>
                <a:gd name="connsiteX28" fmla="*/ 1722536 w 4275255"/>
                <a:gd name="connsiteY28" fmla="*/ 3415643 h 4697319"/>
                <a:gd name="connsiteX29" fmla="*/ 2290167 w 4275255"/>
                <a:gd name="connsiteY29" fmla="*/ 3614074 h 4697319"/>
                <a:gd name="connsiteX30" fmla="*/ 2345308 w 4275255"/>
                <a:gd name="connsiteY30" fmla="*/ 3653110 h 4697319"/>
                <a:gd name="connsiteX31" fmla="*/ 2413424 w 4275255"/>
                <a:gd name="connsiteY31" fmla="*/ 3721423 h 4697319"/>
                <a:gd name="connsiteX32" fmla="*/ 2429642 w 4275255"/>
                <a:gd name="connsiteY32" fmla="*/ 3851543 h 4697319"/>
                <a:gd name="connsiteX33" fmla="*/ 2552899 w 4275255"/>
                <a:gd name="connsiteY33" fmla="*/ 3643351 h 4697319"/>
                <a:gd name="connsiteX34" fmla="*/ 2903208 w 4275255"/>
                <a:gd name="connsiteY34" fmla="*/ 3279016 h 4697319"/>
                <a:gd name="connsiteX35" fmla="*/ 2961593 w 4275255"/>
                <a:gd name="connsiteY35" fmla="*/ 3226968 h 4697319"/>
                <a:gd name="connsiteX36" fmla="*/ 3016733 w 4275255"/>
                <a:gd name="connsiteY36" fmla="*/ 3233474 h 4697319"/>
                <a:gd name="connsiteX37" fmla="*/ 3075116 w 4275255"/>
                <a:gd name="connsiteY37" fmla="*/ 3292028 h 4697319"/>
                <a:gd name="connsiteX38" fmla="*/ 3204860 w 4275255"/>
                <a:gd name="connsiteY38" fmla="*/ 3662869 h 4697319"/>
                <a:gd name="connsiteX39" fmla="*/ 3341092 w 4275255"/>
                <a:gd name="connsiteY39" fmla="*/ 3740941 h 4697319"/>
                <a:gd name="connsiteX40" fmla="*/ 3490298 w 4275255"/>
                <a:gd name="connsiteY40" fmla="*/ 4098770 h 4697319"/>
                <a:gd name="connsiteX41" fmla="*/ 3834119 w 4275255"/>
                <a:gd name="connsiteY41" fmla="*/ 4316720 h 4697319"/>
                <a:gd name="connsiteX42" fmla="*/ 4015759 w 4275255"/>
                <a:gd name="connsiteY42" fmla="*/ 4534670 h 4697319"/>
                <a:gd name="connsiteX43" fmla="*/ 4070901 w 4275255"/>
                <a:gd name="connsiteY43" fmla="*/ 4606235 h 4697319"/>
                <a:gd name="connsiteX44" fmla="*/ 4103337 w 4275255"/>
                <a:gd name="connsiteY44" fmla="*/ 4694066 h 4697319"/>
                <a:gd name="connsiteX45" fmla="*/ 4223350 w 4275255"/>
                <a:gd name="connsiteY45" fmla="*/ 4697319 h 4697319"/>
                <a:gd name="connsiteX46" fmla="*/ 4275255 w 4275255"/>
                <a:gd name="connsiteY46" fmla="*/ 4417566 h 4697319"/>
                <a:gd name="connsiteX47" fmla="*/ 4106580 w 4275255"/>
                <a:gd name="connsiteY47" fmla="*/ 4254913 h 4697319"/>
                <a:gd name="connsiteX0" fmla="*/ 1807156 w 4223350"/>
                <a:gd name="connsiteY0" fmla="*/ 4315739 h 4697319"/>
                <a:gd name="connsiteX1" fmla="*/ 940940 w 4223350"/>
                <a:gd name="connsiteY1" fmla="*/ 3639924 h 4697319"/>
                <a:gd name="connsiteX2" fmla="*/ 0 w 4223350"/>
                <a:gd name="connsiteY2" fmla="*/ 3158071 h 4697319"/>
                <a:gd name="connsiteX3" fmla="*/ 2546473 w 4223350"/>
                <a:gd name="connsiteY3" fmla="*/ 682703 h 4697319"/>
                <a:gd name="connsiteX4" fmla="*/ 2601551 w 4223350"/>
                <a:gd name="connsiteY4" fmla="*/ 592045 h 4697319"/>
                <a:gd name="connsiteX5" fmla="*/ 2575603 w 4223350"/>
                <a:gd name="connsiteY5" fmla="*/ 504214 h 4697319"/>
                <a:gd name="connsiteX6" fmla="*/ 2656694 w 4223350"/>
                <a:gd name="connsiteY6" fmla="*/ 403371 h 4697319"/>
                <a:gd name="connsiteX7" fmla="*/ 2432885 w 4223350"/>
                <a:gd name="connsiteY7" fmla="*/ 35784 h 4697319"/>
                <a:gd name="connsiteX8" fmla="*/ 2241513 w 4223350"/>
                <a:gd name="connsiteY8" fmla="*/ 0 h 4697319"/>
                <a:gd name="connsiteX9" fmla="*/ 2205833 w 4223350"/>
                <a:gd name="connsiteY9" fmla="*/ 169156 h 4697319"/>
                <a:gd name="connsiteX10" fmla="*/ 2131230 w 4223350"/>
                <a:gd name="connsiteY10" fmla="*/ 569274 h 4697319"/>
                <a:gd name="connsiteX11" fmla="*/ 2225295 w 4223350"/>
                <a:gd name="connsiteY11" fmla="*/ 611563 h 4697319"/>
                <a:gd name="connsiteX12" fmla="*/ 2439373 w 4223350"/>
                <a:gd name="connsiteY12" fmla="*/ 676622 h 4697319"/>
                <a:gd name="connsiteX13" fmla="*/ 2416667 w 4223350"/>
                <a:gd name="connsiteY13" fmla="*/ 1336979 h 4697319"/>
                <a:gd name="connsiteX14" fmla="*/ 2559385 w 4223350"/>
                <a:gd name="connsiteY14" fmla="*/ 1681796 h 4697319"/>
                <a:gd name="connsiteX15" fmla="*/ 2257731 w 4223350"/>
                <a:gd name="connsiteY15" fmla="*/ 1818422 h 4697319"/>
                <a:gd name="connsiteX16" fmla="*/ 2095551 w 4223350"/>
                <a:gd name="connsiteY16" fmla="*/ 1899747 h 4697319"/>
                <a:gd name="connsiteX17" fmla="*/ 1972294 w 4223350"/>
                <a:gd name="connsiteY17" fmla="*/ 1948542 h 4697319"/>
                <a:gd name="connsiteX18" fmla="*/ 1897691 w 4223350"/>
                <a:gd name="connsiteY18" fmla="*/ 1974566 h 4697319"/>
                <a:gd name="connsiteX19" fmla="*/ 1818993 w 4223350"/>
                <a:gd name="connsiteY19" fmla="*/ 2105839 h 4697319"/>
                <a:gd name="connsiteX20" fmla="*/ 1673882 w 4223350"/>
                <a:gd name="connsiteY20" fmla="*/ 2156733 h 4697319"/>
                <a:gd name="connsiteX21" fmla="*/ 1391689 w 4223350"/>
                <a:gd name="connsiteY21" fmla="*/ 2696730 h 4697319"/>
                <a:gd name="connsiteX22" fmla="*/ 982995 w 4223350"/>
                <a:gd name="connsiteY22" fmla="*/ 2755284 h 4697319"/>
                <a:gd name="connsiteX23" fmla="*/ 1008944 w 4223350"/>
                <a:gd name="connsiteY23" fmla="*/ 3009017 h 4697319"/>
                <a:gd name="connsiteX24" fmla="*/ 1180854 w 4223350"/>
                <a:gd name="connsiteY24" fmla="*/ 2976487 h 4697319"/>
                <a:gd name="connsiteX25" fmla="*/ 1255457 w 4223350"/>
                <a:gd name="connsiteY25" fmla="*/ 3077330 h 4697319"/>
                <a:gd name="connsiteX26" fmla="*/ 1430613 w 4223350"/>
                <a:gd name="connsiteY26" fmla="*/ 3135885 h 4697319"/>
                <a:gd name="connsiteX27" fmla="*/ 1463048 w 4223350"/>
                <a:gd name="connsiteY27" fmla="*/ 3246486 h 4697319"/>
                <a:gd name="connsiteX28" fmla="*/ 1722536 w 4223350"/>
                <a:gd name="connsiteY28" fmla="*/ 3415643 h 4697319"/>
                <a:gd name="connsiteX29" fmla="*/ 2290167 w 4223350"/>
                <a:gd name="connsiteY29" fmla="*/ 3614074 h 4697319"/>
                <a:gd name="connsiteX30" fmla="*/ 2345308 w 4223350"/>
                <a:gd name="connsiteY30" fmla="*/ 3653110 h 4697319"/>
                <a:gd name="connsiteX31" fmla="*/ 2413424 w 4223350"/>
                <a:gd name="connsiteY31" fmla="*/ 3721423 h 4697319"/>
                <a:gd name="connsiteX32" fmla="*/ 2429642 w 4223350"/>
                <a:gd name="connsiteY32" fmla="*/ 3851543 h 4697319"/>
                <a:gd name="connsiteX33" fmla="*/ 2552899 w 4223350"/>
                <a:gd name="connsiteY33" fmla="*/ 3643351 h 4697319"/>
                <a:gd name="connsiteX34" fmla="*/ 2903208 w 4223350"/>
                <a:gd name="connsiteY34" fmla="*/ 3279016 h 4697319"/>
                <a:gd name="connsiteX35" fmla="*/ 2961593 w 4223350"/>
                <a:gd name="connsiteY35" fmla="*/ 3226968 h 4697319"/>
                <a:gd name="connsiteX36" fmla="*/ 3016733 w 4223350"/>
                <a:gd name="connsiteY36" fmla="*/ 3233474 h 4697319"/>
                <a:gd name="connsiteX37" fmla="*/ 3075116 w 4223350"/>
                <a:gd name="connsiteY37" fmla="*/ 3292028 h 4697319"/>
                <a:gd name="connsiteX38" fmla="*/ 3204860 w 4223350"/>
                <a:gd name="connsiteY38" fmla="*/ 3662869 h 4697319"/>
                <a:gd name="connsiteX39" fmla="*/ 3341092 w 4223350"/>
                <a:gd name="connsiteY39" fmla="*/ 3740941 h 4697319"/>
                <a:gd name="connsiteX40" fmla="*/ 3490298 w 4223350"/>
                <a:gd name="connsiteY40" fmla="*/ 4098770 h 4697319"/>
                <a:gd name="connsiteX41" fmla="*/ 3834119 w 4223350"/>
                <a:gd name="connsiteY41" fmla="*/ 4316720 h 4697319"/>
                <a:gd name="connsiteX42" fmla="*/ 4015759 w 4223350"/>
                <a:gd name="connsiteY42" fmla="*/ 4534670 h 4697319"/>
                <a:gd name="connsiteX43" fmla="*/ 4070901 w 4223350"/>
                <a:gd name="connsiteY43" fmla="*/ 4606235 h 4697319"/>
                <a:gd name="connsiteX44" fmla="*/ 4103337 w 4223350"/>
                <a:gd name="connsiteY44" fmla="*/ 4694066 h 4697319"/>
                <a:gd name="connsiteX45" fmla="*/ 4223350 w 4223350"/>
                <a:gd name="connsiteY45" fmla="*/ 4697319 h 4697319"/>
                <a:gd name="connsiteX46" fmla="*/ 4168216 w 4223350"/>
                <a:gd name="connsiteY46" fmla="*/ 4609493 h 4697319"/>
                <a:gd name="connsiteX47" fmla="*/ 4106580 w 4223350"/>
                <a:gd name="connsiteY47" fmla="*/ 4254913 h 4697319"/>
                <a:gd name="connsiteX0" fmla="*/ 1807156 w 4281735"/>
                <a:gd name="connsiteY0" fmla="*/ 4315739 h 4697319"/>
                <a:gd name="connsiteX1" fmla="*/ 940940 w 4281735"/>
                <a:gd name="connsiteY1" fmla="*/ 3639924 h 4697319"/>
                <a:gd name="connsiteX2" fmla="*/ 0 w 4281735"/>
                <a:gd name="connsiteY2" fmla="*/ 3158071 h 4697319"/>
                <a:gd name="connsiteX3" fmla="*/ 2546473 w 4281735"/>
                <a:gd name="connsiteY3" fmla="*/ 682703 h 4697319"/>
                <a:gd name="connsiteX4" fmla="*/ 2601551 w 4281735"/>
                <a:gd name="connsiteY4" fmla="*/ 592045 h 4697319"/>
                <a:gd name="connsiteX5" fmla="*/ 2575603 w 4281735"/>
                <a:gd name="connsiteY5" fmla="*/ 504214 h 4697319"/>
                <a:gd name="connsiteX6" fmla="*/ 2656694 w 4281735"/>
                <a:gd name="connsiteY6" fmla="*/ 403371 h 4697319"/>
                <a:gd name="connsiteX7" fmla="*/ 2432885 w 4281735"/>
                <a:gd name="connsiteY7" fmla="*/ 35784 h 4697319"/>
                <a:gd name="connsiteX8" fmla="*/ 2241513 w 4281735"/>
                <a:gd name="connsiteY8" fmla="*/ 0 h 4697319"/>
                <a:gd name="connsiteX9" fmla="*/ 2205833 w 4281735"/>
                <a:gd name="connsiteY9" fmla="*/ 169156 h 4697319"/>
                <a:gd name="connsiteX10" fmla="*/ 2131230 w 4281735"/>
                <a:gd name="connsiteY10" fmla="*/ 569274 h 4697319"/>
                <a:gd name="connsiteX11" fmla="*/ 2225295 w 4281735"/>
                <a:gd name="connsiteY11" fmla="*/ 611563 h 4697319"/>
                <a:gd name="connsiteX12" fmla="*/ 2439373 w 4281735"/>
                <a:gd name="connsiteY12" fmla="*/ 676622 h 4697319"/>
                <a:gd name="connsiteX13" fmla="*/ 2416667 w 4281735"/>
                <a:gd name="connsiteY13" fmla="*/ 1336979 h 4697319"/>
                <a:gd name="connsiteX14" fmla="*/ 2559385 w 4281735"/>
                <a:gd name="connsiteY14" fmla="*/ 1681796 h 4697319"/>
                <a:gd name="connsiteX15" fmla="*/ 2257731 w 4281735"/>
                <a:gd name="connsiteY15" fmla="*/ 1818422 h 4697319"/>
                <a:gd name="connsiteX16" fmla="*/ 2095551 w 4281735"/>
                <a:gd name="connsiteY16" fmla="*/ 1899747 h 4697319"/>
                <a:gd name="connsiteX17" fmla="*/ 1972294 w 4281735"/>
                <a:gd name="connsiteY17" fmla="*/ 1948542 h 4697319"/>
                <a:gd name="connsiteX18" fmla="*/ 1897691 w 4281735"/>
                <a:gd name="connsiteY18" fmla="*/ 1974566 h 4697319"/>
                <a:gd name="connsiteX19" fmla="*/ 1818993 w 4281735"/>
                <a:gd name="connsiteY19" fmla="*/ 2105839 h 4697319"/>
                <a:gd name="connsiteX20" fmla="*/ 1673882 w 4281735"/>
                <a:gd name="connsiteY20" fmla="*/ 2156733 h 4697319"/>
                <a:gd name="connsiteX21" fmla="*/ 1391689 w 4281735"/>
                <a:gd name="connsiteY21" fmla="*/ 2696730 h 4697319"/>
                <a:gd name="connsiteX22" fmla="*/ 982995 w 4281735"/>
                <a:gd name="connsiteY22" fmla="*/ 2755284 h 4697319"/>
                <a:gd name="connsiteX23" fmla="*/ 1008944 w 4281735"/>
                <a:gd name="connsiteY23" fmla="*/ 3009017 h 4697319"/>
                <a:gd name="connsiteX24" fmla="*/ 1180854 w 4281735"/>
                <a:gd name="connsiteY24" fmla="*/ 2976487 h 4697319"/>
                <a:gd name="connsiteX25" fmla="*/ 1255457 w 4281735"/>
                <a:gd name="connsiteY25" fmla="*/ 3077330 h 4697319"/>
                <a:gd name="connsiteX26" fmla="*/ 1430613 w 4281735"/>
                <a:gd name="connsiteY26" fmla="*/ 3135885 h 4697319"/>
                <a:gd name="connsiteX27" fmla="*/ 1463048 w 4281735"/>
                <a:gd name="connsiteY27" fmla="*/ 3246486 h 4697319"/>
                <a:gd name="connsiteX28" fmla="*/ 1722536 w 4281735"/>
                <a:gd name="connsiteY28" fmla="*/ 3415643 h 4697319"/>
                <a:gd name="connsiteX29" fmla="*/ 2290167 w 4281735"/>
                <a:gd name="connsiteY29" fmla="*/ 3614074 h 4697319"/>
                <a:gd name="connsiteX30" fmla="*/ 2345308 w 4281735"/>
                <a:gd name="connsiteY30" fmla="*/ 3653110 h 4697319"/>
                <a:gd name="connsiteX31" fmla="*/ 2413424 w 4281735"/>
                <a:gd name="connsiteY31" fmla="*/ 3721423 h 4697319"/>
                <a:gd name="connsiteX32" fmla="*/ 2429642 w 4281735"/>
                <a:gd name="connsiteY32" fmla="*/ 3851543 h 4697319"/>
                <a:gd name="connsiteX33" fmla="*/ 2552899 w 4281735"/>
                <a:gd name="connsiteY33" fmla="*/ 3643351 h 4697319"/>
                <a:gd name="connsiteX34" fmla="*/ 2903208 w 4281735"/>
                <a:gd name="connsiteY34" fmla="*/ 3279016 h 4697319"/>
                <a:gd name="connsiteX35" fmla="*/ 2961593 w 4281735"/>
                <a:gd name="connsiteY35" fmla="*/ 3226968 h 4697319"/>
                <a:gd name="connsiteX36" fmla="*/ 3016733 w 4281735"/>
                <a:gd name="connsiteY36" fmla="*/ 3233474 h 4697319"/>
                <a:gd name="connsiteX37" fmla="*/ 3075116 w 4281735"/>
                <a:gd name="connsiteY37" fmla="*/ 3292028 h 4697319"/>
                <a:gd name="connsiteX38" fmla="*/ 3204860 w 4281735"/>
                <a:gd name="connsiteY38" fmla="*/ 3662869 h 4697319"/>
                <a:gd name="connsiteX39" fmla="*/ 3341092 w 4281735"/>
                <a:gd name="connsiteY39" fmla="*/ 3740941 h 4697319"/>
                <a:gd name="connsiteX40" fmla="*/ 3490298 w 4281735"/>
                <a:gd name="connsiteY40" fmla="*/ 4098770 h 4697319"/>
                <a:gd name="connsiteX41" fmla="*/ 3834119 w 4281735"/>
                <a:gd name="connsiteY41" fmla="*/ 4316720 h 4697319"/>
                <a:gd name="connsiteX42" fmla="*/ 4015759 w 4281735"/>
                <a:gd name="connsiteY42" fmla="*/ 4534670 h 4697319"/>
                <a:gd name="connsiteX43" fmla="*/ 4070901 w 4281735"/>
                <a:gd name="connsiteY43" fmla="*/ 4606235 h 4697319"/>
                <a:gd name="connsiteX44" fmla="*/ 4103337 w 4281735"/>
                <a:gd name="connsiteY44" fmla="*/ 4694066 h 4697319"/>
                <a:gd name="connsiteX45" fmla="*/ 4223350 w 4281735"/>
                <a:gd name="connsiteY45" fmla="*/ 4697319 h 4697319"/>
                <a:gd name="connsiteX46" fmla="*/ 4168216 w 4281735"/>
                <a:gd name="connsiteY46" fmla="*/ 4609493 h 4697319"/>
                <a:gd name="connsiteX47" fmla="*/ 4281735 w 4281735"/>
                <a:gd name="connsiteY47" fmla="*/ 4580212 h 4697319"/>
                <a:gd name="connsiteX0" fmla="*/ 1807156 w 4281735"/>
                <a:gd name="connsiteY0" fmla="*/ 4315739 h 4697319"/>
                <a:gd name="connsiteX1" fmla="*/ 940940 w 4281735"/>
                <a:gd name="connsiteY1" fmla="*/ 3639924 h 4697319"/>
                <a:gd name="connsiteX2" fmla="*/ 0 w 4281735"/>
                <a:gd name="connsiteY2" fmla="*/ 3158071 h 4697319"/>
                <a:gd name="connsiteX3" fmla="*/ 2546473 w 4281735"/>
                <a:gd name="connsiteY3" fmla="*/ 682703 h 4697319"/>
                <a:gd name="connsiteX4" fmla="*/ 2601551 w 4281735"/>
                <a:gd name="connsiteY4" fmla="*/ 592045 h 4697319"/>
                <a:gd name="connsiteX5" fmla="*/ 2575603 w 4281735"/>
                <a:gd name="connsiteY5" fmla="*/ 504214 h 4697319"/>
                <a:gd name="connsiteX6" fmla="*/ 2656694 w 4281735"/>
                <a:gd name="connsiteY6" fmla="*/ 403371 h 4697319"/>
                <a:gd name="connsiteX7" fmla="*/ 2432885 w 4281735"/>
                <a:gd name="connsiteY7" fmla="*/ 35784 h 4697319"/>
                <a:gd name="connsiteX8" fmla="*/ 2241513 w 4281735"/>
                <a:gd name="connsiteY8" fmla="*/ 0 h 4697319"/>
                <a:gd name="connsiteX9" fmla="*/ 2205833 w 4281735"/>
                <a:gd name="connsiteY9" fmla="*/ 169156 h 4697319"/>
                <a:gd name="connsiteX10" fmla="*/ 2131230 w 4281735"/>
                <a:gd name="connsiteY10" fmla="*/ 569274 h 4697319"/>
                <a:gd name="connsiteX11" fmla="*/ 2225295 w 4281735"/>
                <a:gd name="connsiteY11" fmla="*/ 611563 h 4697319"/>
                <a:gd name="connsiteX12" fmla="*/ 2439373 w 4281735"/>
                <a:gd name="connsiteY12" fmla="*/ 676622 h 4697319"/>
                <a:gd name="connsiteX13" fmla="*/ 2416667 w 4281735"/>
                <a:gd name="connsiteY13" fmla="*/ 1336979 h 4697319"/>
                <a:gd name="connsiteX14" fmla="*/ 2559385 w 4281735"/>
                <a:gd name="connsiteY14" fmla="*/ 1681796 h 4697319"/>
                <a:gd name="connsiteX15" fmla="*/ 2257731 w 4281735"/>
                <a:gd name="connsiteY15" fmla="*/ 1818422 h 4697319"/>
                <a:gd name="connsiteX16" fmla="*/ 2095551 w 4281735"/>
                <a:gd name="connsiteY16" fmla="*/ 1899747 h 4697319"/>
                <a:gd name="connsiteX17" fmla="*/ 1972294 w 4281735"/>
                <a:gd name="connsiteY17" fmla="*/ 1948542 h 4697319"/>
                <a:gd name="connsiteX18" fmla="*/ 1897691 w 4281735"/>
                <a:gd name="connsiteY18" fmla="*/ 1974566 h 4697319"/>
                <a:gd name="connsiteX19" fmla="*/ 1818993 w 4281735"/>
                <a:gd name="connsiteY19" fmla="*/ 2105839 h 4697319"/>
                <a:gd name="connsiteX20" fmla="*/ 1673882 w 4281735"/>
                <a:gd name="connsiteY20" fmla="*/ 2156733 h 4697319"/>
                <a:gd name="connsiteX21" fmla="*/ 1391689 w 4281735"/>
                <a:gd name="connsiteY21" fmla="*/ 2696730 h 4697319"/>
                <a:gd name="connsiteX22" fmla="*/ 982995 w 4281735"/>
                <a:gd name="connsiteY22" fmla="*/ 2755284 h 4697319"/>
                <a:gd name="connsiteX23" fmla="*/ 1008944 w 4281735"/>
                <a:gd name="connsiteY23" fmla="*/ 3009017 h 4697319"/>
                <a:gd name="connsiteX24" fmla="*/ 1180854 w 4281735"/>
                <a:gd name="connsiteY24" fmla="*/ 2976487 h 4697319"/>
                <a:gd name="connsiteX25" fmla="*/ 1255457 w 4281735"/>
                <a:gd name="connsiteY25" fmla="*/ 3077330 h 4697319"/>
                <a:gd name="connsiteX26" fmla="*/ 1430613 w 4281735"/>
                <a:gd name="connsiteY26" fmla="*/ 3135885 h 4697319"/>
                <a:gd name="connsiteX27" fmla="*/ 1463048 w 4281735"/>
                <a:gd name="connsiteY27" fmla="*/ 3246486 h 4697319"/>
                <a:gd name="connsiteX28" fmla="*/ 1722536 w 4281735"/>
                <a:gd name="connsiteY28" fmla="*/ 3415643 h 4697319"/>
                <a:gd name="connsiteX29" fmla="*/ 2290167 w 4281735"/>
                <a:gd name="connsiteY29" fmla="*/ 3614074 h 4697319"/>
                <a:gd name="connsiteX30" fmla="*/ 2345308 w 4281735"/>
                <a:gd name="connsiteY30" fmla="*/ 3653110 h 4697319"/>
                <a:gd name="connsiteX31" fmla="*/ 2413424 w 4281735"/>
                <a:gd name="connsiteY31" fmla="*/ 3721423 h 4697319"/>
                <a:gd name="connsiteX32" fmla="*/ 2429642 w 4281735"/>
                <a:gd name="connsiteY32" fmla="*/ 3851543 h 4697319"/>
                <a:gd name="connsiteX33" fmla="*/ 2552899 w 4281735"/>
                <a:gd name="connsiteY33" fmla="*/ 3643351 h 4697319"/>
                <a:gd name="connsiteX34" fmla="*/ 2903208 w 4281735"/>
                <a:gd name="connsiteY34" fmla="*/ 3279016 h 4697319"/>
                <a:gd name="connsiteX35" fmla="*/ 2961593 w 4281735"/>
                <a:gd name="connsiteY35" fmla="*/ 3226968 h 4697319"/>
                <a:gd name="connsiteX36" fmla="*/ 3016733 w 4281735"/>
                <a:gd name="connsiteY36" fmla="*/ 3233474 h 4697319"/>
                <a:gd name="connsiteX37" fmla="*/ 3075116 w 4281735"/>
                <a:gd name="connsiteY37" fmla="*/ 3292028 h 4697319"/>
                <a:gd name="connsiteX38" fmla="*/ 3204860 w 4281735"/>
                <a:gd name="connsiteY38" fmla="*/ 3662869 h 4697319"/>
                <a:gd name="connsiteX39" fmla="*/ 3341092 w 4281735"/>
                <a:gd name="connsiteY39" fmla="*/ 3740941 h 4697319"/>
                <a:gd name="connsiteX40" fmla="*/ 3490298 w 4281735"/>
                <a:gd name="connsiteY40" fmla="*/ 4098770 h 4697319"/>
                <a:gd name="connsiteX41" fmla="*/ 3834119 w 4281735"/>
                <a:gd name="connsiteY41" fmla="*/ 4316720 h 4697319"/>
                <a:gd name="connsiteX42" fmla="*/ 4015759 w 4281735"/>
                <a:gd name="connsiteY42" fmla="*/ 4534670 h 4697319"/>
                <a:gd name="connsiteX43" fmla="*/ 4070901 w 4281735"/>
                <a:gd name="connsiteY43" fmla="*/ 4606235 h 4697319"/>
                <a:gd name="connsiteX44" fmla="*/ 4103337 w 4281735"/>
                <a:gd name="connsiteY44" fmla="*/ 4694066 h 4697319"/>
                <a:gd name="connsiteX45" fmla="*/ 4223350 w 4281735"/>
                <a:gd name="connsiteY45" fmla="*/ 4697319 h 4697319"/>
                <a:gd name="connsiteX46" fmla="*/ 4168216 w 4281735"/>
                <a:gd name="connsiteY46" fmla="*/ 4609493 h 4697319"/>
                <a:gd name="connsiteX47" fmla="*/ 4281735 w 4281735"/>
                <a:gd name="connsiteY47" fmla="*/ 4580212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362825 w 4362825"/>
                <a:gd name="connsiteY47" fmla="*/ 4599730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259029 w 4362825"/>
                <a:gd name="connsiteY47" fmla="*/ 4602983 h 4697319"/>
                <a:gd name="connsiteX48" fmla="*/ 4362825 w 4362825"/>
                <a:gd name="connsiteY48" fmla="*/ 4599730 h 4697319"/>
                <a:gd name="connsiteX0" fmla="*/ 1807156 w 4362825"/>
                <a:gd name="connsiteY0" fmla="*/ 4315739 h 4697319"/>
                <a:gd name="connsiteX1" fmla="*/ 940940 w 4362825"/>
                <a:gd name="connsiteY1" fmla="*/ 3639924 h 4697319"/>
                <a:gd name="connsiteX2" fmla="*/ 0 w 4362825"/>
                <a:gd name="connsiteY2" fmla="*/ 3158071 h 4697319"/>
                <a:gd name="connsiteX3" fmla="*/ 2546473 w 4362825"/>
                <a:gd name="connsiteY3" fmla="*/ 682703 h 4697319"/>
                <a:gd name="connsiteX4" fmla="*/ 2601551 w 4362825"/>
                <a:gd name="connsiteY4" fmla="*/ 592045 h 4697319"/>
                <a:gd name="connsiteX5" fmla="*/ 2575603 w 4362825"/>
                <a:gd name="connsiteY5" fmla="*/ 504214 h 4697319"/>
                <a:gd name="connsiteX6" fmla="*/ 2656694 w 4362825"/>
                <a:gd name="connsiteY6" fmla="*/ 403371 h 4697319"/>
                <a:gd name="connsiteX7" fmla="*/ 2432885 w 4362825"/>
                <a:gd name="connsiteY7" fmla="*/ 35784 h 4697319"/>
                <a:gd name="connsiteX8" fmla="*/ 2241513 w 4362825"/>
                <a:gd name="connsiteY8" fmla="*/ 0 h 4697319"/>
                <a:gd name="connsiteX9" fmla="*/ 2205833 w 4362825"/>
                <a:gd name="connsiteY9" fmla="*/ 169156 h 4697319"/>
                <a:gd name="connsiteX10" fmla="*/ 2131230 w 4362825"/>
                <a:gd name="connsiteY10" fmla="*/ 569274 h 4697319"/>
                <a:gd name="connsiteX11" fmla="*/ 2225295 w 4362825"/>
                <a:gd name="connsiteY11" fmla="*/ 611563 h 4697319"/>
                <a:gd name="connsiteX12" fmla="*/ 2439373 w 4362825"/>
                <a:gd name="connsiteY12" fmla="*/ 676622 h 4697319"/>
                <a:gd name="connsiteX13" fmla="*/ 2416667 w 4362825"/>
                <a:gd name="connsiteY13" fmla="*/ 1336979 h 4697319"/>
                <a:gd name="connsiteX14" fmla="*/ 2559385 w 4362825"/>
                <a:gd name="connsiteY14" fmla="*/ 1681796 h 4697319"/>
                <a:gd name="connsiteX15" fmla="*/ 2257731 w 4362825"/>
                <a:gd name="connsiteY15" fmla="*/ 1818422 h 4697319"/>
                <a:gd name="connsiteX16" fmla="*/ 2095551 w 4362825"/>
                <a:gd name="connsiteY16" fmla="*/ 1899747 h 4697319"/>
                <a:gd name="connsiteX17" fmla="*/ 1972294 w 4362825"/>
                <a:gd name="connsiteY17" fmla="*/ 1948542 h 4697319"/>
                <a:gd name="connsiteX18" fmla="*/ 1897691 w 4362825"/>
                <a:gd name="connsiteY18" fmla="*/ 1974566 h 4697319"/>
                <a:gd name="connsiteX19" fmla="*/ 1818993 w 4362825"/>
                <a:gd name="connsiteY19" fmla="*/ 2105839 h 4697319"/>
                <a:gd name="connsiteX20" fmla="*/ 1673882 w 4362825"/>
                <a:gd name="connsiteY20" fmla="*/ 2156733 h 4697319"/>
                <a:gd name="connsiteX21" fmla="*/ 1391689 w 4362825"/>
                <a:gd name="connsiteY21" fmla="*/ 2696730 h 4697319"/>
                <a:gd name="connsiteX22" fmla="*/ 982995 w 4362825"/>
                <a:gd name="connsiteY22" fmla="*/ 2755284 h 4697319"/>
                <a:gd name="connsiteX23" fmla="*/ 1008944 w 4362825"/>
                <a:gd name="connsiteY23" fmla="*/ 3009017 h 4697319"/>
                <a:gd name="connsiteX24" fmla="*/ 1180854 w 4362825"/>
                <a:gd name="connsiteY24" fmla="*/ 2976487 h 4697319"/>
                <a:gd name="connsiteX25" fmla="*/ 1255457 w 4362825"/>
                <a:gd name="connsiteY25" fmla="*/ 3077330 h 4697319"/>
                <a:gd name="connsiteX26" fmla="*/ 1430613 w 4362825"/>
                <a:gd name="connsiteY26" fmla="*/ 3135885 h 4697319"/>
                <a:gd name="connsiteX27" fmla="*/ 1463048 w 4362825"/>
                <a:gd name="connsiteY27" fmla="*/ 3246486 h 4697319"/>
                <a:gd name="connsiteX28" fmla="*/ 1722536 w 4362825"/>
                <a:gd name="connsiteY28" fmla="*/ 3415643 h 4697319"/>
                <a:gd name="connsiteX29" fmla="*/ 2290167 w 4362825"/>
                <a:gd name="connsiteY29" fmla="*/ 3614074 h 4697319"/>
                <a:gd name="connsiteX30" fmla="*/ 2345308 w 4362825"/>
                <a:gd name="connsiteY30" fmla="*/ 3653110 h 4697319"/>
                <a:gd name="connsiteX31" fmla="*/ 2413424 w 4362825"/>
                <a:gd name="connsiteY31" fmla="*/ 3721423 h 4697319"/>
                <a:gd name="connsiteX32" fmla="*/ 2429642 w 4362825"/>
                <a:gd name="connsiteY32" fmla="*/ 3851543 h 4697319"/>
                <a:gd name="connsiteX33" fmla="*/ 2552899 w 4362825"/>
                <a:gd name="connsiteY33" fmla="*/ 3643351 h 4697319"/>
                <a:gd name="connsiteX34" fmla="*/ 2903208 w 4362825"/>
                <a:gd name="connsiteY34" fmla="*/ 3279016 h 4697319"/>
                <a:gd name="connsiteX35" fmla="*/ 2961593 w 4362825"/>
                <a:gd name="connsiteY35" fmla="*/ 3226968 h 4697319"/>
                <a:gd name="connsiteX36" fmla="*/ 3016733 w 4362825"/>
                <a:gd name="connsiteY36" fmla="*/ 3233474 h 4697319"/>
                <a:gd name="connsiteX37" fmla="*/ 3075116 w 4362825"/>
                <a:gd name="connsiteY37" fmla="*/ 3292028 h 4697319"/>
                <a:gd name="connsiteX38" fmla="*/ 3204860 w 4362825"/>
                <a:gd name="connsiteY38" fmla="*/ 3662869 h 4697319"/>
                <a:gd name="connsiteX39" fmla="*/ 3341092 w 4362825"/>
                <a:gd name="connsiteY39" fmla="*/ 3740941 h 4697319"/>
                <a:gd name="connsiteX40" fmla="*/ 3490298 w 4362825"/>
                <a:gd name="connsiteY40" fmla="*/ 4098770 h 4697319"/>
                <a:gd name="connsiteX41" fmla="*/ 3834119 w 4362825"/>
                <a:gd name="connsiteY41" fmla="*/ 4316720 h 4697319"/>
                <a:gd name="connsiteX42" fmla="*/ 4015759 w 4362825"/>
                <a:gd name="connsiteY42" fmla="*/ 4534670 h 4697319"/>
                <a:gd name="connsiteX43" fmla="*/ 4070901 w 4362825"/>
                <a:gd name="connsiteY43" fmla="*/ 4606235 h 4697319"/>
                <a:gd name="connsiteX44" fmla="*/ 4103337 w 4362825"/>
                <a:gd name="connsiteY44" fmla="*/ 4694066 h 4697319"/>
                <a:gd name="connsiteX45" fmla="*/ 4223350 w 4362825"/>
                <a:gd name="connsiteY45" fmla="*/ 4697319 h 4697319"/>
                <a:gd name="connsiteX46" fmla="*/ 4168216 w 4362825"/>
                <a:gd name="connsiteY46" fmla="*/ 4609493 h 4697319"/>
                <a:gd name="connsiteX47" fmla="*/ 4262272 w 4362825"/>
                <a:gd name="connsiteY47" fmla="*/ 4589971 h 4697319"/>
                <a:gd name="connsiteX48" fmla="*/ 4362825 w 4362825"/>
                <a:gd name="connsiteY48" fmla="*/ 4599730 h 4697319"/>
                <a:gd name="connsiteX0" fmla="*/ 1807156 w 4372556"/>
                <a:gd name="connsiteY0" fmla="*/ 4315739 h 4697319"/>
                <a:gd name="connsiteX1" fmla="*/ 940940 w 4372556"/>
                <a:gd name="connsiteY1" fmla="*/ 3639924 h 4697319"/>
                <a:gd name="connsiteX2" fmla="*/ 0 w 4372556"/>
                <a:gd name="connsiteY2" fmla="*/ 3158071 h 4697319"/>
                <a:gd name="connsiteX3" fmla="*/ 2546473 w 4372556"/>
                <a:gd name="connsiteY3" fmla="*/ 682703 h 4697319"/>
                <a:gd name="connsiteX4" fmla="*/ 2601551 w 4372556"/>
                <a:gd name="connsiteY4" fmla="*/ 592045 h 4697319"/>
                <a:gd name="connsiteX5" fmla="*/ 2575603 w 4372556"/>
                <a:gd name="connsiteY5" fmla="*/ 504214 h 4697319"/>
                <a:gd name="connsiteX6" fmla="*/ 2656694 w 4372556"/>
                <a:gd name="connsiteY6" fmla="*/ 403371 h 4697319"/>
                <a:gd name="connsiteX7" fmla="*/ 2432885 w 4372556"/>
                <a:gd name="connsiteY7" fmla="*/ 35784 h 4697319"/>
                <a:gd name="connsiteX8" fmla="*/ 2241513 w 4372556"/>
                <a:gd name="connsiteY8" fmla="*/ 0 h 4697319"/>
                <a:gd name="connsiteX9" fmla="*/ 2205833 w 4372556"/>
                <a:gd name="connsiteY9" fmla="*/ 169156 h 4697319"/>
                <a:gd name="connsiteX10" fmla="*/ 2131230 w 4372556"/>
                <a:gd name="connsiteY10" fmla="*/ 569274 h 4697319"/>
                <a:gd name="connsiteX11" fmla="*/ 2225295 w 4372556"/>
                <a:gd name="connsiteY11" fmla="*/ 611563 h 4697319"/>
                <a:gd name="connsiteX12" fmla="*/ 2439373 w 4372556"/>
                <a:gd name="connsiteY12" fmla="*/ 676622 h 4697319"/>
                <a:gd name="connsiteX13" fmla="*/ 2416667 w 4372556"/>
                <a:gd name="connsiteY13" fmla="*/ 1336979 h 4697319"/>
                <a:gd name="connsiteX14" fmla="*/ 2559385 w 4372556"/>
                <a:gd name="connsiteY14" fmla="*/ 1681796 h 4697319"/>
                <a:gd name="connsiteX15" fmla="*/ 2257731 w 4372556"/>
                <a:gd name="connsiteY15" fmla="*/ 1818422 h 4697319"/>
                <a:gd name="connsiteX16" fmla="*/ 2095551 w 4372556"/>
                <a:gd name="connsiteY16" fmla="*/ 1899747 h 4697319"/>
                <a:gd name="connsiteX17" fmla="*/ 1972294 w 4372556"/>
                <a:gd name="connsiteY17" fmla="*/ 1948542 h 4697319"/>
                <a:gd name="connsiteX18" fmla="*/ 1897691 w 4372556"/>
                <a:gd name="connsiteY18" fmla="*/ 1974566 h 4697319"/>
                <a:gd name="connsiteX19" fmla="*/ 1818993 w 4372556"/>
                <a:gd name="connsiteY19" fmla="*/ 2105839 h 4697319"/>
                <a:gd name="connsiteX20" fmla="*/ 1673882 w 4372556"/>
                <a:gd name="connsiteY20" fmla="*/ 2156733 h 4697319"/>
                <a:gd name="connsiteX21" fmla="*/ 1391689 w 4372556"/>
                <a:gd name="connsiteY21" fmla="*/ 2696730 h 4697319"/>
                <a:gd name="connsiteX22" fmla="*/ 982995 w 4372556"/>
                <a:gd name="connsiteY22" fmla="*/ 2755284 h 4697319"/>
                <a:gd name="connsiteX23" fmla="*/ 1008944 w 4372556"/>
                <a:gd name="connsiteY23" fmla="*/ 3009017 h 4697319"/>
                <a:gd name="connsiteX24" fmla="*/ 1180854 w 4372556"/>
                <a:gd name="connsiteY24" fmla="*/ 2976487 h 4697319"/>
                <a:gd name="connsiteX25" fmla="*/ 1255457 w 4372556"/>
                <a:gd name="connsiteY25" fmla="*/ 3077330 h 4697319"/>
                <a:gd name="connsiteX26" fmla="*/ 1430613 w 4372556"/>
                <a:gd name="connsiteY26" fmla="*/ 3135885 h 4697319"/>
                <a:gd name="connsiteX27" fmla="*/ 1463048 w 4372556"/>
                <a:gd name="connsiteY27" fmla="*/ 3246486 h 4697319"/>
                <a:gd name="connsiteX28" fmla="*/ 1722536 w 4372556"/>
                <a:gd name="connsiteY28" fmla="*/ 3415643 h 4697319"/>
                <a:gd name="connsiteX29" fmla="*/ 2290167 w 4372556"/>
                <a:gd name="connsiteY29" fmla="*/ 3614074 h 4697319"/>
                <a:gd name="connsiteX30" fmla="*/ 2345308 w 4372556"/>
                <a:gd name="connsiteY30" fmla="*/ 3653110 h 4697319"/>
                <a:gd name="connsiteX31" fmla="*/ 2413424 w 4372556"/>
                <a:gd name="connsiteY31" fmla="*/ 3721423 h 4697319"/>
                <a:gd name="connsiteX32" fmla="*/ 2429642 w 4372556"/>
                <a:gd name="connsiteY32" fmla="*/ 3851543 h 4697319"/>
                <a:gd name="connsiteX33" fmla="*/ 2552899 w 4372556"/>
                <a:gd name="connsiteY33" fmla="*/ 3643351 h 4697319"/>
                <a:gd name="connsiteX34" fmla="*/ 2903208 w 4372556"/>
                <a:gd name="connsiteY34" fmla="*/ 3279016 h 4697319"/>
                <a:gd name="connsiteX35" fmla="*/ 2961593 w 4372556"/>
                <a:gd name="connsiteY35" fmla="*/ 3226968 h 4697319"/>
                <a:gd name="connsiteX36" fmla="*/ 3016733 w 4372556"/>
                <a:gd name="connsiteY36" fmla="*/ 3233474 h 4697319"/>
                <a:gd name="connsiteX37" fmla="*/ 3075116 w 4372556"/>
                <a:gd name="connsiteY37" fmla="*/ 3292028 h 4697319"/>
                <a:gd name="connsiteX38" fmla="*/ 3204860 w 4372556"/>
                <a:gd name="connsiteY38" fmla="*/ 3662869 h 4697319"/>
                <a:gd name="connsiteX39" fmla="*/ 3341092 w 4372556"/>
                <a:gd name="connsiteY39" fmla="*/ 3740941 h 4697319"/>
                <a:gd name="connsiteX40" fmla="*/ 3490298 w 4372556"/>
                <a:gd name="connsiteY40" fmla="*/ 4098770 h 4697319"/>
                <a:gd name="connsiteX41" fmla="*/ 3834119 w 4372556"/>
                <a:gd name="connsiteY41" fmla="*/ 4316720 h 4697319"/>
                <a:gd name="connsiteX42" fmla="*/ 4015759 w 4372556"/>
                <a:gd name="connsiteY42" fmla="*/ 4534670 h 4697319"/>
                <a:gd name="connsiteX43" fmla="*/ 4070901 w 4372556"/>
                <a:gd name="connsiteY43" fmla="*/ 4606235 h 4697319"/>
                <a:gd name="connsiteX44" fmla="*/ 4103337 w 4372556"/>
                <a:gd name="connsiteY44" fmla="*/ 4694066 h 4697319"/>
                <a:gd name="connsiteX45" fmla="*/ 4223350 w 4372556"/>
                <a:gd name="connsiteY45" fmla="*/ 4697319 h 4697319"/>
                <a:gd name="connsiteX46" fmla="*/ 4168216 w 4372556"/>
                <a:gd name="connsiteY46" fmla="*/ 4609493 h 4697319"/>
                <a:gd name="connsiteX47" fmla="*/ 4262272 w 4372556"/>
                <a:gd name="connsiteY47" fmla="*/ 4589971 h 4697319"/>
                <a:gd name="connsiteX48" fmla="*/ 4372556 w 4372556"/>
                <a:gd name="connsiteY48" fmla="*/ 4606236 h 4697319"/>
                <a:gd name="connsiteX0" fmla="*/ 866216 w 3431616"/>
                <a:gd name="connsiteY0" fmla="*/ 4315739 h 4697319"/>
                <a:gd name="connsiteX1" fmla="*/ 0 w 3431616"/>
                <a:gd name="connsiteY1" fmla="*/ 3639924 h 4697319"/>
                <a:gd name="connsiteX2" fmla="*/ 2406459 w 3431616"/>
                <a:gd name="connsiteY2" fmla="*/ 2050427 h 4697319"/>
                <a:gd name="connsiteX3" fmla="*/ 1605533 w 3431616"/>
                <a:gd name="connsiteY3" fmla="*/ 682703 h 4697319"/>
                <a:gd name="connsiteX4" fmla="*/ 1660611 w 3431616"/>
                <a:gd name="connsiteY4" fmla="*/ 592045 h 4697319"/>
                <a:gd name="connsiteX5" fmla="*/ 1634663 w 3431616"/>
                <a:gd name="connsiteY5" fmla="*/ 504214 h 4697319"/>
                <a:gd name="connsiteX6" fmla="*/ 1715754 w 3431616"/>
                <a:gd name="connsiteY6" fmla="*/ 403371 h 4697319"/>
                <a:gd name="connsiteX7" fmla="*/ 1491945 w 3431616"/>
                <a:gd name="connsiteY7" fmla="*/ 35784 h 4697319"/>
                <a:gd name="connsiteX8" fmla="*/ 1300573 w 3431616"/>
                <a:gd name="connsiteY8" fmla="*/ 0 h 4697319"/>
                <a:gd name="connsiteX9" fmla="*/ 1264893 w 3431616"/>
                <a:gd name="connsiteY9" fmla="*/ 169156 h 4697319"/>
                <a:gd name="connsiteX10" fmla="*/ 1190290 w 3431616"/>
                <a:gd name="connsiteY10" fmla="*/ 569274 h 4697319"/>
                <a:gd name="connsiteX11" fmla="*/ 1284355 w 3431616"/>
                <a:gd name="connsiteY11" fmla="*/ 611563 h 4697319"/>
                <a:gd name="connsiteX12" fmla="*/ 1498433 w 3431616"/>
                <a:gd name="connsiteY12" fmla="*/ 676622 h 4697319"/>
                <a:gd name="connsiteX13" fmla="*/ 1475727 w 3431616"/>
                <a:gd name="connsiteY13" fmla="*/ 1336979 h 4697319"/>
                <a:gd name="connsiteX14" fmla="*/ 1618445 w 3431616"/>
                <a:gd name="connsiteY14" fmla="*/ 1681796 h 4697319"/>
                <a:gd name="connsiteX15" fmla="*/ 1316791 w 3431616"/>
                <a:gd name="connsiteY15" fmla="*/ 1818422 h 4697319"/>
                <a:gd name="connsiteX16" fmla="*/ 1154611 w 3431616"/>
                <a:gd name="connsiteY16" fmla="*/ 1899747 h 4697319"/>
                <a:gd name="connsiteX17" fmla="*/ 1031354 w 3431616"/>
                <a:gd name="connsiteY17" fmla="*/ 1948542 h 4697319"/>
                <a:gd name="connsiteX18" fmla="*/ 956751 w 3431616"/>
                <a:gd name="connsiteY18" fmla="*/ 1974566 h 4697319"/>
                <a:gd name="connsiteX19" fmla="*/ 878053 w 3431616"/>
                <a:gd name="connsiteY19" fmla="*/ 2105839 h 4697319"/>
                <a:gd name="connsiteX20" fmla="*/ 732942 w 3431616"/>
                <a:gd name="connsiteY20" fmla="*/ 2156733 h 4697319"/>
                <a:gd name="connsiteX21" fmla="*/ 450749 w 3431616"/>
                <a:gd name="connsiteY21" fmla="*/ 2696730 h 4697319"/>
                <a:gd name="connsiteX22" fmla="*/ 42055 w 3431616"/>
                <a:gd name="connsiteY22" fmla="*/ 2755284 h 4697319"/>
                <a:gd name="connsiteX23" fmla="*/ 68004 w 3431616"/>
                <a:gd name="connsiteY23" fmla="*/ 3009017 h 4697319"/>
                <a:gd name="connsiteX24" fmla="*/ 239914 w 3431616"/>
                <a:gd name="connsiteY24" fmla="*/ 2976487 h 4697319"/>
                <a:gd name="connsiteX25" fmla="*/ 314517 w 3431616"/>
                <a:gd name="connsiteY25" fmla="*/ 3077330 h 4697319"/>
                <a:gd name="connsiteX26" fmla="*/ 489673 w 3431616"/>
                <a:gd name="connsiteY26" fmla="*/ 3135885 h 4697319"/>
                <a:gd name="connsiteX27" fmla="*/ 522108 w 3431616"/>
                <a:gd name="connsiteY27" fmla="*/ 3246486 h 4697319"/>
                <a:gd name="connsiteX28" fmla="*/ 781596 w 3431616"/>
                <a:gd name="connsiteY28" fmla="*/ 3415643 h 4697319"/>
                <a:gd name="connsiteX29" fmla="*/ 1349227 w 3431616"/>
                <a:gd name="connsiteY29" fmla="*/ 3614074 h 4697319"/>
                <a:gd name="connsiteX30" fmla="*/ 1404368 w 3431616"/>
                <a:gd name="connsiteY30" fmla="*/ 3653110 h 4697319"/>
                <a:gd name="connsiteX31" fmla="*/ 1472484 w 3431616"/>
                <a:gd name="connsiteY31" fmla="*/ 3721423 h 4697319"/>
                <a:gd name="connsiteX32" fmla="*/ 1488702 w 3431616"/>
                <a:gd name="connsiteY32" fmla="*/ 3851543 h 4697319"/>
                <a:gd name="connsiteX33" fmla="*/ 1611959 w 3431616"/>
                <a:gd name="connsiteY33" fmla="*/ 3643351 h 4697319"/>
                <a:gd name="connsiteX34" fmla="*/ 1962268 w 3431616"/>
                <a:gd name="connsiteY34" fmla="*/ 3279016 h 4697319"/>
                <a:gd name="connsiteX35" fmla="*/ 2020653 w 3431616"/>
                <a:gd name="connsiteY35" fmla="*/ 3226968 h 4697319"/>
                <a:gd name="connsiteX36" fmla="*/ 2075793 w 3431616"/>
                <a:gd name="connsiteY36" fmla="*/ 3233474 h 4697319"/>
                <a:gd name="connsiteX37" fmla="*/ 2134176 w 3431616"/>
                <a:gd name="connsiteY37" fmla="*/ 3292028 h 4697319"/>
                <a:gd name="connsiteX38" fmla="*/ 2263920 w 3431616"/>
                <a:gd name="connsiteY38" fmla="*/ 3662869 h 4697319"/>
                <a:gd name="connsiteX39" fmla="*/ 2400152 w 3431616"/>
                <a:gd name="connsiteY39" fmla="*/ 3740941 h 4697319"/>
                <a:gd name="connsiteX40" fmla="*/ 2549358 w 3431616"/>
                <a:gd name="connsiteY40" fmla="*/ 4098770 h 4697319"/>
                <a:gd name="connsiteX41" fmla="*/ 2893179 w 3431616"/>
                <a:gd name="connsiteY41" fmla="*/ 4316720 h 4697319"/>
                <a:gd name="connsiteX42" fmla="*/ 3074819 w 3431616"/>
                <a:gd name="connsiteY42" fmla="*/ 4534670 h 4697319"/>
                <a:gd name="connsiteX43" fmla="*/ 3129961 w 3431616"/>
                <a:gd name="connsiteY43" fmla="*/ 4606235 h 4697319"/>
                <a:gd name="connsiteX44" fmla="*/ 3162397 w 3431616"/>
                <a:gd name="connsiteY44" fmla="*/ 4694066 h 4697319"/>
                <a:gd name="connsiteX45" fmla="*/ 3282410 w 3431616"/>
                <a:gd name="connsiteY45" fmla="*/ 4697319 h 4697319"/>
                <a:gd name="connsiteX46" fmla="*/ 3227276 w 3431616"/>
                <a:gd name="connsiteY46" fmla="*/ 4609493 h 4697319"/>
                <a:gd name="connsiteX47" fmla="*/ 3321332 w 3431616"/>
                <a:gd name="connsiteY47" fmla="*/ 4589971 h 4697319"/>
                <a:gd name="connsiteX48" fmla="*/ 3431616 w 3431616"/>
                <a:gd name="connsiteY48" fmla="*/ 4606236 h 4697319"/>
                <a:gd name="connsiteX0" fmla="*/ 866216 w 3431616"/>
                <a:gd name="connsiteY0" fmla="*/ 4315739 h 4697319"/>
                <a:gd name="connsiteX1" fmla="*/ 0 w 3431616"/>
                <a:gd name="connsiteY1" fmla="*/ 3639924 h 4697319"/>
                <a:gd name="connsiteX2" fmla="*/ 2406459 w 3431616"/>
                <a:gd name="connsiteY2" fmla="*/ 2050427 h 4697319"/>
                <a:gd name="connsiteX3" fmla="*/ 1605533 w 3431616"/>
                <a:gd name="connsiteY3" fmla="*/ 682703 h 4697319"/>
                <a:gd name="connsiteX4" fmla="*/ 1660611 w 3431616"/>
                <a:gd name="connsiteY4" fmla="*/ 592045 h 4697319"/>
                <a:gd name="connsiteX5" fmla="*/ 1634663 w 3431616"/>
                <a:gd name="connsiteY5" fmla="*/ 504214 h 4697319"/>
                <a:gd name="connsiteX6" fmla="*/ 1715754 w 3431616"/>
                <a:gd name="connsiteY6" fmla="*/ 403371 h 4697319"/>
                <a:gd name="connsiteX7" fmla="*/ 1491945 w 3431616"/>
                <a:gd name="connsiteY7" fmla="*/ 35784 h 4697319"/>
                <a:gd name="connsiteX8" fmla="*/ 1300573 w 3431616"/>
                <a:gd name="connsiteY8" fmla="*/ 0 h 4697319"/>
                <a:gd name="connsiteX9" fmla="*/ 1264893 w 3431616"/>
                <a:gd name="connsiteY9" fmla="*/ 169156 h 4697319"/>
                <a:gd name="connsiteX10" fmla="*/ 1190290 w 3431616"/>
                <a:gd name="connsiteY10" fmla="*/ 569274 h 4697319"/>
                <a:gd name="connsiteX11" fmla="*/ 1284355 w 3431616"/>
                <a:gd name="connsiteY11" fmla="*/ 611563 h 4697319"/>
                <a:gd name="connsiteX12" fmla="*/ 1498433 w 3431616"/>
                <a:gd name="connsiteY12" fmla="*/ 676622 h 4697319"/>
                <a:gd name="connsiteX13" fmla="*/ 1475727 w 3431616"/>
                <a:gd name="connsiteY13" fmla="*/ 1336979 h 4697319"/>
                <a:gd name="connsiteX14" fmla="*/ 1618445 w 3431616"/>
                <a:gd name="connsiteY14" fmla="*/ 1681796 h 4697319"/>
                <a:gd name="connsiteX15" fmla="*/ 1316791 w 3431616"/>
                <a:gd name="connsiteY15" fmla="*/ 1818422 h 4697319"/>
                <a:gd name="connsiteX16" fmla="*/ 1154611 w 3431616"/>
                <a:gd name="connsiteY16" fmla="*/ 1899747 h 4697319"/>
                <a:gd name="connsiteX17" fmla="*/ 1031354 w 3431616"/>
                <a:gd name="connsiteY17" fmla="*/ 1948542 h 4697319"/>
                <a:gd name="connsiteX18" fmla="*/ 956751 w 3431616"/>
                <a:gd name="connsiteY18" fmla="*/ 1974566 h 4697319"/>
                <a:gd name="connsiteX19" fmla="*/ 878053 w 3431616"/>
                <a:gd name="connsiteY19" fmla="*/ 2105839 h 4697319"/>
                <a:gd name="connsiteX20" fmla="*/ 732942 w 3431616"/>
                <a:gd name="connsiteY20" fmla="*/ 2156733 h 4697319"/>
                <a:gd name="connsiteX21" fmla="*/ 450749 w 3431616"/>
                <a:gd name="connsiteY21" fmla="*/ 2696730 h 4697319"/>
                <a:gd name="connsiteX22" fmla="*/ 42055 w 3431616"/>
                <a:gd name="connsiteY22" fmla="*/ 2755284 h 4697319"/>
                <a:gd name="connsiteX23" fmla="*/ 68004 w 3431616"/>
                <a:gd name="connsiteY23" fmla="*/ 3009017 h 4697319"/>
                <a:gd name="connsiteX24" fmla="*/ 239914 w 3431616"/>
                <a:gd name="connsiteY24" fmla="*/ 2976487 h 4697319"/>
                <a:gd name="connsiteX25" fmla="*/ 314517 w 3431616"/>
                <a:gd name="connsiteY25" fmla="*/ 3077330 h 4697319"/>
                <a:gd name="connsiteX26" fmla="*/ 489673 w 3431616"/>
                <a:gd name="connsiteY26" fmla="*/ 3135885 h 4697319"/>
                <a:gd name="connsiteX27" fmla="*/ 522108 w 3431616"/>
                <a:gd name="connsiteY27" fmla="*/ 3246486 h 4697319"/>
                <a:gd name="connsiteX28" fmla="*/ 781596 w 3431616"/>
                <a:gd name="connsiteY28" fmla="*/ 3415643 h 4697319"/>
                <a:gd name="connsiteX29" fmla="*/ 1349227 w 3431616"/>
                <a:gd name="connsiteY29" fmla="*/ 3614074 h 4697319"/>
                <a:gd name="connsiteX30" fmla="*/ 1404368 w 3431616"/>
                <a:gd name="connsiteY30" fmla="*/ 3653110 h 4697319"/>
                <a:gd name="connsiteX31" fmla="*/ 1472484 w 3431616"/>
                <a:gd name="connsiteY31" fmla="*/ 3721423 h 4697319"/>
                <a:gd name="connsiteX32" fmla="*/ 1488702 w 3431616"/>
                <a:gd name="connsiteY32" fmla="*/ 3851543 h 4697319"/>
                <a:gd name="connsiteX33" fmla="*/ 1611959 w 3431616"/>
                <a:gd name="connsiteY33" fmla="*/ 3643351 h 4697319"/>
                <a:gd name="connsiteX34" fmla="*/ 1962268 w 3431616"/>
                <a:gd name="connsiteY34" fmla="*/ 3279016 h 4697319"/>
                <a:gd name="connsiteX35" fmla="*/ 2020653 w 3431616"/>
                <a:gd name="connsiteY35" fmla="*/ 3226968 h 4697319"/>
                <a:gd name="connsiteX36" fmla="*/ 2075793 w 3431616"/>
                <a:gd name="connsiteY36" fmla="*/ 3233474 h 4697319"/>
                <a:gd name="connsiteX37" fmla="*/ 2134176 w 3431616"/>
                <a:gd name="connsiteY37" fmla="*/ 3292028 h 4697319"/>
                <a:gd name="connsiteX38" fmla="*/ 2263920 w 3431616"/>
                <a:gd name="connsiteY38" fmla="*/ 3662869 h 4697319"/>
                <a:gd name="connsiteX39" fmla="*/ 2400152 w 3431616"/>
                <a:gd name="connsiteY39" fmla="*/ 3740941 h 4697319"/>
                <a:gd name="connsiteX40" fmla="*/ 2549358 w 3431616"/>
                <a:gd name="connsiteY40" fmla="*/ 4098770 h 4697319"/>
                <a:gd name="connsiteX41" fmla="*/ 2893179 w 3431616"/>
                <a:gd name="connsiteY41" fmla="*/ 4316720 h 4697319"/>
                <a:gd name="connsiteX42" fmla="*/ 3074819 w 3431616"/>
                <a:gd name="connsiteY42" fmla="*/ 4534670 h 4697319"/>
                <a:gd name="connsiteX43" fmla="*/ 3129961 w 3431616"/>
                <a:gd name="connsiteY43" fmla="*/ 4606235 h 4697319"/>
                <a:gd name="connsiteX44" fmla="*/ 3162397 w 3431616"/>
                <a:gd name="connsiteY44" fmla="*/ 4694066 h 4697319"/>
                <a:gd name="connsiteX45" fmla="*/ 3282410 w 3431616"/>
                <a:gd name="connsiteY45" fmla="*/ 4697319 h 4697319"/>
                <a:gd name="connsiteX46" fmla="*/ 3227276 w 3431616"/>
                <a:gd name="connsiteY46" fmla="*/ 4609493 h 4697319"/>
                <a:gd name="connsiteX47" fmla="*/ 3321332 w 3431616"/>
                <a:gd name="connsiteY47" fmla="*/ 4589971 h 4697319"/>
                <a:gd name="connsiteX48" fmla="*/ 3431616 w 3431616"/>
                <a:gd name="connsiteY48" fmla="*/ 4606236 h 4697319"/>
                <a:gd name="connsiteX0" fmla="*/ 824161 w 3389561"/>
                <a:gd name="connsiteY0" fmla="*/ 4315739 h 4697319"/>
                <a:gd name="connsiteX1" fmla="*/ 2293339 w 3389561"/>
                <a:gd name="connsiteY1" fmla="*/ 2288305 h 4697319"/>
                <a:gd name="connsiteX2" fmla="*/ 2364404 w 3389561"/>
                <a:gd name="connsiteY2" fmla="*/ 2050427 h 4697319"/>
                <a:gd name="connsiteX3" fmla="*/ 1563478 w 3389561"/>
                <a:gd name="connsiteY3" fmla="*/ 682703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563478 w 3389561"/>
                <a:gd name="connsiteY3" fmla="*/ 682703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67825 w 3389561"/>
                <a:gd name="connsiteY3" fmla="*/ 648546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553748 w 3389561"/>
                <a:gd name="connsiteY3" fmla="*/ 707100 h 4697319"/>
                <a:gd name="connsiteX4" fmla="*/ 1618556 w 3389561"/>
                <a:gd name="connsiteY4" fmla="*/ 592045 h 4697319"/>
                <a:gd name="connsiteX5" fmla="*/ 1592608 w 3389561"/>
                <a:gd name="connsiteY5" fmla="*/ 504214 h 4697319"/>
                <a:gd name="connsiteX6" fmla="*/ 1673699 w 3389561"/>
                <a:gd name="connsiteY6" fmla="*/ 403371 h 4697319"/>
                <a:gd name="connsiteX7" fmla="*/ 1449890 w 3389561"/>
                <a:gd name="connsiteY7" fmla="*/ 35784 h 4697319"/>
                <a:gd name="connsiteX8" fmla="*/ 1258518 w 3389561"/>
                <a:gd name="connsiteY8" fmla="*/ 0 h 4697319"/>
                <a:gd name="connsiteX9" fmla="*/ 1222838 w 3389561"/>
                <a:gd name="connsiteY9" fmla="*/ 169156 h 4697319"/>
                <a:gd name="connsiteX10" fmla="*/ 1148235 w 3389561"/>
                <a:gd name="connsiteY10" fmla="*/ 569274 h 4697319"/>
                <a:gd name="connsiteX11" fmla="*/ 1242300 w 3389561"/>
                <a:gd name="connsiteY11" fmla="*/ 611563 h 4697319"/>
                <a:gd name="connsiteX12" fmla="*/ 1456378 w 3389561"/>
                <a:gd name="connsiteY12" fmla="*/ 676622 h 4697319"/>
                <a:gd name="connsiteX13" fmla="*/ 1433672 w 3389561"/>
                <a:gd name="connsiteY13" fmla="*/ 1336979 h 4697319"/>
                <a:gd name="connsiteX14" fmla="*/ 1576390 w 3389561"/>
                <a:gd name="connsiteY14" fmla="*/ 1681796 h 4697319"/>
                <a:gd name="connsiteX15" fmla="*/ 1274736 w 3389561"/>
                <a:gd name="connsiteY15" fmla="*/ 1818422 h 4697319"/>
                <a:gd name="connsiteX16" fmla="*/ 1112556 w 3389561"/>
                <a:gd name="connsiteY16" fmla="*/ 1899747 h 4697319"/>
                <a:gd name="connsiteX17" fmla="*/ 989299 w 3389561"/>
                <a:gd name="connsiteY17" fmla="*/ 1948542 h 4697319"/>
                <a:gd name="connsiteX18" fmla="*/ 914696 w 3389561"/>
                <a:gd name="connsiteY18" fmla="*/ 1974566 h 4697319"/>
                <a:gd name="connsiteX19" fmla="*/ 835998 w 3389561"/>
                <a:gd name="connsiteY19" fmla="*/ 2105839 h 4697319"/>
                <a:gd name="connsiteX20" fmla="*/ 690887 w 3389561"/>
                <a:gd name="connsiteY20" fmla="*/ 2156733 h 4697319"/>
                <a:gd name="connsiteX21" fmla="*/ 408694 w 3389561"/>
                <a:gd name="connsiteY21" fmla="*/ 2696730 h 4697319"/>
                <a:gd name="connsiteX22" fmla="*/ 0 w 3389561"/>
                <a:gd name="connsiteY22" fmla="*/ 2755284 h 4697319"/>
                <a:gd name="connsiteX23" fmla="*/ 25949 w 3389561"/>
                <a:gd name="connsiteY23" fmla="*/ 3009017 h 4697319"/>
                <a:gd name="connsiteX24" fmla="*/ 197859 w 3389561"/>
                <a:gd name="connsiteY24" fmla="*/ 2976487 h 4697319"/>
                <a:gd name="connsiteX25" fmla="*/ 272462 w 3389561"/>
                <a:gd name="connsiteY25" fmla="*/ 3077330 h 4697319"/>
                <a:gd name="connsiteX26" fmla="*/ 447618 w 3389561"/>
                <a:gd name="connsiteY26" fmla="*/ 3135885 h 4697319"/>
                <a:gd name="connsiteX27" fmla="*/ 480053 w 3389561"/>
                <a:gd name="connsiteY27" fmla="*/ 3246486 h 4697319"/>
                <a:gd name="connsiteX28" fmla="*/ 739541 w 3389561"/>
                <a:gd name="connsiteY28" fmla="*/ 3415643 h 4697319"/>
                <a:gd name="connsiteX29" fmla="*/ 1307172 w 3389561"/>
                <a:gd name="connsiteY29" fmla="*/ 3614074 h 4697319"/>
                <a:gd name="connsiteX30" fmla="*/ 1362313 w 3389561"/>
                <a:gd name="connsiteY30" fmla="*/ 3653110 h 4697319"/>
                <a:gd name="connsiteX31" fmla="*/ 1430429 w 3389561"/>
                <a:gd name="connsiteY31" fmla="*/ 3721423 h 4697319"/>
                <a:gd name="connsiteX32" fmla="*/ 1446647 w 3389561"/>
                <a:gd name="connsiteY32" fmla="*/ 3851543 h 4697319"/>
                <a:gd name="connsiteX33" fmla="*/ 1569904 w 3389561"/>
                <a:gd name="connsiteY33" fmla="*/ 3643351 h 4697319"/>
                <a:gd name="connsiteX34" fmla="*/ 1920213 w 3389561"/>
                <a:gd name="connsiteY34" fmla="*/ 3279016 h 4697319"/>
                <a:gd name="connsiteX35" fmla="*/ 1978598 w 3389561"/>
                <a:gd name="connsiteY35" fmla="*/ 3226968 h 4697319"/>
                <a:gd name="connsiteX36" fmla="*/ 2033738 w 3389561"/>
                <a:gd name="connsiteY36" fmla="*/ 3233474 h 4697319"/>
                <a:gd name="connsiteX37" fmla="*/ 2092121 w 3389561"/>
                <a:gd name="connsiteY37" fmla="*/ 3292028 h 4697319"/>
                <a:gd name="connsiteX38" fmla="*/ 2221865 w 3389561"/>
                <a:gd name="connsiteY38" fmla="*/ 3662869 h 4697319"/>
                <a:gd name="connsiteX39" fmla="*/ 2358097 w 3389561"/>
                <a:gd name="connsiteY39" fmla="*/ 3740941 h 4697319"/>
                <a:gd name="connsiteX40" fmla="*/ 2507303 w 3389561"/>
                <a:gd name="connsiteY40" fmla="*/ 4098770 h 4697319"/>
                <a:gd name="connsiteX41" fmla="*/ 2851124 w 3389561"/>
                <a:gd name="connsiteY41" fmla="*/ 4316720 h 4697319"/>
                <a:gd name="connsiteX42" fmla="*/ 3032764 w 3389561"/>
                <a:gd name="connsiteY42" fmla="*/ 4534670 h 4697319"/>
                <a:gd name="connsiteX43" fmla="*/ 3087906 w 3389561"/>
                <a:gd name="connsiteY43" fmla="*/ 4606235 h 4697319"/>
                <a:gd name="connsiteX44" fmla="*/ 3120342 w 3389561"/>
                <a:gd name="connsiteY44" fmla="*/ 4694066 h 4697319"/>
                <a:gd name="connsiteX45" fmla="*/ 3240355 w 3389561"/>
                <a:gd name="connsiteY45" fmla="*/ 4697319 h 4697319"/>
                <a:gd name="connsiteX46" fmla="*/ 3185221 w 3389561"/>
                <a:gd name="connsiteY46" fmla="*/ 4609493 h 4697319"/>
                <a:gd name="connsiteX47" fmla="*/ 3279277 w 3389561"/>
                <a:gd name="connsiteY47" fmla="*/ 4589971 h 4697319"/>
                <a:gd name="connsiteX48" fmla="*/ 3389561 w 3389561"/>
                <a:gd name="connsiteY48"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638013 w 3389561"/>
                <a:gd name="connsiteY3" fmla="*/ 832764 h 4697319"/>
                <a:gd name="connsiteX4" fmla="*/ 1553748 w 3389561"/>
                <a:gd name="connsiteY4" fmla="*/ 707100 h 4697319"/>
                <a:gd name="connsiteX5" fmla="*/ 1618556 w 3389561"/>
                <a:gd name="connsiteY5" fmla="*/ 592045 h 4697319"/>
                <a:gd name="connsiteX6" fmla="*/ 1592608 w 3389561"/>
                <a:gd name="connsiteY6" fmla="*/ 504214 h 4697319"/>
                <a:gd name="connsiteX7" fmla="*/ 1673699 w 3389561"/>
                <a:gd name="connsiteY7" fmla="*/ 403371 h 4697319"/>
                <a:gd name="connsiteX8" fmla="*/ 1449890 w 3389561"/>
                <a:gd name="connsiteY8" fmla="*/ 35784 h 4697319"/>
                <a:gd name="connsiteX9" fmla="*/ 1258518 w 3389561"/>
                <a:gd name="connsiteY9" fmla="*/ 0 h 4697319"/>
                <a:gd name="connsiteX10" fmla="*/ 1222838 w 3389561"/>
                <a:gd name="connsiteY10" fmla="*/ 169156 h 4697319"/>
                <a:gd name="connsiteX11" fmla="*/ 1148235 w 3389561"/>
                <a:gd name="connsiteY11" fmla="*/ 569274 h 4697319"/>
                <a:gd name="connsiteX12" fmla="*/ 1242300 w 3389561"/>
                <a:gd name="connsiteY12" fmla="*/ 611563 h 4697319"/>
                <a:gd name="connsiteX13" fmla="*/ 1456378 w 3389561"/>
                <a:gd name="connsiteY13" fmla="*/ 676622 h 4697319"/>
                <a:gd name="connsiteX14" fmla="*/ 1433672 w 3389561"/>
                <a:gd name="connsiteY14" fmla="*/ 1336979 h 4697319"/>
                <a:gd name="connsiteX15" fmla="*/ 1576390 w 3389561"/>
                <a:gd name="connsiteY15" fmla="*/ 1681796 h 4697319"/>
                <a:gd name="connsiteX16" fmla="*/ 1274736 w 3389561"/>
                <a:gd name="connsiteY16" fmla="*/ 1818422 h 4697319"/>
                <a:gd name="connsiteX17" fmla="*/ 1112556 w 3389561"/>
                <a:gd name="connsiteY17" fmla="*/ 1899747 h 4697319"/>
                <a:gd name="connsiteX18" fmla="*/ 989299 w 3389561"/>
                <a:gd name="connsiteY18" fmla="*/ 1948542 h 4697319"/>
                <a:gd name="connsiteX19" fmla="*/ 914696 w 3389561"/>
                <a:gd name="connsiteY19" fmla="*/ 1974566 h 4697319"/>
                <a:gd name="connsiteX20" fmla="*/ 835998 w 3389561"/>
                <a:gd name="connsiteY20" fmla="*/ 2105839 h 4697319"/>
                <a:gd name="connsiteX21" fmla="*/ 690887 w 3389561"/>
                <a:gd name="connsiteY21" fmla="*/ 2156733 h 4697319"/>
                <a:gd name="connsiteX22" fmla="*/ 408694 w 3389561"/>
                <a:gd name="connsiteY22" fmla="*/ 2696730 h 4697319"/>
                <a:gd name="connsiteX23" fmla="*/ 0 w 3389561"/>
                <a:gd name="connsiteY23" fmla="*/ 2755284 h 4697319"/>
                <a:gd name="connsiteX24" fmla="*/ 25949 w 3389561"/>
                <a:gd name="connsiteY24" fmla="*/ 3009017 h 4697319"/>
                <a:gd name="connsiteX25" fmla="*/ 197859 w 3389561"/>
                <a:gd name="connsiteY25" fmla="*/ 2976487 h 4697319"/>
                <a:gd name="connsiteX26" fmla="*/ 272462 w 3389561"/>
                <a:gd name="connsiteY26" fmla="*/ 3077330 h 4697319"/>
                <a:gd name="connsiteX27" fmla="*/ 447618 w 3389561"/>
                <a:gd name="connsiteY27" fmla="*/ 3135885 h 4697319"/>
                <a:gd name="connsiteX28" fmla="*/ 480053 w 3389561"/>
                <a:gd name="connsiteY28" fmla="*/ 3246486 h 4697319"/>
                <a:gd name="connsiteX29" fmla="*/ 739541 w 3389561"/>
                <a:gd name="connsiteY29" fmla="*/ 3415643 h 4697319"/>
                <a:gd name="connsiteX30" fmla="*/ 1307172 w 3389561"/>
                <a:gd name="connsiteY30" fmla="*/ 3614074 h 4697319"/>
                <a:gd name="connsiteX31" fmla="*/ 1362313 w 3389561"/>
                <a:gd name="connsiteY31" fmla="*/ 3653110 h 4697319"/>
                <a:gd name="connsiteX32" fmla="*/ 1430429 w 3389561"/>
                <a:gd name="connsiteY32" fmla="*/ 3721423 h 4697319"/>
                <a:gd name="connsiteX33" fmla="*/ 1446647 w 3389561"/>
                <a:gd name="connsiteY33" fmla="*/ 3851543 h 4697319"/>
                <a:gd name="connsiteX34" fmla="*/ 1569904 w 3389561"/>
                <a:gd name="connsiteY34" fmla="*/ 3643351 h 4697319"/>
                <a:gd name="connsiteX35" fmla="*/ 1920213 w 3389561"/>
                <a:gd name="connsiteY35" fmla="*/ 3279016 h 4697319"/>
                <a:gd name="connsiteX36" fmla="*/ 1978598 w 3389561"/>
                <a:gd name="connsiteY36" fmla="*/ 3226968 h 4697319"/>
                <a:gd name="connsiteX37" fmla="*/ 2033738 w 3389561"/>
                <a:gd name="connsiteY37" fmla="*/ 3233474 h 4697319"/>
                <a:gd name="connsiteX38" fmla="*/ 2092121 w 3389561"/>
                <a:gd name="connsiteY38" fmla="*/ 3292028 h 4697319"/>
                <a:gd name="connsiteX39" fmla="*/ 2221865 w 3389561"/>
                <a:gd name="connsiteY39" fmla="*/ 3662869 h 4697319"/>
                <a:gd name="connsiteX40" fmla="*/ 2358097 w 3389561"/>
                <a:gd name="connsiteY40" fmla="*/ 3740941 h 4697319"/>
                <a:gd name="connsiteX41" fmla="*/ 2507303 w 3389561"/>
                <a:gd name="connsiteY41" fmla="*/ 4098770 h 4697319"/>
                <a:gd name="connsiteX42" fmla="*/ 2851124 w 3389561"/>
                <a:gd name="connsiteY42" fmla="*/ 4316720 h 4697319"/>
                <a:gd name="connsiteX43" fmla="*/ 3032764 w 3389561"/>
                <a:gd name="connsiteY43" fmla="*/ 4534670 h 4697319"/>
                <a:gd name="connsiteX44" fmla="*/ 3087906 w 3389561"/>
                <a:gd name="connsiteY44" fmla="*/ 4606235 h 4697319"/>
                <a:gd name="connsiteX45" fmla="*/ 3120342 w 3389561"/>
                <a:gd name="connsiteY45" fmla="*/ 4694066 h 4697319"/>
                <a:gd name="connsiteX46" fmla="*/ 3240355 w 3389561"/>
                <a:gd name="connsiteY46" fmla="*/ 4697319 h 4697319"/>
                <a:gd name="connsiteX47" fmla="*/ 3185221 w 3389561"/>
                <a:gd name="connsiteY47" fmla="*/ 4609493 h 4697319"/>
                <a:gd name="connsiteX48" fmla="*/ 3279277 w 3389561"/>
                <a:gd name="connsiteY48" fmla="*/ 4589971 h 4697319"/>
                <a:gd name="connsiteX49" fmla="*/ 3389561 w 3389561"/>
                <a:gd name="connsiteY49"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657474 w 3389561"/>
                <a:gd name="connsiteY3" fmla="*/ 827885 h 4697319"/>
                <a:gd name="connsiteX4" fmla="*/ 1553748 w 3389561"/>
                <a:gd name="connsiteY4" fmla="*/ 707100 h 4697319"/>
                <a:gd name="connsiteX5" fmla="*/ 1618556 w 3389561"/>
                <a:gd name="connsiteY5" fmla="*/ 592045 h 4697319"/>
                <a:gd name="connsiteX6" fmla="*/ 1592608 w 3389561"/>
                <a:gd name="connsiteY6" fmla="*/ 504214 h 4697319"/>
                <a:gd name="connsiteX7" fmla="*/ 1673699 w 3389561"/>
                <a:gd name="connsiteY7" fmla="*/ 403371 h 4697319"/>
                <a:gd name="connsiteX8" fmla="*/ 1449890 w 3389561"/>
                <a:gd name="connsiteY8" fmla="*/ 35784 h 4697319"/>
                <a:gd name="connsiteX9" fmla="*/ 1258518 w 3389561"/>
                <a:gd name="connsiteY9" fmla="*/ 0 h 4697319"/>
                <a:gd name="connsiteX10" fmla="*/ 1222838 w 3389561"/>
                <a:gd name="connsiteY10" fmla="*/ 169156 h 4697319"/>
                <a:gd name="connsiteX11" fmla="*/ 1148235 w 3389561"/>
                <a:gd name="connsiteY11" fmla="*/ 569274 h 4697319"/>
                <a:gd name="connsiteX12" fmla="*/ 1242300 w 3389561"/>
                <a:gd name="connsiteY12" fmla="*/ 611563 h 4697319"/>
                <a:gd name="connsiteX13" fmla="*/ 1456378 w 3389561"/>
                <a:gd name="connsiteY13" fmla="*/ 676622 h 4697319"/>
                <a:gd name="connsiteX14" fmla="*/ 1433672 w 3389561"/>
                <a:gd name="connsiteY14" fmla="*/ 1336979 h 4697319"/>
                <a:gd name="connsiteX15" fmla="*/ 1576390 w 3389561"/>
                <a:gd name="connsiteY15" fmla="*/ 1681796 h 4697319"/>
                <a:gd name="connsiteX16" fmla="*/ 1274736 w 3389561"/>
                <a:gd name="connsiteY16" fmla="*/ 1818422 h 4697319"/>
                <a:gd name="connsiteX17" fmla="*/ 1112556 w 3389561"/>
                <a:gd name="connsiteY17" fmla="*/ 1899747 h 4697319"/>
                <a:gd name="connsiteX18" fmla="*/ 989299 w 3389561"/>
                <a:gd name="connsiteY18" fmla="*/ 1948542 h 4697319"/>
                <a:gd name="connsiteX19" fmla="*/ 914696 w 3389561"/>
                <a:gd name="connsiteY19" fmla="*/ 1974566 h 4697319"/>
                <a:gd name="connsiteX20" fmla="*/ 835998 w 3389561"/>
                <a:gd name="connsiteY20" fmla="*/ 2105839 h 4697319"/>
                <a:gd name="connsiteX21" fmla="*/ 690887 w 3389561"/>
                <a:gd name="connsiteY21" fmla="*/ 2156733 h 4697319"/>
                <a:gd name="connsiteX22" fmla="*/ 408694 w 3389561"/>
                <a:gd name="connsiteY22" fmla="*/ 2696730 h 4697319"/>
                <a:gd name="connsiteX23" fmla="*/ 0 w 3389561"/>
                <a:gd name="connsiteY23" fmla="*/ 2755284 h 4697319"/>
                <a:gd name="connsiteX24" fmla="*/ 25949 w 3389561"/>
                <a:gd name="connsiteY24" fmla="*/ 3009017 h 4697319"/>
                <a:gd name="connsiteX25" fmla="*/ 197859 w 3389561"/>
                <a:gd name="connsiteY25" fmla="*/ 2976487 h 4697319"/>
                <a:gd name="connsiteX26" fmla="*/ 272462 w 3389561"/>
                <a:gd name="connsiteY26" fmla="*/ 3077330 h 4697319"/>
                <a:gd name="connsiteX27" fmla="*/ 447618 w 3389561"/>
                <a:gd name="connsiteY27" fmla="*/ 3135885 h 4697319"/>
                <a:gd name="connsiteX28" fmla="*/ 480053 w 3389561"/>
                <a:gd name="connsiteY28" fmla="*/ 3246486 h 4697319"/>
                <a:gd name="connsiteX29" fmla="*/ 739541 w 3389561"/>
                <a:gd name="connsiteY29" fmla="*/ 3415643 h 4697319"/>
                <a:gd name="connsiteX30" fmla="*/ 1307172 w 3389561"/>
                <a:gd name="connsiteY30" fmla="*/ 3614074 h 4697319"/>
                <a:gd name="connsiteX31" fmla="*/ 1362313 w 3389561"/>
                <a:gd name="connsiteY31" fmla="*/ 3653110 h 4697319"/>
                <a:gd name="connsiteX32" fmla="*/ 1430429 w 3389561"/>
                <a:gd name="connsiteY32" fmla="*/ 3721423 h 4697319"/>
                <a:gd name="connsiteX33" fmla="*/ 1446647 w 3389561"/>
                <a:gd name="connsiteY33" fmla="*/ 3851543 h 4697319"/>
                <a:gd name="connsiteX34" fmla="*/ 1569904 w 3389561"/>
                <a:gd name="connsiteY34" fmla="*/ 3643351 h 4697319"/>
                <a:gd name="connsiteX35" fmla="*/ 1920213 w 3389561"/>
                <a:gd name="connsiteY35" fmla="*/ 3279016 h 4697319"/>
                <a:gd name="connsiteX36" fmla="*/ 1978598 w 3389561"/>
                <a:gd name="connsiteY36" fmla="*/ 3226968 h 4697319"/>
                <a:gd name="connsiteX37" fmla="*/ 2033738 w 3389561"/>
                <a:gd name="connsiteY37" fmla="*/ 3233474 h 4697319"/>
                <a:gd name="connsiteX38" fmla="*/ 2092121 w 3389561"/>
                <a:gd name="connsiteY38" fmla="*/ 3292028 h 4697319"/>
                <a:gd name="connsiteX39" fmla="*/ 2221865 w 3389561"/>
                <a:gd name="connsiteY39" fmla="*/ 3662869 h 4697319"/>
                <a:gd name="connsiteX40" fmla="*/ 2358097 w 3389561"/>
                <a:gd name="connsiteY40" fmla="*/ 3740941 h 4697319"/>
                <a:gd name="connsiteX41" fmla="*/ 2507303 w 3389561"/>
                <a:gd name="connsiteY41" fmla="*/ 4098770 h 4697319"/>
                <a:gd name="connsiteX42" fmla="*/ 2851124 w 3389561"/>
                <a:gd name="connsiteY42" fmla="*/ 4316720 h 4697319"/>
                <a:gd name="connsiteX43" fmla="*/ 3032764 w 3389561"/>
                <a:gd name="connsiteY43" fmla="*/ 4534670 h 4697319"/>
                <a:gd name="connsiteX44" fmla="*/ 3087906 w 3389561"/>
                <a:gd name="connsiteY44" fmla="*/ 4606235 h 4697319"/>
                <a:gd name="connsiteX45" fmla="*/ 3120342 w 3389561"/>
                <a:gd name="connsiteY45" fmla="*/ 4694066 h 4697319"/>
                <a:gd name="connsiteX46" fmla="*/ 3240355 w 3389561"/>
                <a:gd name="connsiteY46" fmla="*/ 4697319 h 4697319"/>
                <a:gd name="connsiteX47" fmla="*/ 3185221 w 3389561"/>
                <a:gd name="connsiteY47" fmla="*/ 4609493 h 4697319"/>
                <a:gd name="connsiteX48" fmla="*/ 3279277 w 3389561"/>
                <a:gd name="connsiteY48" fmla="*/ 4589971 h 4697319"/>
                <a:gd name="connsiteX49" fmla="*/ 3389561 w 3389561"/>
                <a:gd name="connsiteY49"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54783 w 3389561"/>
                <a:gd name="connsiteY3" fmla="*/ 984029 h 4697319"/>
                <a:gd name="connsiteX4" fmla="*/ 1657474 w 3389561"/>
                <a:gd name="connsiteY4" fmla="*/ 827885 h 4697319"/>
                <a:gd name="connsiteX5" fmla="*/ 1553748 w 3389561"/>
                <a:gd name="connsiteY5" fmla="*/ 707100 h 4697319"/>
                <a:gd name="connsiteX6" fmla="*/ 1618556 w 3389561"/>
                <a:gd name="connsiteY6" fmla="*/ 592045 h 4697319"/>
                <a:gd name="connsiteX7" fmla="*/ 1592608 w 3389561"/>
                <a:gd name="connsiteY7" fmla="*/ 504214 h 4697319"/>
                <a:gd name="connsiteX8" fmla="*/ 1673699 w 3389561"/>
                <a:gd name="connsiteY8" fmla="*/ 403371 h 4697319"/>
                <a:gd name="connsiteX9" fmla="*/ 1449890 w 3389561"/>
                <a:gd name="connsiteY9" fmla="*/ 35784 h 4697319"/>
                <a:gd name="connsiteX10" fmla="*/ 1258518 w 3389561"/>
                <a:gd name="connsiteY10" fmla="*/ 0 h 4697319"/>
                <a:gd name="connsiteX11" fmla="*/ 1222838 w 3389561"/>
                <a:gd name="connsiteY11" fmla="*/ 169156 h 4697319"/>
                <a:gd name="connsiteX12" fmla="*/ 1148235 w 3389561"/>
                <a:gd name="connsiteY12" fmla="*/ 569274 h 4697319"/>
                <a:gd name="connsiteX13" fmla="*/ 1242300 w 3389561"/>
                <a:gd name="connsiteY13" fmla="*/ 611563 h 4697319"/>
                <a:gd name="connsiteX14" fmla="*/ 1456378 w 3389561"/>
                <a:gd name="connsiteY14" fmla="*/ 676622 h 4697319"/>
                <a:gd name="connsiteX15" fmla="*/ 1433672 w 3389561"/>
                <a:gd name="connsiteY15" fmla="*/ 1336979 h 4697319"/>
                <a:gd name="connsiteX16" fmla="*/ 1576390 w 3389561"/>
                <a:gd name="connsiteY16" fmla="*/ 1681796 h 4697319"/>
                <a:gd name="connsiteX17" fmla="*/ 1274736 w 3389561"/>
                <a:gd name="connsiteY17" fmla="*/ 1818422 h 4697319"/>
                <a:gd name="connsiteX18" fmla="*/ 1112556 w 3389561"/>
                <a:gd name="connsiteY18" fmla="*/ 1899747 h 4697319"/>
                <a:gd name="connsiteX19" fmla="*/ 989299 w 3389561"/>
                <a:gd name="connsiteY19" fmla="*/ 1948542 h 4697319"/>
                <a:gd name="connsiteX20" fmla="*/ 914696 w 3389561"/>
                <a:gd name="connsiteY20" fmla="*/ 1974566 h 4697319"/>
                <a:gd name="connsiteX21" fmla="*/ 835998 w 3389561"/>
                <a:gd name="connsiteY21" fmla="*/ 2105839 h 4697319"/>
                <a:gd name="connsiteX22" fmla="*/ 690887 w 3389561"/>
                <a:gd name="connsiteY22" fmla="*/ 2156733 h 4697319"/>
                <a:gd name="connsiteX23" fmla="*/ 408694 w 3389561"/>
                <a:gd name="connsiteY23" fmla="*/ 2696730 h 4697319"/>
                <a:gd name="connsiteX24" fmla="*/ 0 w 3389561"/>
                <a:gd name="connsiteY24" fmla="*/ 2755284 h 4697319"/>
                <a:gd name="connsiteX25" fmla="*/ 25949 w 3389561"/>
                <a:gd name="connsiteY25" fmla="*/ 3009017 h 4697319"/>
                <a:gd name="connsiteX26" fmla="*/ 197859 w 3389561"/>
                <a:gd name="connsiteY26" fmla="*/ 2976487 h 4697319"/>
                <a:gd name="connsiteX27" fmla="*/ 272462 w 3389561"/>
                <a:gd name="connsiteY27" fmla="*/ 3077330 h 4697319"/>
                <a:gd name="connsiteX28" fmla="*/ 447618 w 3389561"/>
                <a:gd name="connsiteY28" fmla="*/ 3135885 h 4697319"/>
                <a:gd name="connsiteX29" fmla="*/ 480053 w 3389561"/>
                <a:gd name="connsiteY29" fmla="*/ 3246486 h 4697319"/>
                <a:gd name="connsiteX30" fmla="*/ 739541 w 3389561"/>
                <a:gd name="connsiteY30" fmla="*/ 3415643 h 4697319"/>
                <a:gd name="connsiteX31" fmla="*/ 1307172 w 3389561"/>
                <a:gd name="connsiteY31" fmla="*/ 3614074 h 4697319"/>
                <a:gd name="connsiteX32" fmla="*/ 1362313 w 3389561"/>
                <a:gd name="connsiteY32" fmla="*/ 3653110 h 4697319"/>
                <a:gd name="connsiteX33" fmla="*/ 1430429 w 3389561"/>
                <a:gd name="connsiteY33" fmla="*/ 3721423 h 4697319"/>
                <a:gd name="connsiteX34" fmla="*/ 1446647 w 3389561"/>
                <a:gd name="connsiteY34" fmla="*/ 3851543 h 4697319"/>
                <a:gd name="connsiteX35" fmla="*/ 1569904 w 3389561"/>
                <a:gd name="connsiteY35" fmla="*/ 3643351 h 4697319"/>
                <a:gd name="connsiteX36" fmla="*/ 1920213 w 3389561"/>
                <a:gd name="connsiteY36" fmla="*/ 3279016 h 4697319"/>
                <a:gd name="connsiteX37" fmla="*/ 1978598 w 3389561"/>
                <a:gd name="connsiteY37" fmla="*/ 3226968 h 4697319"/>
                <a:gd name="connsiteX38" fmla="*/ 2033738 w 3389561"/>
                <a:gd name="connsiteY38" fmla="*/ 3233474 h 4697319"/>
                <a:gd name="connsiteX39" fmla="*/ 2092121 w 3389561"/>
                <a:gd name="connsiteY39" fmla="*/ 3292028 h 4697319"/>
                <a:gd name="connsiteX40" fmla="*/ 2221865 w 3389561"/>
                <a:gd name="connsiteY40" fmla="*/ 3662869 h 4697319"/>
                <a:gd name="connsiteX41" fmla="*/ 2358097 w 3389561"/>
                <a:gd name="connsiteY41" fmla="*/ 3740941 h 4697319"/>
                <a:gd name="connsiteX42" fmla="*/ 2507303 w 3389561"/>
                <a:gd name="connsiteY42" fmla="*/ 4098770 h 4697319"/>
                <a:gd name="connsiteX43" fmla="*/ 2851124 w 3389561"/>
                <a:gd name="connsiteY43" fmla="*/ 4316720 h 4697319"/>
                <a:gd name="connsiteX44" fmla="*/ 3032764 w 3389561"/>
                <a:gd name="connsiteY44" fmla="*/ 4534670 h 4697319"/>
                <a:gd name="connsiteX45" fmla="*/ 3087906 w 3389561"/>
                <a:gd name="connsiteY45" fmla="*/ 4606235 h 4697319"/>
                <a:gd name="connsiteX46" fmla="*/ 3120342 w 3389561"/>
                <a:gd name="connsiteY46" fmla="*/ 4694066 h 4697319"/>
                <a:gd name="connsiteX47" fmla="*/ 3240355 w 3389561"/>
                <a:gd name="connsiteY47" fmla="*/ 4697319 h 4697319"/>
                <a:gd name="connsiteX48" fmla="*/ 3185221 w 3389561"/>
                <a:gd name="connsiteY48" fmla="*/ 4609493 h 4697319"/>
                <a:gd name="connsiteX49" fmla="*/ 3279277 w 3389561"/>
                <a:gd name="connsiteY49" fmla="*/ 4589971 h 4697319"/>
                <a:gd name="connsiteX50" fmla="*/ 3389561 w 3389561"/>
                <a:gd name="connsiteY50"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735321 w 3389561"/>
                <a:gd name="connsiteY3" fmla="*/ 998668 h 4697319"/>
                <a:gd name="connsiteX4" fmla="*/ 1657474 w 3389561"/>
                <a:gd name="connsiteY4" fmla="*/ 827885 h 4697319"/>
                <a:gd name="connsiteX5" fmla="*/ 1553748 w 3389561"/>
                <a:gd name="connsiteY5" fmla="*/ 707100 h 4697319"/>
                <a:gd name="connsiteX6" fmla="*/ 1618556 w 3389561"/>
                <a:gd name="connsiteY6" fmla="*/ 592045 h 4697319"/>
                <a:gd name="connsiteX7" fmla="*/ 1592608 w 3389561"/>
                <a:gd name="connsiteY7" fmla="*/ 504214 h 4697319"/>
                <a:gd name="connsiteX8" fmla="*/ 1673699 w 3389561"/>
                <a:gd name="connsiteY8" fmla="*/ 403371 h 4697319"/>
                <a:gd name="connsiteX9" fmla="*/ 1449890 w 3389561"/>
                <a:gd name="connsiteY9" fmla="*/ 35784 h 4697319"/>
                <a:gd name="connsiteX10" fmla="*/ 1258518 w 3389561"/>
                <a:gd name="connsiteY10" fmla="*/ 0 h 4697319"/>
                <a:gd name="connsiteX11" fmla="*/ 1222838 w 3389561"/>
                <a:gd name="connsiteY11" fmla="*/ 169156 h 4697319"/>
                <a:gd name="connsiteX12" fmla="*/ 1148235 w 3389561"/>
                <a:gd name="connsiteY12" fmla="*/ 569274 h 4697319"/>
                <a:gd name="connsiteX13" fmla="*/ 1242300 w 3389561"/>
                <a:gd name="connsiteY13" fmla="*/ 611563 h 4697319"/>
                <a:gd name="connsiteX14" fmla="*/ 1456378 w 3389561"/>
                <a:gd name="connsiteY14" fmla="*/ 676622 h 4697319"/>
                <a:gd name="connsiteX15" fmla="*/ 1433672 w 3389561"/>
                <a:gd name="connsiteY15" fmla="*/ 1336979 h 4697319"/>
                <a:gd name="connsiteX16" fmla="*/ 1576390 w 3389561"/>
                <a:gd name="connsiteY16" fmla="*/ 1681796 h 4697319"/>
                <a:gd name="connsiteX17" fmla="*/ 1274736 w 3389561"/>
                <a:gd name="connsiteY17" fmla="*/ 1818422 h 4697319"/>
                <a:gd name="connsiteX18" fmla="*/ 1112556 w 3389561"/>
                <a:gd name="connsiteY18" fmla="*/ 1899747 h 4697319"/>
                <a:gd name="connsiteX19" fmla="*/ 989299 w 3389561"/>
                <a:gd name="connsiteY19" fmla="*/ 1948542 h 4697319"/>
                <a:gd name="connsiteX20" fmla="*/ 914696 w 3389561"/>
                <a:gd name="connsiteY20" fmla="*/ 1974566 h 4697319"/>
                <a:gd name="connsiteX21" fmla="*/ 835998 w 3389561"/>
                <a:gd name="connsiteY21" fmla="*/ 2105839 h 4697319"/>
                <a:gd name="connsiteX22" fmla="*/ 690887 w 3389561"/>
                <a:gd name="connsiteY22" fmla="*/ 2156733 h 4697319"/>
                <a:gd name="connsiteX23" fmla="*/ 408694 w 3389561"/>
                <a:gd name="connsiteY23" fmla="*/ 2696730 h 4697319"/>
                <a:gd name="connsiteX24" fmla="*/ 0 w 3389561"/>
                <a:gd name="connsiteY24" fmla="*/ 2755284 h 4697319"/>
                <a:gd name="connsiteX25" fmla="*/ 25949 w 3389561"/>
                <a:gd name="connsiteY25" fmla="*/ 3009017 h 4697319"/>
                <a:gd name="connsiteX26" fmla="*/ 197859 w 3389561"/>
                <a:gd name="connsiteY26" fmla="*/ 2976487 h 4697319"/>
                <a:gd name="connsiteX27" fmla="*/ 272462 w 3389561"/>
                <a:gd name="connsiteY27" fmla="*/ 3077330 h 4697319"/>
                <a:gd name="connsiteX28" fmla="*/ 447618 w 3389561"/>
                <a:gd name="connsiteY28" fmla="*/ 3135885 h 4697319"/>
                <a:gd name="connsiteX29" fmla="*/ 480053 w 3389561"/>
                <a:gd name="connsiteY29" fmla="*/ 3246486 h 4697319"/>
                <a:gd name="connsiteX30" fmla="*/ 739541 w 3389561"/>
                <a:gd name="connsiteY30" fmla="*/ 3415643 h 4697319"/>
                <a:gd name="connsiteX31" fmla="*/ 1307172 w 3389561"/>
                <a:gd name="connsiteY31" fmla="*/ 3614074 h 4697319"/>
                <a:gd name="connsiteX32" fmla="*/ 1362313 w 3389561"/>
                <a:gd name="connsiteY32" fmla="*/ 3653110 h 4697319"/>
                <a:gd name="connsiteX33" fmla="*/ 1430429 w 3389561"/>
                <a:gd name="connsiteY33" fmla="*/ 3721423 h 4697319"/>
                <a:gd name="connsiteX34" fmla="*/ 1446647 w 3389561"/>
                <a:gd name="connsiteY34" fmla="*/ 3851543 h 4697319"/>
                <a:gd name="connsiteX35" fmla="*/ 1569904 w 3389561"/>
                <a:gd name="connsiteY35" fmla="*/ 3643351 h 4697319"/>
                <a:gd name="connsiteX36" fmla="*/ 1920213 w 3389561"/>
                <a:gd name="connsiteY36" fmla="*/ 3279016 h 4697319"/>
                <a:gd name="connsiteX37" fmla="*/ 1978598 w 3389561"/>
                <a:gd name="connsiteY37" fmla="*/ 3226968 h 4697319"/>
                <a:gd name="connsiteX38" fmla="*/ 2033738 w 3389561"/>
                <a:gd name="connsiteY38" fmla="*/ 3233474 h 4697319"/>
                <a:gd name="connsiteX39" fmla="*/ 2092121 w 3389561"/>
                <a:gd name="connsiteY39" fmla="*/ 3292028 h 4697319"/>
                <a:gd name="connsiteX40" fmla="*/ 2221865 w 3389561"/>
                <a:gd name="connsiteY40" fmla="*/ 3662869 h 4697319"/>
                <a:gd name="connsiteX41" fmla="*/ 2358097 w 3389561"/>
                <a:gd name="connsiteY41" fmla="*/ 3740941 h 4697319"/>
                <a:gd name="connsiteX42" fmla="*/ 2507303 w 3389561"/>
                <a:gd name="connsiteY42" fmla="*/ 4098770 h 4697319"/>
                <a:gd name="connsiteX43" fmla="*/ 2851124 w 3389561"/>
                <a:gd name="connsiteY43" fmla="*/ 4316720 h 4697319"/>
                <a:gd name="connsiteX44" fmla="*/ 3032764 w 3389561"/>
                <a:gd name="connsiteY44" fmla="*/ 4534670 h 4697319"/>
                <a:gd name="connsiteX45" fmla="*/ 3087906 w 3389561"/>
                <a:gd name="connsiteY45" fmla="*/ 4606235 h 4697319"/>
                <a:gd name="connsiteX46" fmla="*/ 3120342 w 3389561"/>
                <a:gd name="connsiteY46" fmla="*/ 4694066 h 4697319"/>
                <a:gd name="connsiteX47" fmla="*/ 3240355 w 3389561"/>
                <a:gd name="connsiteY47" fmla="*/ 4697319 h 4697319"/>
                <a:gd name="connsiteX48" fmla="*/ 3185221 w 3389561"/>
                <a:gd name="connsiteY48" fmla="*/ 4609493 h 4697319"/>
                <a:gd name="connsiteX49" fmla="*/ 3279277 w 3389561"/>
                <a:gd name="connsiteY49" fmla="*/ 4589971 h 4697319"/>
                <a:gd name="connsiteX50" fmla="*/ 3389561 w 3389561"/>
                <a:gd name="connsiteY50"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861822 w 3389561"/>
                <a:gd name="connsiteY3" fmla="*/ 1223123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293339 w 3389561"/>
                <a:gd name="connsiteY1" fmla="*/ 2288305 h 4697319"/>
                <a:gd name="connsiteX2" fmla="*/ 2364404 w 3389561"/>
                <a:gd name="connsiteY2" fmla="*/ 2050427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293339 w 3389561"/>
                <a:gd name="connsiteY1" fmla="*/ 2288305 h 4697319"/>
                <a:gd name="connsiteX2" fmla="*/ 2447116 w 3389561"/>
                <a:gd name="connsiteY2" fmla="*/ 2289521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458763 w 3389561"/>
                <a:gd name="connsiteY1" fmla="*/ 2517640 h 4697319"/>
                <a:gd name="connsiteX2" fmla="*/ 2447116 w 3389561"/>
                <a:gd name="connsiteY2" fmla="*/ 2289521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458763 w 3389561"/>
                <a:gd name="connsiteY1" fmla="*/ 2517640 h 4697319"/>
                <a:gd name="connsiteX2" fmla="*/ 2388731 w 3389561"/>
                <a:gd name="connsiteY2" fmla="*/ 2118739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351724 w 3389561"/>
                <a:gd name="connsiteY1" fmla="*/ 2327341 h 4697319"/>
                <a:gd name="connsiteX2" fmla="*/ 2388731 w 3389561"/>
                <a:gd name="connsiteY2" fmla="*/ 2118739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736266 w 3389561"/>
                <a:gd name="connsiteY0" fmla="*/ 3051952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887095 w 3389561"/>
                <a:gd name="connsiteY0" fmla="*/ 3334962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17325 w 3389561"/>
                <a:gd name="connsiteY0" fmla="*/ 2578641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85440 w 3389561"/>
                <a:gd name="connsiteY0" fmla="*/ 2876289 h 4697319"/>
                <a:gd name="connsiteX1" fmla="*/ 2351724 w 3389561"/>
                <a:gd name="connsiteY1" fmla="*/ 2327341 h 4697319"/>
                <a:gd name="connsiteX2" fmla="*/ 2427654 w 3389561"/>
                <a:gd name="connsiteY2" fmla="*/ 2279762 h 4697319"/>
                <a:gd name="connsiteX3" fmla="*/ 1939669 w 3389561"/>
                <a:gd name="connsiteY3" fmla="*/ 1071859 h 4697319"/>
                <a:gd name="connsiteX4" fmla="*/ 1735321 w 3389561"/>
                <a:gd name="connsiteY4" fmla="*/ 998668 h 4697319"/>
                <a:gd name="connsiteX5" fmla="*/ 1657474 w 3389561"/>
                <a:gd name="connsiteY5" fmla="*/ 827885 h 4697319"/>
                <a:gd name="connsiteX6" fmla="*/ 1553748 w 3389561"/>
                <a:gd name="connsiteY6" fmla="*/ 707100 h 4697319"/>
                <a:gd name="connsiteX7" fmla="*/ 1618556 w 3389561"/>
                <a:gd name="connsiteY7" fmla="*/ 592045 h 4697319"/>
                <a:gd name="connsiteX8" fmla="*/ 1592608 w 3389561"/>
                <a:gd name="connsiteY8" fmla="*/ 504214 h 4697319"/>
                <a:gd name="connsiteX9" fmla="*/ 1673699 w 3389561"/>
                <a:gd name="connsiteY9" fmla="*/ 403371 h 4697319"/>
                <a:gd name="connsiteX10" fmla="*/ 1449890 w 3389561"/>
                <a:gd name="connsiteY10" fmla="*/ 35784 h 4697319"/>
                <a:gd name="connsiteX11" fmla="*/ 1258518 w 3389561"/>
                <a:gd name="connsiteY11" fmla="*/ 0 h 4697319"/>
                <a:gd name="connsiteX12" fmla="*/ 1222838 w 3389561"/>
                <a:gd name="connsiteY12" fmla="*/ 169156 h 4697319"/>
                <a:gd name="connsiteX13" fmla="*/ 1148235 w 3389561"/>
                <a:gd name="connsiteY13" fmla="*/ 569274 h 4697319"/>
                <a:gd name="connsiteX14" fmla="*/ 1242300 w 3389561"/>
                <a:gd name="connsiteY14" fmla="*/ 611563 h 4697319"/>
                <a:gd name="connsiteX15" fmla="*/ 1456378 w 3389561"/>
                <a:gd name="connsiteY15" fmla="*/ 676622 h 4697319"/>
                <a:gd name="connsiteX16" fmla="*/ 1433672 w 3389561"/>
                <a:gd name="connsiteY16" fmla="*/ 1336979 h 4697319"/>
                <a:gd name="connsiteX17" fmla="*/ 1576390 w 3389561"/>
                <a:gd name="connsiteY17" fmla="*/ 1681796 h 4697319"/>
                <a:gd name="connsiteX18" fmla="*/ 1274736 w 3389561"/>
                <a:gd name="connsiteY18" fmla="*/ 1818422 h 4697319"/>
                <a:gd name="connsiteX19" fmla="*/ 1112556 w 3389561"/>
                <a:gd name="connsiteY19" fmla="*/ 1899747 h 4697319"/>
                <a:gd name="connsiteX20" fmla="*/ 989299 w 3389561"/>
                <a:gd name="connsiteY20" fmla="*/ 1948542 h 4697319"/>
                <a:gd name="connsiteX21" fmla="*/ 914696 w 3389561"/>
                <a:gd name="connsiteY21" fmla="*/ 1974566 h 4697319"/>
                <a:gd name="connsiteX22" fmla="*/ 835998 w 3389561"/>
                <a:gd name="connsiteY22" fmla="*/ 2105839 h 4697319"/>
                <a:gd name="connsiteX23" fmla="*/ 690887 w 3389561"/>
                <a:gd name="connsiteY23" fmla="*/ 2156733 h 4697319"/>
                <a:gd name="connsiteX24" fmla="*/ 408694 w 3389561"/>
                <a:gd name="connsiteY24" fmla="*/ 2696730 h 4697319"/>
                <a:gd name="connsiteX25" fmla="*/ 0 w 3389561"/>
                <a:gd name="connsiteY25" fmla="*/ 2755284 h 4697319"/>
                <a:gd name="connsiteX26" fmla="*/ 25949 w 3389561"/>
                <a:gd name="connsiteY26" fmla="*/ 3009017 h 4697319"/>
                <a:gd name="connsiteX27" fmla="*/ 197859 w 3389561"/>
                <a:gd name="connsiteY27" fmla="*/ 2976487 h 4697319"/>
                <a:gd name="connsiteX28" fmla="*/ 272462 w 3389561"/>
                <a:gd name="connsiteY28" fmla="*/ 3077330 h 4697319"/>
                <a:gd name="connsiteX29" fmla="*/ 447618 w 3389561"/>
                <a:gd name="connsiteY29" fmla="*/ 3135885 h 4697319"/>
                <a:gd name="connsiteX30" fmla="*/ 480053 w 3389561"/>
                <a:gd name="connsiteY30" fmla="*/ 3246486 h 4697319"/>
                <a:gd name="connsiteX31" fmla="*/ 739541 w 3389561"/>
                <a:gd name="connsiteY31" fmla="*/ 3415643 h 4697319"/>
                <a:gd name="connsiteX32" fmla="*/ 1307172 w 3389561"/>
                <a:gd name="connsiteY32" fmla="*/ 3614074 h 4697319"/>
                <a:gd name="connsiteX33" fmla="*/ 1362313 w 3389561"/>
                <a:gd name="connsiteY33" fmla="*/ 3653110 h 4697319"/>
                <a:gd name="connsiteX34" fmla="*/ 1430429 w 3389561"/>
                <a:gd name="connsiteY34" fmla="*/ 3721423 h 4697319"/>
                <a:gd name="connsiteX35" fmla="*/ 1446647 w 3389561"/>
                <a:gd name="connsiteY35" fmla="*/ 3851543 h 4697319"/>
                <a:gd name="connsiteX36" fmla="*/ 1569904 w 3389561"/>
                <a:gd name="connsiteY36" fmla="*/ 3643351 h 4697319"/>
                <a:gd name="connsiteX37" fmla="*/ 1920213 w 3389561"/>
                <a:gd name="connsiteY37" fmla="*/ 3279016 h 4697319"/>
                <a:gd name="connsiteX38" fmla="*/ 1978598 w 3389561"/>
                <a:gd name="connsiteY38" fmla="*/ 3226968 h 4697319"/>
                <a:gd name="connsiteX39" fmla="*/ 2033738 w 3389561"/>
                <a:gd name="connsiteY39" fmla="*/ 3233474 h 4697319"/>
                <a:gd name="connsiteX40" fmla="*/ 2092121 w 3389561"/>
                <a:gd name="connsiteY40" fmla="*/ 3292028 h 4697319"/>
                <a:gd name="connsiteX41" fmla="*/ 2221865 w 3389561"/>
                <a:gd name="connsiteY41" fmla="*/ 3662869 h 4697319"/>
                <a:gd name="connsiteX42" fmla="*/ 2358097 w 3389561"/>
                <a:gd name="connsiteY42" fmla="*/ 3740941 h 4697319"/>
                <a:gd name="connsiteX43" fmla="*/ 2507303 w 3389561"/>
                <a:gd name="connsiteY43" fmla="*/ 4098770 h 4697319"/>
                <a:gd name="connsiteX44" fmla="*/ 2851124 w 3389561"/>
                <a:gd name="connsiteY44" fmla="*/ 4316720 h 4697319"/>
                <a:gd name="connsiteX45" fmla="*/ 3032764 w 3389561"/>
                <a:gd name="connsiteY45" fmla="*/ 4534670 h 4697319"/>
                <a:gd name="connsiteX46" fmla="*/ 3087906 w 3389561"/>
                <a:gd name="connsiteY46" fmla="*/ 4606235 h 4697319"/>
                <a:gd name="connsiteX47" fmla="*/ 3120342 w 3389561"/>
                <a:gd name="connsiteY47" fmla="*/ 4694066 h 4697319"/>
                <a:gd name="connsiteX48" fmla="*/ 3240355 w 3389561"/>
                <a:gd name="connsiteY48" fmla="*/ 4697319 h 4697319"/>
                <a:gd name="connsiteX49" fmla="*/ 3185221 w 3389561"/>
                <a:gd name="connsiteY49" fmla="*/ 4609493 h 4697319"/>
                <a:gd name="connsiteX50" fmla="*/ 3279277 w 3389561"/>
                <a:gd name="connsiteY50" fmla="*/ 4589971 h 4697319"/>
                <a:gd name="connsiteX51" fmla="*/ 3389561 w 3389561"/>
                <a:gd name="connsiteY51" fmla="*/ 4606236 h 4697319"/>
                <a:gd name="connsiteX0" fmla="*/ 2585440 w 3389561"/>
                <a:gd name="connsiteY0" fmla="*/ 2876289 h 4697319"/>
                <a:gd name="connsiteX1" fmla="*/ 2518652 w 3389561"/>
                <a:gd name="connsiteY1" fmla="*/ 2735765 h 4697319"/>
                <a:gd name="connsiteX2" fmla="*/ 2351724 w 3389561"/>
                <a:gd name="connsiteY2" fmla="*/ 2327341 h 4697319"/>
                <a:gd name="connsiteX3" fmla="*/ 2427654 w 3389561"/>
                <a:gd name="connsiteY3" fmla="*/ 2279762 h 4697319"/>
                <a:gd name="connsiteX4" fmla="*/ 1939669 w 3389561"/>
                <a:gd name="connsiteY4" fmla="*/ 1071859 h 4697319"/>
                <a:gd name="connsiteX5" fmla="*/ 1735321 w 3389561"/>
                <a:gd name="connsiteY5" fmla="*/ 998668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2784923 w 3389561"/>
                <a:gd name="connsiteY0" fmla="*/ 2583520 h 4697319"/>
                <a:gd name="connsiteX1" fmla="*/ 2518652 w 3389561"/>
                <a:gd name="connsiteY1" fmla="*/ 2735765 h 4697319"/>
                <a:gd name="connsiteX2" fmla="*/ 2351724 w 3389561"/>
                <a:gd name="connsiteY2" fmla="*/ 2327341 h 4697319"/>
                <a:gd name="connsiteX3" fmla="*/ 2427654 w 3389561"/>
                <a:gd name="connsiteY3" fmla="*/ 2279762 h 4697319"/>
                <a:gd name="connsiteX4" fmla="*/ 1939669 w 3389561"/>
                <a:gd name="connsiteY4" fmla="*/ 1071859 h 4697319"/>
                <a:gd name="connsiteX5" fmla="*/ 1735321 w 3389561"/>
                <a:gd name="connsiteY5" fmla="*/ 998668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2784923 w 3389561"/>
                <a:gd name="connsiteY0" fmla="*/ 2583520 h 4697319"/>
                <a:gd name="connsiteX1" fmla="*/ 2630556 w 3389561"/>
                <a:gd name="connsiteY1" fmla="*/ 2662573 h 4697319"/>
                <a:gd name="connsiteX2" fmla="*/ 2518652 w 3389561"/>
                <a:gd name="connsiteY2" fmla="*/ 2735765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35765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39669 w 3389561"/>
                <a:gd name="connsiteY5" fmla="*/ 1071859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998668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047656 w 3389561"/>
                <a:gd name="connsiteY0" fmla="*/ 3393515 h 4697319"/>
                <a:gd name="connsiteX1" fmla="*/ 2630556 w 3389561"/>
                <a:gd name="connsiteY1" fmla="*/ 2662573 h 4697319"/>
                <a:gd name="connsiteX2" fmla="*/ 2518652 w 3389561"/>
                <a:gd name="connsiteY2" fmla="*/ 2716247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1018186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422293 w 3422293"/>
                <a:gd name="connsiteY0" fmla="*/ 3900982 h 4697319"/>
                <a:gd name="connsiteX1" fmla="*/ 2630556 w 3422293"/>
                <a:gd name="connsiteY1" fmla="*/ 2662573 h 4697319"/>
                <a:gd name="connsiteX2" fmla="*/ 2518652 w 3422293"/>
                <a:gd name="connsiteY2" fmla="*/ 2716247 h 4697319"/>
                <a:gd name="connsiteX3" fmla="*/ 2351724 w 3422293"/>
                <a:gd name="connsiteY3" fmla="*/ 2327341 h 4697319"/>
                <a:gd name="connsiteX4" fmla="*/ 2427654 w 3422293"/>
                <a:gd name="connsiteY4" fmla="*/ 2279762 h 4697319"/>
                <a:gd name="connsiteX5" fmla="*/ 1925072 w 3422293"/>
                <a:gd name="connsiteY5" fmla="*/ 1062100 h 4697319"/>
                <a:gd name="connsiteX6" fmla="*/ 1735321 w 3422293"/>
                <a:gd name="connsiteY6" fmla="*/ 1018186 h 4697319"/>
                <a:gd name="connsiteX7" fmla="*/ 1657474 w 3422293"/>
                <a:gd name="connsiteY7" fmla="*/ 827885 h 4697319"/>
                <a:gd name="connsiteX8" fmla="*/ 1553748 w 3422293"/>
                <a:gd name="connsiteY8" fmla="*/ 707100 h 4697319"/>
                <a:gd name="connsiteX9" fmla="*/ 1618556 w 3422293"/>
                <a:gd name="connsiteY9" fmla="*/ 592045 h 4697319"/>
                <a:gd name="connsiteX10" fmla="*/ 1592608 w 3422293"/>
                <a:gd name="connsiteY10" fmla="*/ 504214 h 4697319"/>
                <a:gd name="connsiteX11" fmla="*/ 1673699 w 3422293"/>
                <a:gd name="connsiteY11" fmla="*/ 403371 h 4697319"/>
                <a:gd name="connsiteX12" fmla="*/ 1449890 w 3422293"/>
                <a:gd name="connsiteY12" fmla="*/ 35784 h 4697319"/>
                <a:gd name="connsiteX13" fmla="*/ 1258518 w 3422293"/>
                <a:gd name="connsiteY13" fmla="*/ 0 h 4697319"/>
                <a:gd name="connsiteX14" fmla="*/ 1222838 w 3422293"/>
                <a:gd name="connsiteY14" fmla="*/ 169156 h 4697319"/>
                <a:gd name="connsiteX15" fmla="*/ 1148235 w 3422293"/>
                <a:gd name="connsiteY15" fmla="*/ 569274 h 4697319"/>
                <a:gd name="connsiteX16" fmla="*/ 1242300 w 3422293"/>
                <a:gd name="connsiteY16" fmla="*/ 611563 h 4697319"/>
                <a:gd name="connsiteX17" fmla="*/ 1456378 w 3422293"/>
                <a:gd name="connsiteY17" fmla="*/ 676622 h 4697319"/>
                <a:gd name="connsiteX18" fmla="*/ 1433672 w 3422293"/>
                <a:gd name="connsiteY18" fmla="*/ 1336979 h 4697319"/>
                <a:gd name="connsiteX19" fmla="*/ 1576390 w 3422293"/>
                <a:gd name="connsiteY19" fmla="*/ 1681796 h 4697319"/>
                <a:gd name="connsiteX20" fmla="*/ 1274736 w 3422293"/>
                <a:gd name="connsiteY20" fmla="*/ 1818422 h 4697319"/>
                <a:gd name="connsiteX21" fmla="*/ 1112556 w 3422293"/>
                <a:gd name="connsiteY21" fmla="*/ 1899747 h 4697319"/>
                <a:gd name="connsiteX22" fmla="*/ 989299 w 3422293"/>
                <a:gd name="connsiteY22" fmla="*/ 1948542 h 4697319"/>
                <a:gd name="connsiteX23" fmla="*/ 914696 w 3422293"/>
                <a:gd name="connsiteY23" fmla="*/ 1974566 h 4697319"/>
                <a:gd name="connsiteX24" fmla="*/ 835998 w 3422293"/>
                <a:gd name="connsiteY24" fmla="*/ 2105839 h 4697319"/>
                <a:gd name="connsiteX25" fmla="*/ 690887 w 3422293"/>
                <a:gd name="connsiteY25" fmla="*/ 2156733 h 4697319"/>
                <a:gd name="connsiteX26" fmla="*/ 408694 w 3422293"/>
                <a:gd name="connsiteY26" fmla="*/ 2696730 h 4697319"/>
                <a:gd name="connsiteX27" fmla="*/ 0 w 3422293"/>
                <a:gd name="connsiteY27" fmla="*/ 2755284 h 4697319"/>
                <a:gd name="connsiteX28" fmla="*/ 25949 w 3422293"/>
                <a:gd name="connsiteY28" fmla="*/ 3009017 h 4697319"/>
                <a:gd name="connsiteX29" fmla="*/ 197859 w 3422293"/>
                <a:gd name="connsiteY29" fmla="*/ 2976487 h 4697319"/>
                <a:gd name="connsiteX30" fmla="*/ 272462 w 3422293"/>
                <a:gd name="connsiteY30" fmla="*/ 3077330 h 4697319"/>
                <a:gd name="connsiteX31" fmla="*/ 447618 w 3422293"/>
                <a:gd name="connsiteY31" fmla="*/ 3135885 h 4697319"/>
                <a:gd name="connsiteX32" fmla="*/ 480053 w 3422293"/>
                <a:gd name="connsiteY32" fmla="*/ 3246486 h 4697319"/>
                <a:gd name="connsiteX33" fmla="*/ 739541 w 3422293"/>
                <a:gd name="connsiteY33" fmla="*/ 3415643 h 4697319"/>
                <a:gd name="connsiteX34" fmla="*/ 1307172 w 3422293"/>
                <a:gd name="connsiteY34" fmla="*/ 3614074 h 4697319"/>
                <a:gd name="connsiteX35" fmla="*/ 1362313 w 3422293"/>
                <a:gd name="connsiteY35" fmla="*/ 3653110 h 4697319"/>
                <a:gd name="connsiteX36" fmla="*/ 1430429 w 3422293"/>
                <a:gd name="connsiteY36" fmla="*/ 3721423 h 4697319"/>
                <a:gd name="connsiteX37" fmla="*/ 1446647 w 3422293"/>
                <a:gd name="connsiteY37" fmla="*/ 3851543 h 4697319"/>
                <a:gd name="connsiteX38" fmla="*/ 1569904 w 3422293"/>
                <a:gd name="connsiteY38" fmla="*/ 3643351 h 4697319"/>
                <a:gd name="connsiteX39" fmla="*/ 1920213 w 3422293"/>
                <a:gd name="connsiteY39" fmla="*/ 3279016 h 4697319"/>
                <a:gd name="connsiteX40" fmla="*/ 1978598 w 3422293"/>
                <a:gd name="connsiteY40" fmla="*/ 3226968 h 4697319"/>
                <a:gd name="connsiteX41" fmla="*/ 2033738 w 3422293"/>
                <a:gd name="connsiteY41" fmla="*/ 3233474 h 4697319"/>
                <a:gd name="connsiteX42" fmla="*/ 2092121 w 3422293"/>
                <a:gd name="connsiteY42" fmla="*/ 3292028 h 4697319"/>
                <a:gd name="connsiteX43" fmla="*/ 2221865 w 3422293"/>
                <a:gd name="connsiteY43" fmla="*/ 3662869 h 4697319"/>
                <a:gd name="connsiteX44" fmla="*/ 2358097 w 3422293"/>
                <a:gd name="connsiteY44" fmla="*/ 3740941 h 4697319"/>
                <a:gd name="connsiteX45" fmla="*/ 2507303 w 3422293"/>
                <a:gd name="connsiteY45" fmla="*/ 4098770 h 4697319"/>
                <a:gd name="connsiteX46" fmla="*/ 2851124 w 3422293"/>
                <a:gd name="connsiteY46" fmla="*/ 4316720 h 4697319"/>
                <a:gd name="connsiteX47" fmla="*/ 3032764 w 3422293"/>
                <a:gd name="connsiteY47" fmla="*/ 4534670 h 4697319"/>
                <a:gd name="connsiteX48" fmla="*/ 3087906 w 3422293"/>
                <a:gd name="connsiteY48" fmla="*/ 4606235 h 4697319"/>
                <a:gd name="connsiteX49" fmla="*/ 3120342 w 3422293"/>
                <a:gd name="connsiteY49" fmla="*/ 4694066 h 4697319"/>
                <a:gd name="connsiteX50" fmla="*/ 3240355 w 3422293"/>
                <a:gd name="connsiteY50" fmla="*/ 4697319 h 4697319"/>
                <a:gd name="connsiteX51" fmla="*/ 3185221 w 3422293"/>
                <a:gd name="connsiteY51" fmla="*/ 4609493 h 4697319"/>
                <a:gd name="connsiteX52" fmla="*/ 3279277 w 3422293"/>
                <a:gd name="connsiteY52" fmla="*/ 4589971 h 4697319"/>
                <a:gd name="connsiteX53" fmla="*/ 3389561 w 3422293"/>
                <a:gd name="connsiteY53" fmla="*/ 4606236 h 4697319"/>
                <a:gd name="connsiteX0" fmla="*/ 3422293 w 3422293"/>
                <a:gd name="connsiteY0" fmla="*/ 3900982 h 4697319"/>
                <a:gd name="connsiteX1" fmla="*/ 3102500 w 3422293"/>
                <a:gd name="connsiteY1" fmla="*/ 3399376 h 4697319"/>
                <a:gd name="connsiteX2" fmla="*/ 2630556 w 3422293"/>
                <a:gd name="connsiteY2" fmla="*/ 2662573 h 4697319"/>
                <a:gd name="connsiteX3" fmla="*/ 2518652 w 3422293"/>
                <a:gd name="connsiteY3" fmla="*/ 2716247 h 4697319"/>
                <a:gd name="connsiteX4" fmla="*/ 2351724 w 3422293"/>
                <a:gd name="connsiteY4" fmla="*/ 2327341 h 4697319"/>
                <a:gd name="connsiteX5" fmla="*/ 2427654 w 3422293"/>
                <a:gd name="connsiteY5" fmla="*/ 2279762 h 4697319"/>
                <a:gd name="connsiteX6" fmla="*/ 1925072 w 3422293"/>
                <a:gd name="connsiteY6" fmla="*/ 1062100 h 4697319"/>
                <a:gd name="connsiteX7" fmla="*/ 1735321 w 3422293"/>
                <a:gd name="connsiteY7" fmla="*/ 1018186 h 4697319"/>
                <a:gd name="connsiteX8" fmla="*/ 1657474 w 3422293"/>
                <a:gd name="connsiteY8" fmla="*/ 827885 h 4697319"/>
                <a:gd name="connsiteX9" fmla="*/ 1553748 w 3422293"/>
                <a:gd name="connsiteY9" fmla="*/ 707100 h 4697319"/>
                <a:gd name="connsiteX10" fmla="*/ 1618556 w 3422293"/>
                <a:gd name="connsiteY10" fmla="*/ 592045 h 4697319"/>
                <a:gd name="connsiteX11" fmla="*/ 1592608 w 3422293"/>
                <a:gd name="connsiteY11" fmla="*/ 504214 h 4697319"/>
                <a:gd name="connsiteX12" fmla="*/ 1673699 w 3422293"/>
                <a:gd name="connsiteY12" fmla="*/ 403371 h 4697319"/>
                <a:gd name="connsiteX13" fmla="*/ 1449890 w 3422293"/>
                <a:gd name="connsiteY13" fmla="*/ 35784 h 4697319"/>
                <a:gd name="connsiteX14" fmla="*/ 1258518 w 3422293"/>
                <a:gd name="connsiteY14" fmla="*/ 0 h 4697319"/>
                <a:gd name="connsiteX15" fmla="*/ 1222838 w 3422293"/>
                <a:gd name="connsiteY15" fmla="*/ 169156 h 4697319"/>
                <a:gd name="connsiteX16" fmla="*/ 1148235 w 3422293"/>
                <a:gd name="connsiteY16" fmla="*/ 569274 h 4697319"/>
                <a:gd name="connsiteX17" fmla="*/ 1242300 w 3422293"/>
                <a:gd name="connsiteY17" fmla="*/ 611563 h 4697319"/>
                <a:gd name="connsiteX18" fmla="*/ 1456378 w 3422293"/>
                <a:gd name="connsiteY18" fmla="*/ 676622 h 4697319"/>
                <a:gd name="connsiteX19" fmla="*/ 1433672 w 3422293"/>
                <a:gd name="connsiteY19" fmla="*/ 1336979 h 4697319"/>
                <a:gd name="connsiteX20" fmla="*/ 1576390 w 3422293"/>
                <a:gd name="connsiteY20" fmla="*/ 1681796 h 4697319"/>
                <a:gd name="connsiteX21" fmla="*/ 1274736 w 3422293"/>
                <a:gd name="connsiteY21" fmla="*/ 1818422 h 4697319"/>
                <a:gd name="connsiteX22" fmla="*/ 1112556 w 3422293"/>
                <a:gd name="connsiteY22" fmla="*/ 1899747 h 4697319"/>
                <a:gd name="connsiteX23" fmla="*/ 989299 w 3422293"/>
                <a:gd name="connsiteY23" fmla="*/ 1948542 h 4697319"/>
                <a:gd name="connsiteX24" fmla="*/ 914696 w 3422293"/>
                <a:gd name="connsiteY24" fmla="*/ 1974566 h 4697319"/>
                <a:gd name="connsiteX25" fmla="*/ 835998 w 3422293"/>
                <a:gd name="connsiteY25" fmla="*/ 2105839 h 4697319"/>
                <a:gd name="connsiteX26" fmla="*/ 690887 w 3422293"/>
                <a:gd name="connsiteY26" fmla="*/ 2156733 h 4697319"/>
                <a:gd name="connsiteX27" fmla="*/ 408694 w 3422293"/>
                <a:gd name="connsiteY27" fmla="*/ 2696730 h 4697319"/>
                <a:gd name="connsiteX28" fmla="*/ 0 w 3422293"/>
                <a:gd name="connsiteY28" fmla="*/ 2755284 h 4697319"/>
                <a:gd name="connsiteX29" fmla="*/ 25949 w 3422293"/>
                <a:gd name="connsiteY29" fmla="*/ 3009017 h 4697319"/>
                <a:gd name="connsiteX30" fmla="*/ 197859 w 3422293"/>
                <a:gd name="connsiteY30" fmla="*/ 2976487 h 4697319"/>
                <a:gd name="connsiteX31" fmla="*/ 272462 w 3422293"/>
                <a:gd name="connsiteY31" fmla="*/ 3077330 h 4697319"/>
                <a:gd name="connsiteX32" fmla="*/ 447618 w 3422293"/>
                <a:gd name="connsiteY32" fmla="*/ 3135885 h 4697319"/>
                <a:gd name="connsiteX33" fmla="*/ 480053 w 3422293"/>
                <a:gd name="connsiteY33" fmla="*/ 3246486 h 4697319"/>
                <a:gd name="connsiteX34" fmla="*/ 739541 w 3422293"/>
                <a:gd name="connsiteY34" fmla="*/ 3415643 h 4697319"/>
                <a:gd name="connsiteX35" fmla="*/ 1307172 w 3422293"/>
                <a:gd name="connsiteY35" fmla="*/ 3614074 h 4697319"/>
                <a:gd name="connsiteX36" fmla="*/ 1362313 w 3422293"/>
                <a:gd name="connsiteY36" fmla="*/ 3653110 h 4697319"/>
                <a:gd name="connsiteX37" fmla="*/ 1430429 w 3422293"/>
                <a:gd name="connsiteY37" fmla="*/ 3721423 h 4697319"/>
                <a:gd name="connsiteX38" fmla="*/ 1446647 w 3422293"/>
                <a:gd name="connsiteY38" fmla="*/ 3851543 h 4697319"/>
                <a:gd name="connsiteX39" fmla="*/ 1569904 w 3422293"/>
                <a:gd name="connsiteY39" fmla="*/ 3643351 h 4697319"/>
                <a:gd name="connsiteX40" fmla="*/ 1920213 w 3422293"/>
                <a:gd name="connsiteY40" fmla="*/ 3279016 h 4697319"/>
                <a:gd name="connsiteX41" fmla="*/ 1978598 w 3422293"/>
                <a:gd name="connsiteY41" fmla="*/ 3226968 h 4697319"/>
                <a:gd name="connsiteX42" fmla="*/ 2033738 w 3422293"/>
                <a:gd name="connsiteY42" fmla="*/ 3233474 h 4697319"/>
                <a:gd name="connsiteX43" fmla="*/ 2092121 w 3422293"/>
                <a:gd name="connsiteY43" fmla="*/ 3292028 h 4697319"/>
                <a:gd name="connsiteX44" fmla="*/ 2221865 w 3422293"/>
                <a:gd name="connsiteY44" fmla="*/ 3662869 h 4697319"/>
                <a:gd name="connsiteX45" fmla="*/ 2358097 w 3422293"/>
                <a:gd name="connsiteY45" fmla="*/ 3740941 h 4697319"/>
                <a:gd name="connsiteX46" fmla="*/ 2507303 w 3422293"/>
                <a:gd name="connsiteY46" fmla="*/ 4098770 h 4697319"/>
                <a:gd name="connsiteX47" fmla="*/ 2851124 w 3422293"/>
                <a:gd name="connsiteY47" fmla="*/ 4316720 h 4697319"/>
                <a:gd name="connsiteX48" fmla="*/ 3032764 w 3422293"/>
                <a:gd name="connsiteY48" fmla="*/ 4534670 h 4697319"/>
                <a:gd name="connsiteX49" fmla="*/ 3087906 w 3422293"/>
                <a:gd name="connsiteY49" fmla="*/ 4606235 h 4697319"/>
                <a:gd name="connsiteX50" fmla="*/ 3120342 w 3422293"/>
                <a:gd name="connsiteY50" fmla="*/ 4694066 h 4697319"/>
                <a:gd name="connsiteX51" fmla="*/ 3240355 w 3422293"/>
                <a:gd name="connsiteY51" fmla="*/ 4697319 h 4697319"/>
                <a:gd name="connsiteX52" fmla="*/ 3185221 w 3422293"/>
                <a:gd name="connsiteY52" fmla="*/ 4609493 h 4697319"/>
                <a:gd name="connsiteX53" fmla="*/ 3279277 w 3422293"/>
                <a:gd name="connsiteY53" fmla="*/ 4589971 h 4697319"/>
                <a:gd name="connsiteX54" fmla="*/ 3389561 w 3422293"/>
                <a:gd name="connsiteY54" fmla="*/ 4606236 h 4697319"/>
                <a:gd name="connsiteX0" fmla="*/ 3422293 w 3422293"/>
                <a:gd name="connsiteY0" fmla="*/ 3900982 h 4697319"/>
                <a:gd name="connsiteX1" fmla="*/ 3073308 w 3422293"/>
                <a:gd name="connsiteY1" fmla="*/ 3428653 h 4697319"/>
                <a:gd name="connsiteX2" fmla="*/ 2630556 w 3422293"/>
                <a:gd name="connsiteY2" fmla="*/ 2662573 h 4697319"/>
                <a:gd name="connsiteX3" fmla="*/ 2518652 w 3422293"/>
                <a:gd name="connsiteY3" fmla="*/ 2716247 h 4697319"/>
                <a:gd name="connsiteX4" fmla="*/ 2351724 w 3422293"/>
                <a:gd name="connsiteY4" fmla="*/ 2327341 h 4697319"/>
                <a:gd name="connsiteX5" fmla="*/ 2427654 w 3422293"/>
                <a:gd name="connsiteY5" fmla="*/ 2279762 h 4697319"/>
                <a:gd name="connsiteX6" fmla="*/ 1925072 w 3422293"/>
                <a:gd name="connsiteY6" fmla="*/ 1062100 h 4697319"/>
                <a:gd name="connsiteX7" fmla="*/ 1735321 w 3422293"/>
                <a:gd name="connsiteY7" fmla="*/ 1018186 h 4697319"/>
                <a:gd name="connsiteX8" fmla="*/ 1657474 w 3422293"/>
                <a:gd name="connsiteY8" fmla="*/ 827885 h 4697319"/>
                <a:gd name="connsiteX9" fmla="*/ 1553748 w 3422293"/>
                <a:gd name="connsiteY9" fmla="*/ 707100 h 4697319"/>
                <a:gd name="connsiteX10" fmla="*/ 1618556 w 3422293"/>
                <a:gd name="connsiteY10" fmla="*/ 592045 h 4697319"/>
                <a:gd name="connsiteX11" fmla="*/ 1592608 w 3422293"/>
                <a:gd name="connsiteY11" fmla="*/ 504214 h 4697319"/>
                <a:gd name="connsiteX12" fmla="*/ 1673699 w 3422293"/>
                <a:gd name="connsiteY12" fmla="*/ 403371 h 4697319"/>
                <a:gd name="connsiteX13" fmla="*/ 1449890 w 3422293"/>
                <a:gd name="connsiteY13" fmla="*/ 35784 h 4697319"/>
                <a:gd name="connsiteX14" fmla="*/ 1258518 w 3422293"/>
                <a:gd name="connsiteY14" fmla="*/ 0 h 4697319"/>
                <a:gd name="connsiteX15" fmla="*/ 1222838 w 3422293"/>
                <a:gd name="connsiteY15" fmla="*/ 169156 h 4697319"/>
                <a:gd name="connsiteX16" fmla="*/ 1148235 w 3422293"/>
                <a:gd name="connsiteY16" fmla="*/ 569274 h 4697319"/>
                <a:gd name="connsiteX17" fmla="*/ 1242300 w 3422293"/>
                <a:gd name="connsiteY17" fmla="*/ 611563 h 4697319"/>
                <a:gd name="connsiteX18" fmla="*/ 1456378 w 3422293"/>
                <a:gd name="connsiteY18" fmla="*/ 676622 h 4697319"/>
                <a:gd name="connsiteX19" fmla="*/ 1433672 w 3422293"/>
                <a:gd name="connsiteY19" fmla="*/ 1336979 h 4697319"/>
                <a:gd name="connsiteX20" fmla="*/ 1576390 w 3422293"/>
                <a:gd name="connsiteY20" fmla="*/ 1681796 h 4697319"/>
                <a:gd name="connsiteX21" fmla="*/ 1274736 w 3422293"/>
                <a:gd name="connsiteY21" fmla="*/ 1818422 h 4697319"/>
                <a:gd name="connsiteX22" fmla="*/ 1112556 w 3422293"/>
                <a:gd name="connsiteY22" fmla="*/ 1899747 h 4697319"/>
                <a:gd name="connsiteX23" fmla="*/ 989299 w 3422293"/>
                <a:gd name="connsiteY23" fmla="*/ 1948542 h 4697319"/>
                <a:gd name="connsiteX24" fmla="*/ 914696 w 3422293"/>
                <a:gd name="connsiteY24" fmla="*/ 1974566 h 4697319"/>
                <a:gd name="connsiteX25" fmla="*/ 835998 w 3422293"/>
                <a:gd name="connsiteY25" fmla="*/ 2105839 h 4697319"/>
                <a:gd name="connsiteX26" fmla="*/ 690887 w 3422293"/>
                <a:gd name="connsiteY26" fmla="*/ 2156733 h 4697319"/>
                <a:gd name="connsiteX27" fmla="*/ 408694 w 3422293"/>
                <a:gd name="connsiteY27" fmla="*/ 2696730 h 4697319"/>
                <a:gd name="connsiteX28" fmla="*/ 0 w 3422293"/>
                <a:gd name="connsiteY28" fmla="*/ 2755284 h 4697319"/>
                <a:gd name="connsiteX29" fmla="*/ 25949 w 3422293"/>
                <a:gd name="connsiteY29" fmla="*/ 3009017 h 4697319"/>
                <a:gd name="connsiteX30" fmla="*/ 197859 w 3422293"/>
                <a:gd name="connsiteY30" fmla="*/ 2976487 h 4697319"/>
                <a:gd name="connsiteX31" fmla="*/ 272462 w 3422293"/>
                <a:gd name="connsiteY31" fmla="*/ 3077330 h 4697319"/>
                <a:gd name="connsiteX32" fmla="*/ 447618 w 3422293"/>
                <a:gd name="connsiteY32" fmla="*/ 3135885 h 4697319"/>
                <a:gd name="connsiteX33" fmla="*/ 480053 w 3422293"/>
                <a:gd name="connsiteY33" fmla="*/ 3246486 h 4697319"/>
                <a:gd name="connsiteX34" fmla="*/ 739541 w 3422293"/>
                <a:gd name="connsiteY34" fmla="*/ 3415643 h 4697319"/>
                <a:gd name="connsiteX35" fmla="*/ 1307172 w 3422293"/>
                <a:gd name="connsiteY35" fmla="*/ 3614074 h 4697319"/>
                <a:gd name="connsiteX36" fmla="*/ 1362313 w 3422293"/>
                <a:gd name="connsiteY36" fmla="*/ 3653110 h 4697319"/>
                <a:gd name="connsiteX37" fmla="*/ 1430429 w 3422293"/>
                <a:gd name="connsiteY37" fmla="*/ 3721423 h 4697319"/>
                <a:gd name="connsiteX38" fmla="*/ 1446647 w 3422293"/>
                <a:gd name="connsiteY38" fmla="*/ 3851543 h 4697319"/>
                <a:gd name="connsiteX39" fmla="*/ 1569904 w 3422293"/>
                <a:gd name="connsiteY39" fmla="*/ 3643351 h 4697319"/>
                <a:gd name="connsiteX40" fmla="*/ 1920213 w 3422293"/>
                <a:gd name="connsiteY40" fmla="*/ 3279016 h 4697319"/>
                <a:gd name="connsiteX41" fmla="*/ 1978598 w 3422293"/>
                <a:gd name="connsiteY41" fmla="*/ 3226968 h 4697319"/>
                <a:gd name="connsiteX42" fmla="*/ 2033738 w 3422293"/>
                <a:gd name="connsiteY42" fmla="*/ 3233474 h 4697319"/>
                <a:gd name="connsiteX43" fmla="*/ 2092121 w 3422293"/>
                <a:gd name="connsiteY43" fmla="*/ 3292028 h 4697319"/>
                <a:gd name="connsiteX44" fmla="*/ 2221865 w 3422293"/>
                <a:gd name="connsiteY44" fmla="*/ 3662869 h 4697319"/>
                <a:gd name="connsiteX45" fmla="*/ 2358097 w 3422293"/>
                <a:gd name="connsiteY45" fmla="*/ 3740941 h 4697319"/>
                <a:gd name="connsiteX46" fmla="*/ 2507303 w 3422293"/>
                <a:gd name="connsiteY46" fmla="*/ 4098770 h 4697319"/>
                <a:gd name="connsiteX47" fmla="*/ 2851124 w 3422293"/>
                <a:gd name="connsiteY47" fmla="*/ 4316720 h 4697319"/>
                <a:gd name="connsiteX48" fmla="*/ 3032764 w 3422293"/>
                <a:gd name="connsiteY48" fmla="*/ 4534670 h 4697319"/>
                <a:gd name="connsiteX49" fmla="*/ 3087906 w 3422293"/>
                <a:gd name="connsiteY49" fmla="*/ 4606235 h 4697319"/>
                <a:gd name="connsiteX50" fmla="*/ 3120342 w 3422293"/>
                <a:gd name="connsiteY50" fmla="*/ 4694066 h 4697319"/>
                <a:gd name="connsiteX51" fmla="*/ 3240355 w 3422293"/>
                <a:gd name="connsiteY51" fmla="*/ 4697319 h 4697319"/>
                <a:gd name="connsiteX52" fmla="*/ 3185221 w 3422293"/>
                <a:gd name="connsiteY52" fmla="*/ 4609493 h 4697319"/>
                <a:gd name="connsiteX53" fmla="*/ 3279277 w 3422293"/>
                <a:gd name="connsiteY53" fmla="*/ 4589971 h 4697319"/>
                <a:gd name="connsiteX54" fmla="*/ 3389561 w 3422293"/>
                <a:gd name="connsiteY54"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518652 w 3389561"/>
                <a:gd name="connsiteY3" fmla="*/ 2716247 h 4697319"/>
                <a:gd name="connsiteX4" fmla="*/ 2351724 w 3389561"/>
                <a:gd name="connsiteY4" fmla="*/ 2327341 h 4697319"/>
                <a:gd name="connsiteX5" fmla="*/ 2427654 w 3389561"/>
                <a:gd name="connsiteY5" fmla="*/ 2279762 h 4697319"/>
                <a:gd name="connsiteX6" fmla="*/ 1925072 w 3389561"/>
                <a:gd name="connsiteY6" fmla="*/ 1062100 h 4697319"/>
                <a:gd name="connsiteX7" fmla="*/ 1735321 w 3389561"/>
                <a:gd name="connsiteY7" fmla="*/ 1018186 h 4697319"/>
                <a:gd name="connsiteX8" fmla="*/ 1657474 w 3389561"/>
                <a:gd name="connsiteY8" fmla="*/ 827885 h 4697319"/>
                <a:gd name="connsiteX9" fmla="*/ 1553748 w 3389561"/>
                <a:gd name="connsiteY9" fmla="*/ 707100 h 4697319"/>
                <a:gd name="connsiteX10" fmla="*/ 1618556 w 3389561"/>
                <a:gd name="connsiteY10" fmla="*/ 592045 h 4697319"/>
                <a:gd name="connsiteX11" fmla="*/ 1592608 w 3389561"/>
                <a:gd name="connsiteY11" fmla="*/ 504214 h 4697319"/>
                <a:gd name="connsiteX12" fmla="*/ 1673699 w 3389561"/>
                <a:gd name="connsiteY12" fmla="*/ 403371 h 4697319"/>
                <a:gd name="connsiteX13" fmla="*/ 1449890 w 3389561"/>
                <a:gd name="connsiteY13" fmla="*/ 35784 h 4697319"/>
                <a:gd name="connsiteX14" fmla="*/ 1258518 w 3389561"/>
                <a:gd name="connsiteY14" fmla="*/ 0 h 4697319"/>
                <a:gd name="connsiteX15" fmla="*/ 1222838 w 3389561"/>
                <a:gd name="connsiteY15" fmla="*/ 169156 h 4697319"/>
                <a:gd name="connsiteX16" fmla="*/ 1148235 w 3389561"/>
                <a:gd name="connsiteY16" fmla="*/ 569274 h 4697319"/>
                <a:gd name="connsiteX17" fmla="*/ 1242300 w 3389561"/>
                <a:gd name="connsiteY17" fmla="*/ 611563 h 4697319"/>
                <a:gd name="connsiteX18" fmla="*/ 1456378 w 3389561"/>
                <a:gd name="connsiteY18" fmla="*/ 676622 h 4697319"/>
                <a:gd name="connsiteX19" fmla="*/ 1433672 w 3389561"/>
                <a:gd name="connsiteY19" fmla="*/ 1336979 h 4697319"/>
                <a:gd name="connsiteX20" fmla="*/ 1576390 w 3389561"/>
                <a:gd name="connsiteY20" fmla="*/ 1681796 h 4697319"/>
                <a:gd name="connsiteX21" fmla="*/ 1274736 w 3389561"/>
                <a:gd name="connsiteY21" fmla="*/ 1818422 h 4697319"/>
                <a:gd name="connsiteX22" fmla="*/ 1112556 w 3389561"/>
                <a:gd name="connsiteY22" fmla="*/ 1899747 h 4697319"/>
                <a:gd name="connsiteX23" fmla="*/ 989299 w 3389561"/>
                <a:gd name="connsiteY23" fmla="*/ 1948542 h 4697319"/>
                <a:gd name="connsiteX24" fmla="*/ 914696 w 3389561"/>
                <a:gd name="connsiteY24" fmla="*/ 1974566 h 4697319"/>
                <a:gd name="connsiteX25" fmla="*/ 835998 w 3389561"/>
                <a:gd name="connsiteY25" fmla="*/ 2105839 h 4697319"/>
                <a:gd name="connsiteX26" fmla="*/ 690887 w 3389561"/>
                <a:gd name="connsiteY26" fmla="*/ 2156733 h 4697319"/>
                <a:gd name="connsiteX27" fmla="*/ 408694 w 3389561"/>
                <a:gd name="connsiteY27" fmla="*/ 2696730 h 4697319"/>
                <a:gd name="connsiteX28" fmla="*/ 0 w 3389561"/>
                <a:gd name="connsiteY28" fmla="*/ 2755284 h 4697319"/>
                <a:gd name="connsiteX29" fmla="*/ 25949 w 3389561"/>
                <a:gd name="connsiteY29" fmla="*/ 3009017 h 4697319"/>
                <a:gd name="connsiteX30" fmla="*/ 197859 w 3389561"/>
                <a:gd name="connsiteY30" fmla="*/ 2976487 h 4697319"/>
                <a:gd name="connsiteX31" fmla="*/ 272462 w 3389561"/>
                <a:gd name="connsiteY31" fmla="*/ 3077330 h 4697319"/>
                <a:gd name="connsiteX32" fmla="*/ 447618 w 3389561"/>
                <a:gd name="connsiteY32" fmla="*/ 3135885 h 4697319"/>
                <a:gd name="connsiteX33" fmla="*/ 480053 w 3389561"/>
                <a:gd name="connsiteY33" fmla="*/ 3246486 h 4697319"/>
                <a:gd name="connsiteX34" fmla="*/ 739541 w 3389561"/>
                <a:gd name="connsiteY34" fmla="*/ 3415643 h 4697319"/>
                <a:gd name="connsiteX35" fmla="*/ 1307172 w 3389561"/>
                <a:gd name="connsiteY35" fmla="*/ 3614074 h 4697319"/>
                <a:gd name="connsiteX36" fmla="*/ 1362313 w 3389561"/>
                <a:gd name="connsiteY36" fmla="*/ 3653110 h 4697319"/>
                <a:gd name="connsiteX37" fmla="*/ 1430429 w 3389561"/>
                <a:gd name="connsiteY37" fmla="*/ 3721423 h 4697319"/>
                <a:gd name="connsiteX38" fmla="*/ 1446647 w 3389561"/>
                <a:gd name="connsiteY38" fmla="*/ 3851543 h 4697319"/>
                <a:gd name="connsiteX39" fmla="*/ 1569904 w 3389561"/>
                <a:gd name="connsiteY39" fmla="*/ 3643351 h 4697319"/>
                <a:gd name="connsiteX40" fmla="*/ 1920213 w 3389561"/>
                <a:gd name="connsiteY40" fmla="*/ 3279016 h 4697319"/>
                <a:gd name="connsiteX41" fmla="*/ 1978598 w 3389561"/>
                <a:gd name="connsiteY41" fmla="*/ 3226968 h 4697319"/>
                <a:gd name="connsiteX42" fmla="*/ 2033738 w 3389561"/>
                <a:gd name="connsiteY42" fmla="*/ 3233474 h 4697319"/>
                <a:gd name="connsiteX43" fmla="*/ 2092121 w 3389561"/>
                <a:gd name="connsiteY43" fmla="*/ 3292028 h 4697319"/>
                <a:gd name="connsiteX44" fmla="*/ 2221865 w 3389561"/>
                <a:gd name="connsiteY44" fmla="*/ 3662869 h 4697319"/>
                <a:gd name="connsiteX45" fmla="*/ 2358097 w 3389561"/>
                <a:gd name="connsiteY45" fmla="*/ 3740941 h 4697319"/>
                <a:gd name="connsiteX46" fmla="*/ 2507303 w 3389561"/>
                <a:gd name="connsiteY46" fmla="*/ 4098770 h 4697319"/>
                <a:gd name="connsiteX47" fmla="*/ 2851124 w 3389561"/>
                <a:gd name="connsiteY47" fmla="*/ 4316720 h 4697319"/>
                <a:gd name="connsiteX48" fmla="*/ 3032764 w 3389561"/>
                <a:gd name="connsiteY48" fmla="*/ 4534670 h 4697319"/>
                <a:gd name="connsiteX49" fmla="*/ 3087906 w 3389561"/>
                <a:gd name="connsiteY49" fmla="*/ 4606235 h 4697319"/>
                <a:gd name="connsiteX50" fmla="*/ 3120342 w 3389561"/>
                <a:gd name="connsiteY50" fmla="*/ 4694066 h 4697319"/>
                <a:gd name="connsiteX51" fmla="*/ 3240355 w 3389561"/>
                <a:gd name="connsiteY51" fmla="*/ 4697319 h 4697319"/>
                <a:gd name="connsiteX52" fmla="*/ 3185221 w 3389561"/>
                <a:gd name="connsiteY52" fmla="*/ 4609493 h 4697319"/>
                <a:gd name="connsiteX53" fmla="*/ 3279277 w 3389561"/>
                <a:gd name="connsiteY53" fmla="*/ 4589971 h 4697319"/>
                <a:gd name="connsiteX54" fmla="*/ 3389561 w 3389561"/>
                <a:gd name="connsiteY54"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351724 w 3389561"/>
                <a:gd name="connsiteY3" fmla="*/ 2327341 h 4697319"/>
                <a:gd name="connsiteX4" fmla="*/ 2427654 w 3389561"/>
                <a:gd name="connsiteY4" fmla="*/ 2279762 h 4697319"/>
                <a:gd name="connsiteX5" fmla="*/ 1925072 w 3389561"/>
                <a:gd name="connsiteY5" fmla="*/ 1062100 h 4697319"/>
                <a:gd name="connsiteX6" fmla="*/ 1735321 w 3389561"/>
                <a:gd name="connsiteY6" fmla="*/ 1018186 h 4697319"/>
                <a:gd name="connsiteX7" fmla="*/ 1657474 w 3389561"/>
                <a:gd name="connsiteY7" fmla="*/ 827885 h 4697319"/>
                <a:gd name="connsiteX8" fmla="*/ 1553748 w 3389561"/>
                <a:gd name="connsiteY8" fmla="*/ 707100 h 4697319"/>
                <a:gd name="connsiteX9" fmla="*/ 1618556 w 3389561"/>
                <a:gd name="connsiteY9" fmla="*/ 592045 h 4697319"/>
                <a:gd name="connsiteX10" fmla="*/ 1592608 w 3389561"/>
                <a:gd name="connsiteY10" fmla="*/ 504214 h 4697319"/>
                <a:gd name="connsiteX11" fmla="*/ 1673699 w 3389561"/>
                <a:gd name="connsiteY11" fmla="*/ 403371 h 4697319"/>
                <a:gd name="connsiteX12" fmla="*/ 1449890 w 3389561"/>
                <a:gd name="connsiteY12" fmla="*/ 35784 h 4697319"/>
                <a:gd name="connsiteX13" fmla="*/ 1258518 w 3389561"/>
                <a:gd name="connsiteY13" fmla="*/ 0 h 4697319"/>
                <a:gd name="connsiteX14" fmla="*/ 1222838 w 3389561"/>
                <a:gd name="connsiteY14" fmla="*/ 169156 h 4697319"/>
                <a:gd name="connsiteX15" fmla="*/ 1148235 w 3389561"/>
                <a:gd name="connsiteY15" fmla="*/ 569274 h 4697319"/>
                <a:gd name="connsiteX16" fmla="*/ 1242300 w 3389561"/>
                <a:gd name="connsiteY16" fmla="*/ 611563 h 4697319"/>
                <a:gd name="connsiteX17" fmla="*/ 1456378 w 3389561"/>
                <a:gd name="connsiteY17" fmla="*/ 676622 h 4697319"/>
                <a:gd name="connsiteX18" fmla="*/ 1433672 w 3389561"/>
                <a:gd name="connsiteY18" fmla="*/ 1336979 h 4697319"/>
                <a:gd name="connsiteX19" fmla="*/ 1576390 w 3389561"/>
                <a:gd name="connsiteY19" fmla="*/ 1681796 h 4697319"/>
                <a:gd name="connsiteX20" fmla="*/ 1274736 w 3389561"/>
                <a:gd name="connsiteY20" fmla="*/ 1818422 h 4697319"/>
                <a:gd name="connsiteX21" fmla="*/ 1112556 w 3389561"/>
                <a:gd name="connsiteY21" fmla="*/ 1899747 h 4697319"/>
                <a:gd name="connsiteX22" fmla="*/ 989299 w 3389561"/>
                <a:gd name="connsiteY22" fmla="*/ 1948542 h 4697319"/>
                <a:gd name="connsiteX23" fmla="*/ 914696 w 3389561"/>
                <a:gd name="connsiteY23" fmla="*/ 1974566 h 4697319"/>
                <a:gd name="connsiteX24" fmla="*/ 835998 w 3389561"/>
                <a:gd name="connsiteY24" fmla="*/ 2105839 h 4697319"/>
                <a:gd name="connsiteX25" fmla="*/ 690887 w 3389561"/>
                <a:gd name="connsiteY25" fmla="*/ 2156733 h 4697319"/>
                <a:gd name="connsiteX26" fmla="*/ 408694 w 3389561"/>
                <a:gd name="connsiteY26" fmla="*/ 2696730 h 4697319"/>
                <a:gd name="connsiteX27" fmla="*/ 0 w 3389561"/>
                <a:gd name="connsiteY27" fmla="*/ 2755284 h 4697319"/>
                <a:gd name="connsiteX28" fmla="*/ 25949 w 3389561"/>
                <a:gd name="connsiteY28" fmla="*/ 3009017 h 4697319"/>
                <a:gd name="connsiteX29" fmla="*/ 197859 w 3389561"/>
                <a:gd name="connsiteY29" fmla="*/ 2976487 h 4697319"/>
                <a:gd name="connsiteX30" fmla="*/ 272462 w 3389561"/>
                <a:gd name="connsiteY30" fmla="*/ 3077330 h 4697319"/>
                <a:gd name="connsiteX31" fmla="*/ 447618 w 3389561"/>
                <a:gd name="connsiteY31" fmla="*/ 3135885 h 4697319"/>
                <a:gd name="connsiteX32" fmla="*/ 480053 w 3389561"/>
                <a:gd name="connsiteY32" fmla="*/ 3246486 h 4697319"/>
                <a:gd name="connsiteX33" fmla="*/ 739541 w 3389561"/>
                <a:gd name="connsiteY33" fmla="*/ 3415643 h 4697319"/>
                <a:gd name="connsiteX34" fmla="*/ 1307172 w 3389561"/>
                <a:gd name="connsiteY34" fmla="*/ 3614074 h 4697319"/>
                <a:gd name="connsiteX35" fmla="*/ 1362313 w 3389561"/>
                <a:gd name="connsiteY35" fmla="*/ 3653110 h 4697319"/>
                <a:gd name="connsiteX36" fmla="*/ 1430429 w 3389561"/>
                <a:gd name="connsiteY36" fmla="*/ 3721423 h 4697319"/>
                <a:gd name="connsiteX37" fmla="*/ 1446647 w 3389561"/>
                <a:gd name="connsiteY37" fmla="*/ 3851543 h 4697319"/>
                <a:gd name="connsiteX38" fmla="*/ 1569904 w 3389561"/>
                <a:gd name="connsiteY38" fmla="*/ 3643351 h 4697319"/>
                <a:gd name="connsiteX39" fmla="*/ 1920213 w 3389561"/>
                <a:gd name="connsiteY39" fmla="*/ 3279016 h 4697319"/>
                <a:gd name="connsiteX40" fmla="*/ 1978598 w 3389561"/>
                <a:gd name="connsiteY40" fmla="*/ 3226968 h 4697319"/>
                <a:gd name="connsiteX41" fmla="*/ 2033738 w 3389561"/>
                <a:gd name="connsiteY41" fmla="*/ 3233474 h 4697319"/>
                <a:gd name="connsiteX42" fmla="*/ 2092121 w 3389561"/>
                <a:gd name="connsiteY42" fmla="*/ 3292028 h 4697319"/>
                <a:gd name="connsiteX43" fmla="*/ 2221865 w 3389561"/>
                <a:gd name="connsiteY43" fmla="*/ 3662869 h 4697319"/>
                <a:gd name="connsiteX44" fmla="*/ 2358097 w 3389561"/>
                <a:gd name="connsiteY44" fmla="*/ 3740941 h 4697319"/>
                <a:gd name="connsiteX45" fmla="*/ 2507303 w 3389561"/>
                <a:gd name="connsiteY45" fmla="*/ 4098770 h 4697319"/>
                <a:gd name="connsiteX46" fmla="*/ 2851124 w 3389561"/>
                <a:gd name="connsiteY46" fmla="*/ 4316720 h 4697319"/>
                <a:gd name="connsiteX47" fmla="*/ 3032764 w 3389561"/>
                <a:gd name="connsiteY47" fmla="*/ 4534670 h 4697319"/>
                <a:gd name="connsiteX48" fmla="*/ 3087906 w 3389561"/>
                <a:gd name="connsiteY48" fmla="*/ 4606235 h 4697319"/>
                <a:gd name="connsiteX49" fmla="*/ 3120342 w 3389561"/>
                <a:gd name="connsiteY49" fmla="*/ 4694066 h 4697319"/>
                <a:gd name="connsiteX50" fmla="*/ 3240355 w 3389561"/>
                <a:gd name="connsiteY50" fmla="*/ 4697319 h 4697319"/>
                <a:gd name="connsiteX51" fmla="*/ 3185221 w 3389561"/>
                <a:gd name="connsiteY51" fmla="*/ 4609493 h 4697319"/>
                <a:gd name="connsiteX52" fmla="*/ 3279277 w 3389561"/>
                <a:gd name="connsiteY52" fmla="*/ 4589971 h 4697319"/>
                <a:gd name="connsiteX53" fmla="*/ 3389561 w 3389561"/>
                <a:gd name="connsiteY53"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351724 w 3389561"/>
                <a:gd name="connsiteY3" fmla="*/ 2327341 h 4697319"/>
                <a:gd name="connsiteX4" fmla="*/ 1925072 w 3389561"/>
                <a:gd name="connsiteY4" fmla="*/ 1062100 h 4697319"/>
                <a:gd name="connsiteX5" fmla="*/ 1735321 w 3389561"/>
                <a:gd name="connsiteY5" fmla="*/ 1018186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3388236 w 3389561"/>
                <a:gd name="connsiteY0" fmla="*/ 3857066 h 4697319"/>
                <a:gd name="connsiteX1" fmla="*/ 3073308 w 3389561"/>
                <a:gd name="connsiteY1" fmla="*/ 3428653 h 4697319"/>
                <a:gd name="connsiteX2" fmla="*/ 2630556 w 3389561"/>
                <a:gd name="connsiteY2" fmla="*/ 2662573 h 4697319"/>
                <a:gd name="connsiteX3" fmla="*/ 2424925 w 3389561"/>
                <a:gd name="connsiteY3" fmla="*/ 2281533 h 4697319"/>
                <a:gd name="connsiteX4" fmla="*/ 1925072 w 3389561"/>
                <a:gd name="connsiteY4" fmla="*/ 1062100 h 4697319"/>
                <a:gd name="connsiteX5" fmla="*/ 1735321 w 3389561"/>
                <a:gd name="connsiteY5" fmla="*/ 1018186 h 4697319"/>
                <a:gd name="connsiteX6" fmla="*/ 1657474 w 3389561"/>
                <a:gd name="connsiteY6" fmla="*/ 827885 h 4697319"/>
                <a:gd name="connsiteX7" fmla="*/ 1553748 w 3389561"/>
                <a:gd name="connsiteY7" fmla="*/ 707100 h 4697319"/>
                <a:gd name="connsiteX8" fmla="*/ 1618556 w 3389561"/>
                <a:gd name="connsiteY8" fmla="*/ 592045 h 4697319"/>
                <a:gd name="connsiteX9" fmla="*/ 1592608 w 3389561"/>
                <a:gd name="connsiteY9" fmla="*/ 504214 h 4697319"/>
                <a:gd name="connsiteX10" fmla="*/ 1673699 w 3389561"/>
                <a:gd name="connsiteY10" fmla="*/ 403371 h 4697319"/>
                <a:gd name="connsiteX11" fmla="*/ 1449890 w 3389561"/>
                <a:gd name="connsiteY11" fmla="*/ 35784 h 4697319"/>
                <a:gd name="connsiteX12" fmla="*/ 1258518 w 3389561"/>
                <a:gd name="connsiteY12" fmla="*/ 0 h 4697319"/>
                <a:gd name="connsiteX13" fmla="*/ 1222838 w 3389561"/>
                <a:gd name="connsiteY13" fmla="*/ 169156 h 4697319"/>
                <a:gd name="connsiteX14" fmla="*/ 1148235 w 3389561"/>
                <a:gd name="connsiteY14" fmla="*/ 569274 h 4697319"/>
                <a:gd name="connsiteX15" fmla="*/ 1242300 w 3389561"/>
                <a:gd name="connsiteY15" fmla="*/ 611563 h 4697319"/>
                <a:gd name="connsiteX16" fmla="*/ 1456378 w 3389561"/>
                <a:gd name="connsiteY16" fmla="*/ 676622 h 4697319"/>
                <a:gd name="connsiteX17" fmla="*/ 1433672 w 3389561"/>
                <a:gd name="connsiteY17" fmla="*/ 1336979 h 4697319"/>
                <a:gd name="connsiteX18" fmla="*/ 1576390 w 3389561"/>
                <a:gd name="connsiteY18" fmla="*/ 1681796 h 4697319"/>
                <a:gd name="connsiteX19" fmla="*/ 1274736 w 3389561"/>
                <a:gd name="connsiteY19" fmla="*/ 1818422 h 4697319"/>
                <a:gd name="connsiteX20" fmla="*/ 1112556 w 3389561"/>
                <a:gd name="connsiteY20" fmla="*/ 1899747 h 4697319"/>
                <a:gd name="connsiteX21" fmla="*/ 989299 w 3389561"/>
                <a:gd name="connsiteY21" fmla="*/ 1948542 h 4697319"/>
                <a:gd name="connsiteX22" fmla="*/ 914696 w 3389561"/>
                <a:gd name="connsiteY22" fmla="*/ 1974566 h 4697319"/>
                <a:gd name="connsiteX23" fmla="*/ 835998 w 3389561"/>
                <a:gd name="connsiteY23" fmla="*/ 2105839 h 4697319"/>
                <a:gd name="connsiteX24" fmla="*/ 690887 w 3389561"/>
                <a:gd name="connsiteY24" fmla="*/ 2156733 h 4697319"/>
                <a:gd name="connsiteX25" fmla="*/ 408694 w 3389561"/>
                <a:gd name="connsiteY25" fmla="*/ 2696730 h 4697319"/>
                <a:gd name="connsiteX26" fmla="*/ 0 w 3389561"/>
                <a:gd name="connsiteY26" fmla="*/ 2755284 h 4697319"/>
                <a:gd name="connsiteX27" fmla="*/ 25949 w 3389561"/>
                <a:gd name="connsiteY27" fmla="*/ 3009017 h 4697319"/>
                <a:gd name="connsiteX28" fmla="*/ 197859 w 3389561"/>
                <a:gd name="connsiteY28" fmla="*/ 2976487 h 4697319"/>
                <a:gd name="connsiteX29" fmla="*/ 272462 w 3389561"/>
                <a:gd name="connsiteY29" fmla="*/ 3077330 h 4697319"/>
                <a:gd name="connsiteX30" fmla="*/ 447618 w 3389561"/>
                <a:gd name="connsiteY30" fmla="*/ 3135885 h 4697319"/>
                <a:gd name="connsiteX31" fmla="*/ 480053 w 3389561"/>
                <a:gd name="connsiteY31" fmla="*/ 3246486 h 4697319"/>
                <a:gd name="connsiteX32" fmla="*/ 739541 w 3389561"/>
                <a:gd name="connsiteY32" fmla="*/ 3415643 h 4697319"/>
                <a:gd name="connsiteX33" fmla="*/ 1307172 w 3389561"/>
                <a:gd name="connsiteY33" fmla="*/ 3614074 h 4697319"/>
                <a:gd name="connsiteX34" fmla="*/ 1362313 w 3389561"/>
                <a:gd name="connsiteY34" fmla="*/ 3653110 h 4697319"/>
                <a:gd name="connsiteX35" fmla="*/ 1430429 w 3389561"/>
                <a:gd name="connsiteY35" fmla="*/ 3721423 h 4697319"/>
                <a:gd name="connsiteX36" fmla="*/ 1446647 w 3389561"/>
                <a:gd name="connsiteY36" fmla="*/ 3851543 h 4697319"/>
                <a:gd name="connsiteX37" fmla="*/ 1569904 w 3389561"/>
                <a:gd name="connsiteY37" fmla="*/ 3643351 h 4697319"/>
                <a:gd name="connsiteX38" fmla="*/ 1920213 w 3389561"/>
                <a:gd name="connsiteY38" fmla="*/ 3279016 h 4697319"/>
                <a:gd name="connsiteX39" fmla="*/ 1978598 w 3389561"/>
                <a:gd name="connsiteY39" fmla="*/ 3226968 h 4697319"/>
                <a:gd name="connsiteX40" fmla="*/ 2033738 w 3389561"/>
                <a:gd name="connsiteY40" fmla="*/ 3233474 h 4697319"/>
                <a:gd name="connsiteX41" fmla="*/ 2092121 w 3389561"/>
                <a:gd name="connsiteY41" fmla="*/ 3292028 h 4697319"/>
                <a:gd name="connsiteX42" fmla="*/ 2221865 w 3389561"/>
                <a:gd name="connsiteY42" fmla="*/ 3662869 h 4697319"/>
                <a:gd name="connsiteX43" fmla="*/ 2358097 w 3389561"/>
                <a:gd name="connsiteY43" fmla="*/ 3740941 h 4697319"/>
                <a:gd name="connsiteX44" fmla="*/ 2507303 w 3389561"/>
                <a:gd name="connsiteY44" fmla="*/ 4098770 h 4697319"/>
                <a:gd name="connsiteX45" fmla="*/ 2851124 w 3389561"/>
                <a:gd name="connsiteY45" fmla="*/ 4316720 h 4697319"/>
                <a:gd name="connsiteX46" fmla="*/ 3032764 w 3389561"/>
                <a:gd name="connsiteY46" fmla="*/ 4534670 h 4697319"/>
                <a:gd name="connsiteX47" fmla="*/ 3087906 w 3389561"/>
                <a:gd name="connsiteY47" fmla="*/ 4606235 h 4697319"/>
                <a:gd name="connsiteX48" fmla="*/ 3120342 w 3389561"/>
                <a:gd name="connsiteY48" fmla="*/ 4694066 h 4697319"/>
                <a:gd name="connsiteX49" fmla="*/ 3240355 w 3389561"/>
                <a:gd name="connsiteY49" fmla="*/ 4697319 h 4697319"/>
                <a:gd name="connsiteX50" fmla="*/ 3185221 w 3389561"/>
                <a:gd name="connsiteY50" fmla="*/ 4609493 h 4697319"/>
                <a:gd name="connsiteX51" fmla="*/ 3279277 w 3389561"/>
                <a:gd name="connsiteY51" fmla="*/ 4589971 h 4697319"/>
                <a:gd name="connsiteX52" fmla="*/ 3389561 w 3389561"/>
                <a:gd name="connsiteY52" fmla="*/ 4606236 h 4697319"/>
                <a:gd name="connsiteX0" fmla="*/ 4062589 w 4062589"/>
                <a:gd name="connsiteY0" fmla="*/ 4603296 h 4697319"/>
                <a:gd name="connsiteX1" fmla="*/ 3073308 w 4062589"/>
                <a:gd name="connsiteY1" fmla="*/ 3428653 h 4697319"/>
                <a:gd name="connsiteX2" fmla="*/ 2630556 w 4062589"/>
                <a:gd name="connsiteY2" fmla="*/ 2662573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630556 w 4062589"/>
                <a:gd name="connsiteY2" fmla="*/ 2662573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424925 w 4062589"/>
                <a:gd name="connsiteY3" fmla="*/ 2281533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673699 w 4062589"/>
                <a:gd name="connsiteY10" fmla="*/ 403371 h 4697319"/>
                <a:gd name="connsiteX11" fmla="*/ 1449890 w 4062589"/>
                <a:gd name="connsiteY11" fmla="*/ 35784 h 4697319"/>
                <a:gd name="connsiteX12" fmla="*/ 1258518 w 4062589"/>
                <a:gd name="connsiteY12" fmla="*/ 0 h 4697319"/>
                <a:gd name="connsiteX13" fmla="*/ 1222838 w 4062589"/>
                <a:gd name="connsiteY13" fmla="*/ 169156 h 4697319"/>
                <a:gd name="connsiteX14" fmla="*/ 1148235 w 4062589"/>
                <a:gd name="connsiteY14" fmla="*/ 569274 h 4697319"/>
                <a:gd name="connsiteX15" fmla="*/ 1242300 w 4062589"/>
                <a:gd name="connsiteY15" fmla="*/ 611563 h 4697319"/>
                <a:gd name="connsiteX16" fmla="*/ 1456378 w 4062589"/>
                <a:gd name="connsiteY16" fmla="*/ 676622 h 4697319"/>
                <a:gd name="connsiteX17" fmla="*/ 1433672 w 4062589"/>
                <a:gd name="connsiteY17" fmla="*/ 1336979 h 4697319"/>
                <a:gd name="connsiteX18" fmla="*/ 1576390 w 4062589"/>
                <a:gd name="connsiteY18" fmla="*/ 1681796 h 4697319"/>
                <a:gd name="connsiteX19" fmla="*/ 1274736 w 4062589"/>
                <a:gd name="connsiteY19" fmla="*/ 1818422 h 4697319"/>
                <a:gd name="connsiteX20" fmla="*/ 1112556 w 4062589"/>
                <a:gd name="connsiteY20" fmla="*/ 1899747 h 4697319"/>
                <a:gd name="connsiteX21" fmla="*/ 989299 w 4062589"/>
                <a:gd name="connsiteY21" fmla="*/ 1948542 h 4697319"/>
                <a:gd name="connsiteX22" fmla="*/ 914696 w 4062589"/>
                <a:gd name="connsiteY22" fmla="*/ 1974566 h 4697319"/>
                <a:gd name="connsiteX23" fmla="*/ 835998 w 4062589"/>
                <a:gd name="connsiteY23" fmla="*/ 2105839 h 4697319"/>
                <a:gd name="connsiteX24" fmla="*/ 690887 w 4062589"/>
                <a:gd name="connsiteY24" fmla="*/ 2156733 h 4697319"/>
                <a:gd name="connsiteX25" fmla="*/ 408694 w 4062589"/>
                <a:gd name="connsiteY25" fmla="*/ 2696730 h 4697319"/>
                <a:gd name="connsiteX26" fmla="*/ 0 w 4062589"/>
                <a:gd name="connsiteY26" fmla="*/ 2755284 h 4697319"/>
                <a:gd name="connsiteX27" fmla="*/ 25949 w 4062589"/>
                <a:gd name="connsiteY27" fmla="*/ 3009017 h 4697319"/>
                <a:gd name="connsiteX28" fmla="*/ 197859 w 4062589"/>
                <a:gd name="connsiteY28" fmla="*/ 2976487 h 4697319"/>
                <a:gd name="connsiteX29" fmla="*/ 272462 w 4062589"/>
                <a:gd name="connsiteY29" fmla="*/ 3077330 h 4697319"/>
                <a:gd name="connsiteX30" fmla="*/ 447618 w 4062589"/>
                <a:gd name="connsiteY30" fmla="*/ 3135885 h 4697319"/>
                <a:gd name="connsiteX31" fmla="*/ 480053 w 4062589"/>
                <a:gd name="connsiteY31" fmla="*/ 3246486 h 4697319"/>
                <a:gd name="connsiteX32" fmla="*/ 739541 w 4062589"/>
                <a:gd name="connsiteY32" fmla="*/ 3415643 h 4697319"/>
                <a:gd name="connsiteX33" fmla="*/ 1307172 w 4062589"/>
                <a:gd name="connsiteY33" fmla="*/ 3614074 h 4697319"/>
                <a:gd name="connsiteX34" fmla="*/ 1362313 w 4062589"/>
                <a:gd name="connsiteY34" fmla="*/ 3653110 h 4697319"/>
                <a:gd name="connsiteX35" fmla="*/ 1430429 w 4062589"/>
                <a:gd name="connsiteY35" fmla="*/ 3721423 h 4697319"/>
                <a:gd name="connsiteX36" fmla="*/ 1446647 w 4062589"/>
                <a:gd name="connsiteY36" fmla="*/ 3851543 h 4697319"/>
                <a:gd name="connsiteX37" fmla="*/ 1569904 w 4062589"/>
                <a:gd name="connsiteY37" fmla="*/ 3643351 h 4697319"/>
                <a:gd name="connsiteX38" fmla="*/ 1920213 w 4062589"/>
                <a:gd name="connsiteY38" fmla="*/ 3279016 h 4697319"/>
                <a:gd name="connsiteX39" fmla="*/ 1978598 w 4062589"/>
                <a:gd name="connsiteY39" fmla="*/ 3226968 h 4697319"/>
                <a:gd name="connsiteX40" fmla="*/ 2033738 w 4062589"/>
                <a:gd name="connsiteY40" fmla="*/ 3233474 h 4697319"/>
                <a:gd name="connsiteX41" fmla="*/ 2092121 w 4062589"/>
                <a:gd name="connsiteY41" fmla="*/ 3292028 h 4697319"/>
                <a:gd name="connsiteX42" fmla="*/ 2221865 w 4062589"/>
                <a:gd name="connsiteY42" fmla="*/ 3662869 h 4697319"/>
                <a:gd name="connsiteX43" fmla="*/ 2358097 w 4062589"/>
                <a:gd name="connsiteY43" fmla="*/ 3740941 h 4697319"/>
                <a:gd name="connsiteX44" fmla="*/ 2507303 w 4062589"/>
                <a:gd name="connsiteY44" fmla="*/ 4098770 h 4697319"/>
                <a:gd name="connsiteX45" fmla="*/ 2851124 w 4062589"/>
                <a:gd name="connsiteY45" fmla="*/ 4316720 h 4697319"/>
                <a:gd name="connsiteX46" fmla="*/ 3032764 w 4062589"/>
                <a:gd name="connsiteY46" fmla="*/ 4534670 h 4697319"/>
                <a:gd name="connsiteX47" fmla="*/ 3087906 w 4062589"/>
                <a:gd name="connsiteY47" fmla="*/ 4606235 h 4697319"/>
                <a:gd name="connsiteX48" fmla="*/ 3120342 w 4062589"/>
                <a:gd name="connsiteY48" fmla="*/ 4694066 h 4697319"/>
                <a:gd name="connsiteX49" fmla="*/ 3240355 w 4062589"/>
                <a:gd name="connsiteY49" fmla="*/ 4697319 h 4697319"/>
                <a:gd name="connsiteX50" fmla="*/ 3185221 w 4062589"/>
                <a:gd name="connsiteY50" fmla="*/ 4609493 h 4697319"/>
                <a:gd name="connsiteX51" fmla="*/ 3279277 w 4062589"/>
                <a:gd name="connsiteY51" fmla="*/ 4589971 h 4697319"/>
                <a:gd name="connsiteX52" fmla="*/ 3389561 w 4062589"/>
                <a:gd name="connsiteY52"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592608 w 4062589"/>
                <a:gd name="connsiteY9" fmla="*/ 50421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556 w 4062589"/>
                <a:gd name="connsiteY8" fmla="*/ 592045 h 4697319"/>
                <a:gd name="connsiteX9" fmla="*/ 1795811 w 4062589"/>
                <a:gd name="connsiteY9" fmla="*/ 53760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877 w 4062589"/>
                <a:gd name="connsiteY8" fmla="*/ 610513 h 4697319"/>
                <a:gd name="connsiteX9" fmla="*/ 1795811 w 4062589"/>
                <a:gd name="connsiteY9" fmla="*/ 537604 h 4697319"/>
                <a:gd name="connsiteX10" fmla="*/ 1449890 w 4062589"/>
                <a:gd name="connsiteY10" fmla="*/ 35784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296 h 4697319"/>
                <a:gd name="connsiteX1" fmla="*/ 3149530 w 4062589"/>
                <a:gd name="connsiteY1" fmla="*/ 3465221 h 4697319"/>
                <a:gd name="connsiteX2" fmla="*/ 2727976 w 4062589"/>
                <a:gd name="connsiteY2" fmla="*/ 2831424 h 4697319"/>
                <a:gd name="connsiteX3" fmla="*/ 2326186 w 4062589"/>
                <a:gd name="connsiteY3" fmla="*/ 2036901 h 4697319"/>
                <a:gd name="connsiteX4" fmla="*/ 1925072 w 4062589"/>
                <a:gd name="connsiteY4" fmla="*/ 1062100 h 4697319"/>
                <a:gd name="connsiteX5" fmla="*/ 1735321 w 4062589"/>
                <a:gd name="connsiteY5" fmla="*/ 1018186 h 4697319"/>
                <a:gd name="connsiteX6" fmla="*/ 1657474 w 4062589"/>
                <a:gd name="connsiteY6" fmla="*/ 827885 h 4697319"/>
                <a:gd name="connsiteX7" fmla="*/ 1553748 w 4062589"/>
                <a:gd name="connsiteY7" fmla="*/ 707100 h 4697319"/>
                <a:gd name="connsiteX8" fmla="*/ 1618877 w 4062589"/>
                <a:gd name="connsiteY8" fmla="*/ 610513 h 4697319"/>
                <a:gd name="connsiteX9" fmla="*/ 1795811 w 4062589"/>
                <a:gd name="connsiteY9" fmla="*/ 537604 h 4697319"/>
                <a:gd name="connsiteX10" fmla="*/ 1486719 w 4062589"/>
                <a:gd name="connsiteY10" fmla="*/ 35140 h 4697319"/>
                <a:gd name="connsiteX11" fmla="*/ 1258518 w 4062589"/>
                <a:gd name="connsiteY11" fmla="*/ 0 h 4697319"/>
                <a:gd name="connsiteX12" fmla="*/ 1222838 w 4062589"/>
                <a:gd name="connsiteY12" fmla="*/ 169156 h 4697319"/>
                <a:gd name="connsiteX13" fmla="*/ 1148235 w 4062589"/>
                <a:gd name="connsiteY13" fmla="*/ 569274 h 4697319"/>
                <a:gd name="connsiteX14" fmla="*/ 1242300 w 4062589"/>
                <a:gd name="connsiteY14" fmla="*/ 611563 h 4697319"/>
                <a:gd name="connsiteX15" fmla="*/ 1456378 w 4062589"/>
                <a:gd name="connsiteY15" fmla="*/ 676622 h 4697319"/>
                <a:gd name="connsiteX16" fmla="*/ 1433672 w 4062589"/>
                <a:gd name="connsiteY16" fmla="*/ 1336979 h 4697319"/>
                <a:gd name="connsiteX17" fmla="*/ 1576390 w 4062589"/>
                <a:gd name="connsiteY17" fmla="*/ 1681796 h 4697319"/>
                <a:gd name="connsiteX18" fmla="*/ 1274736 w 4062589"/>
                <a:gd name="connsiteY18" fmla="*/ 1818422 h 4697319"/>
                <a:gd name="connsiteX19" fmla="*/ 1112556 w 4062589"/>
                <a:gd name="connsiteY19" fmla="*/ 1899747 h 4697319"/>
                <a:gd name="connsiteX20" fmla="*/ 989299 w 4062589"/>
                <a:gd name="connsiteY20" fmla="*/ 1948542 h 4697319"/>
                <a:gd name="connsiteX21" fmla="*/ 914696 w 4062589"/>
                <a:gd name="connsiteY21" fmla="*/ 1974566 h 4697319"/>
                <a:gd name="connsiteX22" fmla="*/ 835998 w 4062589"/>
                <a:gd name="connsiteY22" fmla="*/ 2105839 h 4697319"/>
                <a:gd name="connsiteX23" fmla="*/ 690887 w 4062589"/>
                <a:gd name="connsiteY23" fmla="*/ 2156733 h 4697319"/>
                <a:gd name="connsiteX24" fmla="*/ 408694 w 4062589"/>
                <a:gd name="connsiteY24" fmla="*/ 2696730 h 4697319"/>
                <a:gd name="connsiteX25" fmla="*/ 0 w 4062589"/>
                <a:gd name="connsiteY25" fmla="*/ 2755284 h 4697319"/>
                <a:gd name="connsiteX26" fmla="*/ 25949 w 4062589"/>
                <a:gd name="connsiteY26" fmla="*/ 3009017 h 4697319"/>
                <a:gd name="connsiteX27" fmla="*/ 197859 w 4062589"/>
                <a:gd name="connsiteY27" fmla="*/ 2976487 h 4697319"/>
                <a:gd name="connsiteX28" fmla="*/ 272462 w 4062589"/>
                <a:gd name="connsiteY28" fmla="*/ 3077330 h 4697319"/>
                <a:gd name="connsiteX29" fmla="*/ 447618 w 4062589"/>
                <a:gd name="connsiteY29" fmla="*/ 3135885 h 4697319"/>
                <a:gd name="connsiteX30" fmla="*/ 480053 w 4062589"/>
                <a:gd name="connsiteY30" fmla="*/ 3246486 h 4697319"/>
                <a:gd name="connsiteX31" fmla="*/ 739541 w 4062589"/>
                <a:gd name="connsiteY31" fmla="*/ 3415643 h 4697319"/>
                <a:gd name="connsiteX32" fmla="*/ 1307172 w 4062589"/>
                <a:gd name="connsiteY32" fmla="*/ 3614074 h 4697319"/>
                <a:gd name="connsiteX33" fmla="*/ 1362313 w 4062589"/>
                <a:gd name="connsiteY33" fmla="*/ 3653110 h 4697319"/>
                <a:gd name="connsiteX34" fmla="*/ 1430429 w 4062589"/>
                <a:gd name="connsiteY34" fmla="*/ 3721423 h 4697319"/>
                <a:gd name="connsiteX35" fmla="*/ 1446647 w 4062589"/>
                <a:gd name="connsiteY35" fmla="*/ 3851543 h 4697319"/>
                <a:gd name="connsiteX36" fmla="*/ 1569904 w 4062589"/>
                <a:gd name="connsiteY36" fmla="*/ 3643351 h 4697319"/>
                <a:gd name="connsiteX37" fmla="*/ 1920213 w 4062589"/>
                <a:gd name="connsiteY37" fmla="*/ 3279016 h 4697319"/>
                <a:gd name="connsiteX38" fmla="*/ 1978598 w 4062589"/>
                <a:gd name="connsiteY38" fmla="*/ 3226968 h 4697319"/>
                <a:gd name="connsiteX39" fmla="*/ 2033738 w 4062589"/>
                <a:gd name="connsiteY39" fmla="*/ 3233474 h 4697319"/>
                <a:gd name="connsiteX40" fmla="*/ 2092121 w 4062589"/>
                <a:gd name="connsiteY40" fmla="*/ 3292028 h 4697319"/>
                <a:gd name="connsiteX41" fmla="*/ 2221865 w 4062589"/>
                <a:gd name="connsiteY41" fmla="*/ 3662869 h 4697319"/>
                <a:gd name="connsiteX42" fmla="*/ 2358097 w 4062589"/>
                <a:gd name="connsiteY42" fmla="*/ 3740941 h 4697319"/>
                <a:gd name="connsiteX43" fmla="*/ 2507303 w 4062589"/>
                <a:gd name="connsiteY43" fmla="*/ 4098770 h 4697319"/>
                <a:gd name="connsiteX44" fmla="*/ 2851124 w 4062589"/>
                <a:gd name="connsiteY44" fmla="*/ 4316720 h 4697319"/>
                <a:gd name="connsiteX45" fmla="*/ 3032764 w 4062589"/>
                <a:gd name="connsiteY45" fmla="*/ 4534670 h 4697319"/>
                <a:gd name="connsiteX46" fmla="*/ 3087906 w 4062589"/>
                <a:gd name="connsiteY46" fmla="*/ 4606235 h 4697319"/>
                <a:gd name="connsiteX47" fmla="*/ 3120342 w 4062589"/>
                <a:gd name="connsiteY47" fmla="*/ 4694066 h 4697319"/>
                <a:gd name="connsiteX48" fmla="*/ 3240355 w 4062589"/>
                <a:gd name="connsiteY48" fmla="*/ 4697319 h 4697319"/>
                <a:gd name="connsiteX49" fmla="*/ 3185221 w 4062589"/>
                <a:gd name="connsiteY49" fmla="*/ 4609493 h 4697319"/>
                <a:gd name="connsiteX50" fmla="*/ 3279277 w 4062589"/>
                <a:gd name="connsiteY50" fmla="*/ 4589971 h 4697319"/>
                <a:gd name="connsiteX51" fmla="*/ 3389561 w 4062589"/>
                <a:gd name="connsiteY51" fmla="*/ 4606236 h 4697319"/>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618877 w 4062589"/>
                <a:gd name="connsiteY8" fmla="*/ 611159 h 4697965"/>
                <a:gd name="connsiteX9" fmla="*/ 1795811 w 4062589"/>
                <a:gd name="connsiteY9" fmla="*/ 538250 h 4697965"/>
                <a:gd name="connsiteX10" fmla="*/ 1486719 w 4062589"/>
                <a:gd name="connsiteY10" fmla="*/ 35786 h 4697965"/>
                <a:gd name="connsiteX11" fmla="*/ 1295348 w 4062589"/>
                <a:gd name="connsiteY11" fmla="*/ 0 h 4697965"/>
                <a:gd name="connsiteX12" fmla="*/ 1222838 w 4062589"/>
                <a:gd name="connsiteY12" fmla="*/ 169802 h 4697965"/>
                <a:gd name="connsiteX13" fmla="*/ 1148235 w 4062589"/>
                <a:gd name="connsiteY13" fmla="*/ 569920 h 4697965"/>
                <a:gd name="connsiteX14" fmla="*/ 1242300 w 4062589"/>
                <a:gd name="connsiteY14" fmla="*/ 612209 h 4697965"/>
                <a:gd name="connsiteX15" fmla="*/ 1456378 w 4062589"/>
                <a:gd name="connsiteY15" fmla="*/ 677268 h 4697965"/>
                <a:gd name="connsiteX16" fmla="*/ 1433672 w 4062589"/>
                <a:gd name="connsiteY16" fmla="*/ 1337625 h 4697965"/>
                <a:gd name="connsiteX17" fmla="*/ 1576390 w 4062589"/>
                <a:gd name="connsiteY17" fmla="*/ 1682442 h 4697965"/>
                <a:gd name="connsiteX18" fmla="*/ 1274736 w 4062589"/>
                <a:gd name="connsiteY18" fmla="*/ 1819068 h 4697965"/>
                <a:gd name="connsiteX19" fmla="*/ 1112556 w 4062589"/>
                <a:gd name="connsiteY19" fmla="*/ 1900393 h 4697965"/>
                <a:gd name="connsiteX20" fmla="*/ 989299 w 4062589"/>
                <a:gd name="connsiteY20" fmla="*/ 1949188 h 4697965"/>
                <a:gd name="connsiteX21" fmla="*/ 914696 w 4062589"/>
                <a:gd name="connsiteY21" fmla="*/ 1975212 h 4697965"/>
                <a:gd name="connsiteX22" fmla="*/ 835998 w 4062589"/>
                <a:gd name="connsiteY22" fmla="*/ 2106485 h 4697965"/>
                <a:gd name="connsiteX23" fmla="*/ 690887 w 4062589"/>
                <a:gd name="connsiteY23" fmla="*/ 2157379 h 4697965"/>
                <a:gd name="connsiteX24" fmla="*/ 408694 w 4062589"/>
                <a:gd name="connsiteY24" fmla="*/ 2697376 h 4697965"/>
                <a:gd name="connsiteX25" fmla="*/ 0 w 4062589"/>
                <a:gd name="connsiteY25" fmla="*/ 2755930 h 4697965"/>
                <a:gd name="connsiteX26" fmla="*/ 25949 w 4062589"/>
                <a:gd name="connsiteY26" fmla="*/ 3009663 h 4697965"/>
                <a:gd name="connsiteX27" fmla="*/ 197859 w 4062589"/>
                <a:gd name="connsiteY27" fmla="*/ 2977133 h 4697965"/>
                <a:gd name="connsiteX28" fmla="*/ 272462 w 4062589"/>
                <a:gd name="connsiteY28" fmla="*/ 3077976 h 4697965"/>
                <a:gd name="connsiteX29" fmla="*/ 447618 w 4062589"/>
                <a:gd name="connsiteY29" fmla="*/ 3136531 h 4697965"/>
                <a:gd name="connsiteX30" fmla="*/ 480053 w 4062589"/>
                <a:gd name="connsiteY30" fmla="*/ 3247132 h 4697965"/>
                <a:gd name="connsiteX31" fmla="*/ 739541 w 4062589"/>
                <a:gd name="connsiteY31" fmla="*/ 3416289 h 4697965"/>
                <a:gd name="connsiteX32" fmla="*/ 1307172 w 4062589"/>
                <a:gd name="connsiteY32" fmla="*/ 3614720 h 4697965"/>
                <a:gd name="connsiteX33" fmla="*/ 1362313 w 4062589"/>
                <a:gd name="connsiteY33" fmla="*/ 3653756 h 4697965"/>
                <a:gd name="connsiteX34" fmla="*/ 1430429 w 4062589"/>
                <a:gd name="connsiteY34" fmla="*/ 3722069 h 4697965"/>
                <a:gd name="connsiteX35" fmla="*/ 1446647 w 4062589"/>
                <a:gd name="connsiteY35" fmla="*/ 3852189 h 4697965"/>
                <a:gd name="connsiteX36" fmla="*/ 1569904 w 4062589"/>
                <a:gd name="connsiteY36" fmla="*/ 3643997 h 4697965"/>
                <a:gd name="connsiteX37" fmla="*/ 1920213 w 4062589"/>
                <a:gd name="connsiteY37" fmla="*/ 3279662 h 4697965"/>
                <a:gd name="connsiteX38" fmla="*/ 1978598 w 4062589"/>
                <a:gd name="connsiteY38" fmla="*/ 3227614 h 4697965"/>
                <a:gd name="connsiteX39" fmla="*/ 2033738 w 4062589"/>
                <a:gd name="connsiteY39" fmla="*/ 3234120 h 4697965"/>
                <a:gd name="connsiteX40" fmla="*/ 2092121 w 4062589"/>
                <a:gd name="connsiteY40" fmla="*/ 3292674 h 4697965"/>
                <a:gd name="connsiteX41" fmla="*/ 2221865 w 4062589"/>
                <a:gd name="connsiteY41" fmla="*/ 3663515 h 4697965"/>
                <a:gd name="connsiteX42" fmla="*/ 2358097 w 4062589"/>
                <a:gd name="connsiteY42" fmla="*/ 3741587 h 4697965"/>
                <a:gd name="connsiteX43" fmla="*/ 2507303 w 4062589"/>
                <a:gd name="connsiteY43" fmla="*/ 4099416 h 4697965"/>
                <a:gd name="connsiteX44" fmla="*/ 2851124 w 4062589"/>
                <a:gd name="connsiteY44" fmla="*/ 4317366 h 4697965"/>
                <a:gd name="connsiteX45" fmla="*/ 3032764 w 4062589"/>
                <a:gd name="connsiteY45" fmla="*/ 4535316 h 4697965"/>
                <a:gd name="connsiteX46" fmla="*/ 3087906 w 4062589"/>
                <a:gd name="connsiteY46" fmla="*/ 4606881 h 4697965"/>
                <a:gd name="connsiteX47" fmla="*/ 3120342 w 4062589"/>
                <a:gd name="connsiteY47" fmla="*/ 4694712 h 4697965"/>
                <a:gd name="connsiteX48" fmla="*/ 3240355 w 4062589"/>
                <a:gd name="connsiteY48" fmla="*/ 4697965 h 4697965"/>
                <a:gd name="connsiteX49" fmla="*/ 3185221 w 4062589"/>
                <a:gd name="connsiteY49" fmla="*/ 4610139 h 4697965"/>
                <a:gd name="connsiteX50" fmla="*/ 3279277 w 4062589"/>
                <a:gd name="connsiteY50" fmla="*/ 4590617 h 4697965"/>
                <a:gd name="connsiteX51" fmla="*/ 3389561 w 4062589"/>
                <a:gd name="connsiteY51"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2300 w 4062589"/>
                <a:gd name="connsiteY13" fmla="*/ 612209 h 4697965"/>
                <a:gd name="connsiteX14" fmla="*/ 1456378 w 4062589"/>
                <a:gd name="connsiteY14" fmla="*/ 677268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2300 w 4062589"/>
                <a:gd name="connsiteY13" fmla="*/ 612209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48235 w 4062589"/>
                <a:gd name="connsiteY12" fmla="*/ 569920 h 4697965"/>
                <a:gd name="connsiteX13" fmla="*/ 1244421 w 4062589"/>
                <a:gd name="connsiteY13" fmla="*/ 734097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528751 w 4062589"/>
                <a:gd name="connsiteY14" fmla="*/ 602106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53748 w 4062589"/>
                <a:gd name="connsiteY7" fmla="*/ 707746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25072 w 4062589"/>
                <a:gd name="connsiteY4" fmla="*/ 1062746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934964 w 4062589"/>
                <a:gd name="connsiteY4" fmla="*/ 996067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1112556 w 4062589"/>
                <a:gd name="connsiteY18" fmla="*/ 1900393 h 4697965"/>
                <a:gd name="connsiteX19" fmla="*/ 989299 w 4062589"/>
                <a:gd name="connsiteY19" fmla="*/ 1949188 h 4697965"/>
                <a:gd name="connsiteX20" fmla="*/ 914696 w 4062589"/>
                <a:gd name="connsiteY20" fmla="*/ 1975212 h 4697965"/>
                <a:gd name="connsiteX21" fmla="*/ 835998 w 4062589"/>
                <a:gd name="connsiteY21" fmla="*/ 2106485 h 4697965"/>
                <a:gd name="connsiteX22" fmla="*/ 690887 w 4062589"/>
                <a:gd name="connsiteY22" fmla="*/ 2157379 h 4697965"/>
                <a:gd name="connsiteX23" fmla="*/ 408694 w 4062589"/>
                <a:gd name="connsiteY23" fmla="*/ 2697376 h 4697965"/>
                <a:gd name="connsiteX24" fmla="*/ 0 w 4062589"/>
                <a:gd name="connsiteY24" fmla="*/ 2755930 h 4697965"/>
                <a:gd name="connsiteX25" fmla="*/ 25949 w 4062589"/>
                <a:gd name="connsiteY25" fmla="*/ 3009663 h 4697965"/>
                <a:gd name="connsiteX26" fmla="*/ 197859 w 4062589"/>
                <a:gd name="connsiteY26" fmla="*/ 2977133 h 4697965"/>
                <a:gd name="connsiteX27" fmla="*/ 272462 w 4062589"/>
                <a:gd name="connsiteY27" fmla="*/ 3077976 h 4697965"/>
                <a:gd name="connsiteX28" fmla="*/ 447618 w 4062589"/>
                <a:gd name="connsiteY28" fmla="*/ 3136531 h 4697965"/>
                <a:gd name="connsiteX29" fmla="*/ 480053 w 4062589"/>
                <a:gd name="connsiteY29" fmla="*/ 3247132 h 4697965"/>
                <a:gd name="connsiteX30" fmla="*/ 739541 w 4062589"/>
                <a:gd name="connsiteY30" fmla="*/ 3416289 h 4697965"/>
                <a:gd name="connsiteX31" fmla="*/ 1307172 w 4062589"/>
                <a:gd name="connsiteY31" fmla="*/ 3614720 h 4697965"/>
                <a:gd name="connsiteX32" fmla="*/ 1362313 w 4062589"/>
                <a:gd name="connsiteY32" fmla="*/ 3653756 h 4697965"/>
                <a:gd name="connsiteX33" fmla="*/ 1430429 w 4062589"/>
                <a:gd name="connsiteY33" fmla="*/ 3722069 h 4697965"/>
                <a:gd name="connsiteX34" fmla="*/ 1446647 w 4062589"/>
                <a:gd name="connsiteY34" fmla="*/ 3852189 h 4697965"/>
                <a:gd name="connsiteX35" fmla="*/ 1569904 w 4062589"/>
                <a:gd name="connsiteY35" fmla="*/ 3643997 h 4697965"/>
                <a:gd name="connsiteX36" fmla="*/ 1920213 w 4062589"/>
                <a:gd name="connsiteY36" fmla="*/ 3279662 h 4697965"/>
                <a:gd name="connsiteX37" fmla="*/ 1978598 w 4062589"/>
                <a:gd name="connsiteY37" fmla="*/ 3227614 h 4697965"/>
                <a:gd name="connsiteX38" fmla="*/ 2033738 w 4062589"/>
                <a:gd name="connsiteY38" fmla="*/ 3234120 h 4697965"/>
                <a:gd name="connsiteX39" fmla="*/ 2092121 w 4062589"/>
                <a:gd name="connsiteY39" fmla="*/ 3292674 h 4697965"/>
                <a:gd name="connsiteX40" fmla="*/ 2221865 w 4062589"/>
                <a:gd name="connsiteY40" fmla="*/ 3663515 h 4697965"/>
                <a:gd name="connsiteX41" fmla="*/ 2358097 w 4062589"/>
                <a:gd name="connsiteY41" fmla="*/ 3741587 h 4697965"/>
                <a:gd name="connsiteX42" fmla="*/ 2507303 w 4062589"/>
                <a:gd name="connsiteY42" fmla="*/ 4099416 h 4697965"/>
                <a:gd name="connsiteX43" fmla="*/ 2851124 w 4062589"/>
                <a:gd name="connsiteY43" fmla="*/ 4317366 h 4697965"/>
                <a:gd name="connsiteX44" fmla="*/ 3032764 w 4062589"/>
                <a:gd name="connsiteY44" fmla="*/ 4535316 h 4697965"/>
                <a:gd name="connsiteX45" fmla="*/ 3087906 w 4062589"/>
                <a:gd name="connsiteY45" fmla="*/ 4606881 h 4697965"/>
                <a:gd name="connsiteX46" fmla="*/ 3120342 w 4062589"/>
                <a:gd name="connsiteY46" fmla="*/ 4694712 h 4697965"/>
                <a:gd name="connsiteX47" fmla="*/ 3240355 w 4062589"/>
                <a:gd name="connsiteY47" fmla="*/ 4697965 h 4697965"/>
                <a:gd name="connsiteX48" fmla="*/ 3185221 w 4062589"/>
                <a:gd name="connsiteY48" fmla="*/ 4610139 h 4697965"/>
                <a:gd name="connsiteX49" fmla="*/ 3279277 w 4062589"/>
                <a:gd name="connsiteY49" fmla="*/ 4590617 h 4697965"/>
                <a:gd name="connsiteX50" fmla="*/ 3389561 w 4062589"/>
                <a:gd name="connsiteY50"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835998 w 4062589"/>
                <a:gd name="connsiteY20" fmla="*/ 2106485 h 4697965"/>
                <a:gd name="connsiteX21" fmla="*/ 690887 w 4062589"/>
                <a:gd name="connsiteY21" fmla="*/ 2157379 h 4697965"/>
                <a:gd name="connsiteX22" fmla="*/ 408694 w 4062589"/>
                <a:gd name="connsiteY22" fmla="*/ 2697376 h 4697965"/>
                <a:gd name="connsiteX23" fmla="*/ 0 w 4062589"/>
                <a:gd name="connsiteY23" fmla="*/ 2755930 h 4697965"/>
                <a:gd name="connsiteX24" fmla="*/ 25949 w 4062589"/>
                <a:gd name="connsiteY24" fmla="*/ 3009663 h 4697965"/>
                <a:gd name="connsiteX25" fmla="*/ 197859 w 4062589"/>
                <a:gd name="connsiteY25" fmla="*/ 2977133 h 4697965"/>
                <a:gd name="connsiteX26" fmla="*/ 272462 w 4062589"/>
                <a:gd name="connsiteY26" fmla="*/ 3077976 h 4697965"/>
                <a:gd name="connsiteX27" fmla="*/ 447618 w 4062589"/>
                <a:gd name="connsiteY27" fmla="*/ 3136531 h 4697965"/>
                <a:gd name="connsiteX28" fmla="*/ 480053 w 4062589"/>
                <a:gd name="connsiteY28" fmla="*/ 3247132 h 4697965"/>
                <a:gd name="connsiteX29" fmla="*/ 739541 w 4062589"/>
                <a:gd name="connsiteY29" fmla="*/ 3416289 h 4697965"/>
                <a:gd name="connsiteX30" fmla="*/ 1307172 w 4062589"/>
                <a:gd name="connsiteY30" fmla="*/ 3614720 h 4697965"/>
                <a:gd name="connsiteX31" fmla="*/ 1362313 w 4062589"/>
                <a:gd name="connsiteY31" fmla="*/ 3653756 h 4697965"/>
                <a:gd name="connsiteX32" fmla="*/ 1430429 w 4062589"/>
                <a:gd name="connsiteY32" fmla="*/ 3722069 h 4697965"/>
                <a:gd name="connsiteX33" fmla="*/ 1446647 w 4062589"/>
                <a:gd name="connsiteY33" fmla="*/ 3852189 h 4697965"/>
                <a:gd name="connsiteX34" fmla="*/ 1569904 w 4062589"/>
                <a:gd name="connsiteY34" fmla="*/ 3643997 h 4697965"/>
                <a:gd name="connsiteX35" fmla="*/ 1920213 w 4062589"/>
                <a:gd name="connsiteY35" fmla="*/ 3279662 h 4697965"/>
                <a:gd name="connsiteX36" fmla="*/ 1978598 w 4062589"/>
                <a:gd name="connsiteY36" fmla="*/ 3227614 h 4697965"/>
                <a:gd name="connsiteX37" fmla="*/ 2033738 w 4062589"/>
                <a:gd name="connsiteY37" fmla="*/ 3234120 h 4697965"/>
                <a:gd name="connsiteX38" fmla="*/ 2092121 w 4062589"/>
                <a:gd name="connsiteY38" fmla="*/ 3292674 h 4697965"/>
                <a:gd name="connsiteX39" fmla="*/ 2221865 w 4062589"/>
                <a:gd name="connsiteY39" fmla="*/ 3663515 h 4697965"/>
                <a:gd name="connsiteX40" fmla="*/ 2358097 w 4062589"/>
                <a:gd name="connsiteY40" fmla="*/ 3741587 h 4697965"/>
                <a:gd name="connsiteX41" fmla="*/ 2507303 w 4062589"/>
                <a:gd name="connsiteY41" fmla="*/ 4099416 h 4697965"/>
                <a:gd name="connsiteX42" fmla="*/ 2851124 w 4062589"/>
                <a:gd name="connsiteY42" fmla="*/ 4317366 h 4697965"/>
                <a:gd name="connsiteX43" fmla="*/ 3032764 w 4062589"/>
                <a:gd name="connsiteY43" fmla="*/ 4535316 h 4697965"/>
                <a:gd name="connsiteX44" fmla="*/ 3087906 w 4062589"/>
                <a:gd name="connsiteY44" fmla="*/ 4606881 h 4697965"/>
                <a:gd name="connsiteX45" fmla="*/ 3120342 w 4062589"/>
                <a:gd name="connsiteY45" fmla="*/ 4694712 h 4697965"/>
                <a:gd name="connsiteX46" fmla="*/ 3240355 w 4062589"/>
                <a:gd name="connsiteY46" fmla="*/ 4697965 h 4697965"/>
                <a:gd name="connsiteX47" fmla="*/ 3185221 w 4062589"/>
                <a:gd name="connsiteY47" fmla="*/ 4610139 h 4697965"/>
                <a:gd name="connsiteX48" fmla="*/ 3279277 w 4062589"/>
                <a:gd name="connsiteY48" fmla="*/ 4590617 h 4697965"/>
                <a:gd name="connsiteX49" fmla="*/ 3389561 w 4062589"/>
                <a:gd name="connsiteY49"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690887 w 4062589"/>
                <a:gd name="connsiteY20" fmla="*/ 2157379 h 4697965"/>
                <a:gd name="connsiteX21" fmla="*/ 408694 w 4062589"/>
                <a:gd name="connsiteY21" fmla="*/ 2697376 h 4697965"/>
                <a:gd name="connsiteX22" fmla="*/ 0 w 4062589"/>
                <a:gd name="connsiteY22" fmla="*/ 2755930 h 4697965"/>
                <a:gd name="connsiteX23" fmla="*/ 25949 w 4062589"/>
                <a:gd name="connsiteY23" fmla="*/ 3009663 h 4697965"/>
                <a:gd name="connsiteX24" fmla="*/ 197859 w 4062589"/>
                <a:gd name="connsiteY24" fmla="*/ 2977133 h 4697965"/>
                <a:gd name="connsiteX25" fmla="*/ 272462 w 4062589"/>
                <a:gd name="connsiteY25" fmla="*/ 3077976 h 4697965"/>
                <a:gd name="connsiteX26" fmla="*/ 447618 w 4062589"/>
                <a:gd name="connsiteY26" fmla="*/ 3136531 h 4697965"/>
                <a:gd name="connsiteX27" fmla="*/ 480053 w 4062589"/>
                <a:gd name="connsiteY27" fmla="*/ 3247132 h 4697965"/>
                <a:gd name="connsiteX28" fmla="*/ 739541 w 4062589"/>
                <a:gd name="connsiteY28" fmla="*/ 3416289 h 4697965"/>
                <a:gd name="connsiteX29" fmla="*/ 1307172 w 4062589"/>
                <a:gd name="connsiteY29" fmla="*/ 3614720 h 4697965"/>
                <a:gd name="connsiteX30" fmla="*/ 1362313 w 4062589"/>
                <a:gd name="connsiteY30" fmla="*/ 3653756 h 4697965"/>
                <a:gd name="connsiteX31" fmla="*/ 1430429 w 4062589"/>
                <a:gd name="connsiteY31" fmla="*/ 3722069 h 4697965"/>
                <a:gd name="connsiteX32" fmla="*/ 1446647 w 4062589"/>
                <a:gd name="connsiteY32" fmla="*/ 3852189 h 4697965"/>
                <a:gd name="connsiteX33" fmla="*/ 1569904 w 4062589"/>
                <a:gd name="connsiteY33" fmla="*/ 3643997 h 4697965"/>
                <a:gd name="connsiteX34" fmla="*/ 1920213 w 4062589"/>
                <a:gd name="connsiteY34" fmla="*/ 3279662 h 4697965"/>
                <a:gd name="connsiteX35" fmla="*/ 1978598 w 4062589"/>
                <a:gd name="connsiteY35" fmla="*/ 3227614 h 4697965"/>
                <a:gd name="connsiteX36" fmla="*/ 2033738 w 4062589"/>
                <a:gd name="connsiteY36" fmla="*/ 3234120 h 4697965"/>
                <a:gd name="connsiteX37" fmla="*/ 2092121 w 4062589"/>
                <a:gd name="connsiteY37" fmla="*/ 3292674 h 4697965"/>
                <a:gd name="connsiteX38" fmla="*/ 2221865 w 4062589"/>
                <a:gd name="connsiteY38" fmla="*/ 3663515 h 4697965"/>
                <a:gd name="connsiteX39" fmla="*/ 2358097 w 4062589"/>
                <a:gd name="connsiteY39" fmla="*/ 3741587 h 4697965"/>
                <a:gd name="connsiteX40" fmla="*/ 2507303 w 4062589"/>
                <a:gd name="connsiteY40" fmla="*/ 4099416 h 4697965"/>
                <a:gd name="connsiteX41" fmla="*/ 2851124 w 4062589"/>
                <a:gd name="connsiteY41" fmla="*/ 4317366 h 4697965"/>
                <a:gd name="connsiteX42" fmla="*/ 3032764 w 4062589"/>
                <a:gd name="connsiteY42" fmla="*/ 4535316 h 4697965"/>
                <a:gd name="connsiteX43" fmla="*/ 3087906 w 4062589"/>
                <a:gd name="connsiteY43" fmla="*/ 4606881 h 4697965"/>
                <a:gd name="connsiteX44" fmla="*/ 3120342 w 4062589"/>
                <a:gd name="connsiteY44" fmla="*/ 4694712 h 4697965"/>
                <a:gd name="connsiteX45" fmla="*/ 3240355 w 4062589"/>
                <a:gd name="connsiteY45" fmla="*/ 4697965 h 4697965"/>
                <a:gd name="connsiteX46" fmla="*/ 3185221 w 4062589"/>
                <a:gd name="connsiteY46" fmla="*/ 4610139 h 4697965"/>
                <a:gd name="connsiteX47" fmla="*/ 3279277 w 4062589"/>
                <a:gd name="connsiteY47" fmla="*/ 4590617 h 4697965"/>
                <a:gd name="connsiteX48" fmla="*/ 3389561 w 4062589"/>
                <a:gd name="connsiteY48"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408694 w 4062589"/>
                <a:gd name="connsiteY20" fmla="*/ 2697376 h 4697965"/>
                <a:gd name="connsiteX21" fmla="*/ 0 w 4062589"/>
                <a:gd name="connsiteY21" fmla="*/ 2755930 h 4697965"/>
                <a:gd name="connsiteX22" fmla="*/ 25949 w 4062589"/>
                <a:gd name="connsiteY22" fmla="*/ 3009663 h 4697965"/>
                <a:gd name="connsiteX23" fmla="*/ 197859 w 4062589"/>
                <a:gd name="connsiteY23" fmla="*/ 2977133 h 4697965"/>
                <a:gd name="connsiteX24" fmla="*/ 272462 w 4062589"/>
                <a:gd name="connsiteY24" fmla="*/ 3077976 h 4697965"/>
                <a:gd name="connsiteX25" fmla="*/ 447618 w 4062589"/>
                <a:gd name="connsiteY25" fmla="*/ 3136531 h 4697965"/>
                <a:gd name="connsiteX26" fmla="*/ 480053 w 4062589"/>
                <a:gd name="connsiteY26" fmla="*/ 3247132 h 4697965"/>
                <a:gd name="connsiteX27" fmla="*/ 739541 w 4062589"/>
                <a:gd name="connsiteY27" fmla="*/ 3416289 h 4697965"/>
                <a:gd name="connsiteX28" fmla="*/ 1307172 w 4062589"/>
                <a:gd name="connsiteY28" fmla="*/ 3614720 h 4697965"/>
                <a:gd name="connsiteX29" fmla="*/ 1362313 w 4062589"/>
                <a:gd name="connsiteY29" fmla="*/ 3653756 h 4697965"/>
                <a:gd name="connsiteX30" fmla="*/ 1430429 w 4062589"/>
                <a:gd name="connsiteY30" fmla="*/ 3722069 h 4697965"/>
                <a:gd name="connsiteX31" fmla="*/ 1446647 w 4062589"/>
                <a:gd name="connsiteY31" fmla="*/ 3852189 h 4697965"/>
                <a:gd name="connsiteX32" fmla="*/ 1569904 w 4062589"/>
                <a:gd name="connsiteY32" fmla="*/ 3643997 h 4697965"/>
                <a:gd name="connsiteX33" fmla="*/ 1920213 w 4062589"/>
                <a:gd name="connsiteY33" fmla="*/ 3279662 h 4697965"/>
                <a:gd name="connsiteX34" fmla="*/ 1978598 w 4062589"/>
                <a:gd name="connsiteY34" fmla="*/ 3227614 h 4697965"/>
                <a:gd name="connsiteX35" fmla="*/ 2033738 w 4062589"/>
                <a:gd name="connsiteY35" fmla="*/ 3234120 h 4697965"/>
                <a:gd name="connsiteX36" fmla="*/ 2092121 w 4062589"/>
                <a:gd name="connsiteY36" fmla="*/ 3292674 h 4697965"/>
                <a:gd name="connsiteX37" fmla="*/ 2221865 w 4062589"/>
                <a:gd name="connsiteY37" fmla="*/ 3663515 h 4697965"/>
                <a:gd name="connsiteX38" fmla="*/ 2358097 w 4062589"/>
                <a:gd name="connsiteY38" fmla="*/ 3741587 h 4697965"/>
                <a:gd name="connsiteX39" fmla="*/ 2507303 w 4062589"/>
                <a:gd name="connsiteY39" fmla="*/ 4099416 h 4697965"/>
                <a:gd name="connsiteX40" fmla="*/ 2851124 w 4062589"/>
                <a:gd name="connsiteY40" fmla="*/ 4317366 h 4697965"/>
                <a:gd name="connsiteX41" fmla="*/ 3032764 w 4062589"/>
                <a:gd name="connsiteY41" fmla="*/ 4535316 h 4697965"/>
                <a:gd name="connsiteX42" fmla="*/ 3087906 w 4062589"/>
                <a:gd name="connsiteY42" fmla="*/ 4606881 h 4697965"/>
                <a:gd name="connsiteX43" fmla="*/ 3120342 w 4062589"/>
                <a:gd name="connsiteY43" fmla="*/ 4694712 h 4697965"/>
                <a:gd name="connsiteX44" fmla="*/ 3240355 w 4062589"/>
                <a:gd name="connsiteY44" fmla="*/ 4697965 h 4697965"/>
                <a:gd name="connsiteX45" fmla="*/ 3185221 w 4062589"/>
                <a:gd name="connsiteY45" fmla="*/ 4610139 h 4697965"/>
                <a:gd name="connsiteX46" fmla="*/ 3279277 w 4062589"/>
                <a:gd name="connsiteY46" fmla="*/ 4590617 h 4697965"/>
                <a:gd name="connsiteX47" fmla="*/ 3389561 w 4062589"/>
                <a:gd name="connsiteY47"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5949 w 4062589"/>
                <a:gd name="connsiteY21" fmla="*/ 3009663 h 4697965"/>
                <a:gd name="connsiteX22" fmla="*/ 197859 w 4062589"/>
                <a:gd name="connsiteY22" fmla="*/ 2977133 h 4697965"/>
                <a:gd name="connsiteX23" fmla="*/ 272462 w 4062589"/>
                <a:gd name="connsiteY23" fmla="*/ 3077976 h 4697965"/>
                <a:gd name="connsiteX24" fmla="*/ 447618 w 4062589"/>
                <a:gd name="connsiteY24" fmla="*/ 3136531 h 4697965"/>
                <a:gd name="connsiteX25" fmla="*/ 480053 w 4062589"/>
                <a:gd name="connsiteY25" fmla="*/ 3247132 h 4697965"/>
                <a:gd name="connsiteX26" fmla="*/ 739541 w 4062589"/>
                <a:gd name="connsiteY26" fmla="*/ 3416289 h 4697965"/>
                <a:gd name="connsiteX27" fmla="*/ 1307172 w 4062589"/>
                <a:gd name="connsiteY27" fmla="*/ 3614720 h 4697965"/>
                <a:gd name="connsiteX28" fmla="*/ 1362313 w 4062589"/>
                <a:gd name="connsiteY28" fmla="*/ 3653756 h 4697965"/>
                <a:gd name="connsiteX29" fmla="*/ 1430429 w 4062589"/>
                <a:gd name="connsiteY29" fmla="*/ 3722069 h 4697965"/>
                <a:gd name="connsiteX30" fmla="*/ 1446647 w 4062589"/>
                <a:gd name="connsiteY30" fmla="*/ 3852189 h 4697965"/>
                <a:gd name="connsiteX31" fmla="*/ 1569904 w 4062589"/>
                <a:gd name="connsiteY31" fmla="*/ 3643997 h 4697965"/>
                <a:gd name="connsiteX32" fmla="*/ 1920213 w 4062589"/>
                <a:gd name="connsiteY32" fmla="*/ 3279662 h 4697965"/>
                <a:gd name="connsiteX33" fmla="*/ 1978598 w 4062589"/>
                <a:gd name="connsiteY33" fmla="*/ 3227614 h 4697965"/>
                <a:gd name="connsiteX34" fmla="*/ 2033738 w 4062589"/>
                <a:gd name="connsiteY34" fmla="*/ 3234120 h 4697965"/>
                <a:gd name="connsiteX35" fmla="*/ 2092121 w 4062589"/>
                <a:gd name="connsiteY35" fmla="*/ 3292674 h 4697965"/>
                <a:gd name="connsiteX36" fmla="*/ 2221865 w 4062589"/>
                <a:gd name="connsiteY36" fmla="*/ 3663515 h 4697965"/>
                <a:gd name="connsiteX37" fmla="*/ 2358097 w 4062589"/>
                <a:gd name="connsiteY37" fmla="*/ 3741587 h 4697965"/>
                <a:gd name="connsiteX38" fmla="*/ 2507303 w 4062589"/>
                <a:gd name="connsiteY38" fmla="*/ 4099416 h 4697965"/>
                <a:gd name="connsiteX39" fmla="*/ 2851124 w 4062589"/>
                <a:gd name="connsiteY39" fmla="*/ 4317366 h 4697965"/>
                <a:gd name="connsiteX40" fmla="*/ 3032764 w 4062589"/>
                <a:gd name="connsiteY40" fmla="*/ 4535316 h 4697965"/>
                <a:gd name="connsiteX41" fmla="*/ 3087906 w 4062589"/>
                <a:gd name="connsiteY41" fmla="*/ 4606881 h 4697965"/>
                <a:gd name="connsiteX42" fmla="*/ 3120342 w 4062589"/>
                <a:gd name="connsiteY42" fmla="*/ 4694712 h 4697965"/>
                <a:gd name="connsiteX43" fmla="*/ 3240355 w 4062589"/>
                <a:gd name="connsiteY43" fmla="*/ 4697965 h 4697965"/>
                <a:gd name="connsiteX44" fmla="*/ 3185221 w 4062589"/>
                <a:gd name="connsiteY44" fmla="*/ 4610139 h 4697965"/>
                <a:gd name="connsiteX45" fmla="*/ 3279277 w 4062589"/>
                <a:gd name="connsiteY45" fmla="*/ 4590617 h 4697965"/>
                <a:gd name="connsiteX46" fmla="*/ 3389561 w 4062589"/>
                <a:gd name="connsiteY46"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5949 w 4062589"/>
                <a:gd name="connsiteY21" fmla="*/ 3009663 h 4697965"/>
                <a:gd name="connsiteX22" fmla="*/ 272462 w 4062589"/>
                <a:gd name="connsiteY22" fmla="*/ 3077976 h 4697965"/>
                <a:gd name="connsiteX23" fmla="*/ 447618 w 4062589"/>
                <a:gd name="connsiteY23" fmla="*/ 3136531 h 4697965"/>
                <a:gd name="connsiteX24" fmla="*/ 480053 w 4062589"/>
                <a:gd name="connsiteY24" fmla="*/ 3247132 h 4697965"/>
                <a:gd name="connsiteX25" fmla="*/ 739541 w 4062589"/>
                <a:gd name="connsiteY25" fmla="*/ 3416289 h 4697965"/>
                <a:gd name="connsiteX26" fmla="*/ 1307172 w 4062589"/>
                <a:gd name="connsiteY26" fmla="*/ 3614720 h 4697965"/>
                <a:gd name="connsiteX27" fmla="*/ 1362313 w 4062589"/>
                <a:gd name="connsiteY27" fmla="*/ 3653756 h 4697965"/>
                <a:gd name="connsiteX28" fmla="*/ 1430429 w 4062589"/>
                <a:gd name="connsiteY28" fmla="*/ 3722069 h 4697965"/>
                <a:gd name="connsiteX29" fmla="*/ 1446647 w 4062589"/>
                <a:gd name="connsiteY29" fmla="*/ 3852189 h 4697965"/>
                <a:gd name="connsiteX30" fmla="*/ 1569904 w 4062589"/>
                <a:gd name="connsiteY30" fmla="*/ 3643997 h 4697965"/>
                <a:gd name="connsiteX31" fmla="*/ 1920213 w 4062589"/>
                <a:gd name="connsiteY31" fmla="*/ 3279662 h 4697965"/>
                <a:gd name="connsiteX32" fmla="*/ 1978598 w 4062589"/>
                <a:gd name="connsiteY32" fmla="*/ 3227614 h 4697965"/>
                <a:gd name="connsiteX33" fmla="*/ 2033738 w 4062589"/>
                <a:gd name="connsiteY33" fmla="*/ 3234120 h 4697965"/>
                <a:gd name="connsiteX34" fmla="*/ 2092121 w 4062589"/>
                <a:gd name="connsiteY34" fmla="*/ 3292674 h 4697965"/>
                <a:gd name="connsiteX35" fmla="*/ 2221865 w 4062589"/>
                <a:gd name="connsiteY35" fmla="*/ 3663515 h 4697965"/>
                <a:gd name="connsiteX36" fmla="*/ 2358097 w 4062589"/>
                <a:gd name="connsiteY36" fmla="*/ 3741587 h 4697965"/>
                <a:gd name="connsiteX37" fmla="*/ 2507303 w 4062589"/>
                <a:gd name="connsiteY37" fmla="*/ 4099416 h 4697965"/>
                <a:gd name="connsiteX38" fmla="*/ 2851124 w 4062589"/>
                <a:gd name="connsiteY38" fmla="*/ 4317366 h 4697965"/>
                <a:gd name="connsiteX39" fmla="*/ 3032764 w 4062589"/>
                <a:gd name="connsiteY39" fmla="*/ 4535316 h 4697965"/>
                <a:gd name="connsiteX40" fmla="*/ 3087906 w 4062589"/>
                <a:gd name="connsiteY40" fmla="*/ 4606881 h 4697965"/>
                <a:gd name="connsiteX41" fmla="*/ 3120342 w 4062589"/>
                <a:gd name="connsiteY41" fmla="*/ 4694712 h 4697965"/>
                <a:gd name="connsiteX42" fmla="*/ 3240355 w 4062589"/>
                <a:gd name="connsiteY42" fmla="*/ 4697965 h 4697965"/>
                <a:gd name="connsiteX43" fmla="*/ 3185221 w 4062589"/>
                <a:gd name="connsiteY43" fmla="*/ 4610139 h 4697965"/>
                <a:gd name="connsiteX44" fmla="*/ 3279277 w 4062589"/>
                <a:gd name="connsiteY44" fmla="*/ 4590617 h 4697965"/>
                <a:gd name="connsiteX45" fmla="*/ 3389561 w 4062589"/>
                <a:gd name="connsiteY45" fmla="*/ 4606882 h 4697965"/>
                <a:gd name="connsiteX0" fmla="*/ 4062589 w 4062589"/>
                <a:gd name="connsiteY0" fmla="*/ 4603942 h 4697965"/>
                <a:gd name="connsiteX1" fmla="*/ 3149530 w 4062589"/>
                <a:gd name="connsiteY1" fmla="*/ 3465867 h 4697965"/>
                <a:gd name="connsiteX2" fmla="*/ 2727976 w 4062589"/>
                <a:gd name="connsiteY2" fmla="*/ 2832070 h 4697965"/>
                <a:gd name="connsiteX3" fmla="*/ 2326186 w 4062589"/>
                <a:gd name="connsiteY3" fmla="*/ 2037547 h 4697965"/>
                <a:gd name="connsiteX4" fmla="*/ 1890962 w 4062589"/>
                <a:gd name="connsiteY4" fmla="*/ 1007923 h 4697965"/>
                <a:gd name="connsiteX5" fmla="*/ 1735321 w 4062589"/>
                <a:gd name="connsiteY5" fmla="*/ 1018832 h 4697965"/>
                <a:gd name="connsiteX6" fmla="*/ 1657474 w 4062589"/>
                <a:gd name="connsiteY6" fmla="*/ 828531 h 4697965"/>
                <a:gd name="connsiteX7" fmla="*/ 1597944 w 4062589"/>
                <a:gd name="connsiteY7" fmla="*/ 706972 h 4697965"/>
                <a:gd name="connsiteX8" fmla="*/ 1795811 w 4062589"/>
                <a:gd name="connsiteY8" fmla="*/ 538250 h 4697965"/>
                <a:gd name="connsiteX9" fmla="*/ 1486719 w 4062589"/>
                <a:gd name="connsiteY9" fmla="*/ 35786 h 4697965"/>
                <a:gd name="connsiteX10" fmla="*/ 1295348 w 4062589"/>
                <a:gd name="connsiteY10" fmla="*/ 0 h 4697965"/>
                <a:gd name="connsiteX11" fmla="*/ 1222838 w 4062589"/>
                <a:gd name="connsiteY11" fmla="*/ 169802 h 4697965"/>
                <a:gd name="connsiteX12" fmla="*/ 1150934 w 4062589"/>
                <a:gd name="connsiteY12" fmla="*/ 725049 h 4697965"/>
                <a:gd name="connsiteX13" fmla="*/ 1244421 w 4062589"/>
                <a:gd name="connsiteY13" fmla="*/ 734097 h 4697965"/>
                <a:gd name="connsiteX14" fmla="*/ 1485326 w 4062589"/>
                <a:gd name="connsiteY14" fmla="*/ 647203 h 4697965"/>
                <a:gd name="connsiteX15" fmla="*/ 1433672 w 4062589"/>
                <a:gd name="connsiteY15" fmla="*/ 1337625 h 4697965"/>
                <a:gd name="connsiteX16" fmla="*/ 1576390 w 4062589"/>
                <a:gd name="connsiteY16" fmla="*/ 1682442 h 4697965"/>
                <a:gd name="connsiteX17" fmla="*/ 1274736 w 4062589"/>
                <a:gd name="connsiteY17" fmla="*/ 1819068 h 4697965"/>
                <a:gd name="connsiteX18" fmla="*/ 989299 w 4062589"/>
                <a:gd name="connsiteY18" fmla="*/ 1949188 h 4697965"/>
                <a:gd name="connsiteX19" fmla="*/ 914696 w 4062589"/>
                <a:gd name="connsiteY19" fmla="*/ 1975212 h 4697965"/>
                <a:gd name="connsiteX20" fmla="*/ 0 w 4062589"/>
                <a:gd name="connsiteY20" fmla="*/ 2755930 h 4697965"/>
                <a:gd name="connsiteX21" fmla="*/ 272462 w 4062589"/>
                <a:gd name="connsiteY21" fmla="*/ 3077976 h 4697965"/>
                <a:gd name="connsiteX22" fmla="*/ 447618 w 4062589"/>
                <a:gd name="connsiteY22" fmla="*/ 3136531 h 4697965"/>
                <a:gd name="connsiteX23" fmla="*/ 480053 w 4062589"/>
                <a:gd name="connsiteY23" fmla="*/ 3247132 h 4697965"/>
                <a:gd name="connsiteX24" fmla="*/ 739541 w 4062589"/>
                <a:gd name="connsiteY24" fmla="*/ 3416289 h 4697965"/>
                <a:gd name="connsiteX25" fmla="*/ 1307172 w 4062589"/>
                <a:gd name="connsiteY25" fmla="*/ 3614720 h 4697965"/>
                <a:gd name="connsiteX26" fmla="*/ 1362313 w 4062589"/>
                <a:gd name="connsiteY26" fmla="*/ 3653756 h 4697965"/>
                <a:gd name="connsiteX27" fmla="*/ 1430429 w 4062589"/>
                <a:gd name="connsiteY27" fmla="*/ 3722069 h 4697965"/>
                <a:gd name="connsiteX28" fmla="*/ 1446647 w 4062589"/>
                <a:gd name="connsiteY28" fmla="*/ 3852189 h 4697965"/>
                <a:gd name="connsiteX29" fmla="*/ 1569904 w 4062589"/>
                <a:gd name="connsiteY29" fmla="*/ 3643997 h 4697965"/>
                <a:gd name="connsiteX30" fmla="*/ 1920213 w 4062589"/>
                <a:gd name="connsiteY30" fmla="*/ 3279662 h 4697965"/>
                <a:gd name="connsiteX31" fmla="*/ 1978598 w 4062589"/>
                <a:gd name="connsiteY31" fmla="*/ 3227614 h 4697965"/>
                <a:gd name="connsiteX32" fmla="*/ 2033738 w 4062589"/>
                <a:gd name="connsiteY32" fmla="*/ 3234120 h 4697965"/>
                <a:gd name="connsiteX33" fmla="*/ 2092121 w 4062589"/>
                <a:gd name="connsiteY33" fmla="*/ 3292674 h 4697965"/>
                <a:gd name="connsiteX34" fmla="*/ 2221865 w 4062589"/>
                <a:gd name="connsiteY34" fmla="*/ 3663515 h 4697965"/>
                <a:gd name="connsiteX35" fmla="*/ 2358097 w 4062589"/>
                <a:gd name="connsiteY35" fmla="*/ 3741587 h 4697965"/>
                <a:gd name="connsiteX36" fmla="*/ 2507303 w 4062589"/>
                <a:gd name="connsiteY36" fmla="*/ 4099416 h 4697965"/>
                <a:gd name="connsiteX37" fmla="*/ 2851124 w 4062589"/>
                <a:gd name="connsiteY37" fmla="*/ 4317366 h 4697965"/>
                <a:gd name="connsiteX38" fmla="*/ 3032764 w 4062589"/>
                <a:gd name="connsiteY38" fmla="*/ 4535316 h 4697965"/>
                <a:gd name="connsiteX39" fmla="*/ 3087906 w 4062589"/>
                <a:gd name="connsiteY39" fmla="*/ 4606881 h 4697965"/>
                <a:gd name="connsiteX40" fmla="*/ 3120342 w 4062589"/>
                <a:gd name="connsiteY40" fmla="*/ 4694712 h 4697965"/>
                <a:gd name="connsiteX41" fmla="*/ 3240355 w 4062589"/>
                <a:gd name="connsiteY41" fmla="*/ 4697965 h 4697965"/>
                <a:gd name="connsiteX42" fmla="*/ 3185221 w 4062589"/>
                <a:gd name="connsiteY42" fmla="*/ 4610139 h 4697965"/>
                <a:gd name="connsiteX43" fmla="*/ 3279277 w 4062589"/>
                <a:gd name="connsiteY43" fmla="*/ 4590617 h 4697965"/>
                <a:gd name="connsiteX44" fmla="*/ 3389561 w 4062589"/>
                <a:gd name="connsiteY44" fmla="*/ 4606882 h 4697965"/>
                <a:gd name="connsiteX0" fmla="*/ 3790127 w 3790127"/>
                <a:gd name="connsiteY0" fmla="*/ 4603942 h 4697965"/>
                <a:gd name="connsiteX1" fmla="*/ 2877068 w 3790127"/>
                <a:gd name="connsiteY1" fmla="*/ 3465867 h 4697965"/>
                <a:gd name="connsiteX2" fmla="*/ 2455514 w 3790127"/>
                <a:gd name="connsiteY2" fmla="*/ 2832070 h 4697965"/>
                <a:gd name="connsiteX3" fmla="*/ 2053724 w 3790127"/>
                <a:gd name="connsiteY3" fmla="*/ 2037547 h 4697965"/>
                <a:gd name="connsiteX4" fmla="*/ 1618500 w 3790127"/>
                <a:gd name="connsiteY4" fmla="*/ 1007923 h 4697965"/>
                <a:gd name="connsiteX5" fmla="*/ 1462859 w 3790127"/>
                <a:gd name="connsiteY5" fmla="*/ 1018832 h 4697965"/>
                <a:gd name="connsiteX6" fmla="*/ 1385012 w 3790127"/>
                <a:gd name="connsiteY6" fmla="*/ 828531 h 4697965"/>
                <a:gd name="connsiteX7" fmla="*/ 1325482 w 3790127"/>
                <a:gd name="connsiteY7" fmla="*/ 706972 h 4697965"/>
                <a:gd name="connsiteX8" fmla="*/ 1523349 w 3790127"/>
                <a:gd name="connsiteY8" fmla="*/ 538250 h 4697965"/>
                <a:gd name="connsiteX9" fmla="*/ 1214257 w 3790127"/>
                <a:gd name="connsiteY9" fmla="*/ 35786 h 4697965"/>
                <a:gd name="connsiteX10" fmla="*/ 1022886 w 3790127"/>
                <a:gd name="connsiteY10" fmla="*/ 0 h 4697965"/>
                <a:gd name="connsiteX11" fmla="*/ 950376 w 3790127"/>
                <a:gd name="connsiteY11" fmla="*/ 169802 h 4697965"/>
                <a:gd name="connsiteX12" fmla="*/ 878472 w 3790127"/>
                <a:gd name="connsiteY12" fmla="*/ 725049 h 4697965"/>
                <a:gd name="connsiteX13" fmla="*/ 971959 w 3790127"/>
                <a:gd name="connsiteY13" fmla="*/ 734097 h 4697965"/>
                <a:gd name="connsiteX14" fmla="*/ 1212864 w 3790127"/>
                <a:gd name="connsiteY14" fmla="*/ 647203 h 4697965"/>
                <a:gd name="connsiteX15" fmla="*/ 1161210 w 3790127"/>
                <a:gd name="connsiteY15" fmla="*/ 1337625 h 4697965"/>
                <a:gd name="connsiteX16" fmla="*/ 1303928 w 3790127"/>
                <a:gd name="connsiteY16" fmla="*/ 1682442 h 4697965"/>
                <a:gd name="connsiteX17" fmla="*/ 1002274 w 3790127"/>
                <a:gd name="connsiteY17" fmla="*/ 1819068 h 4697965"/>
                <a:gd name="connsiteX18" fmla="*/ 716837 w 3790127"/>
                <a:gd name="connsiteY18" fmla="*/ 1949188 h 4697965"/>
                <a:gd name="connsiteX19" fmla="*/ 642234 w 3790127"/>
                <a:gd name="connsiteY19" fmla="*/ 1975212 h 4697965"/>
                <a:gd name="connsiteX20" fmla="*/ 0 w 3790127"/>
                <a:gd name="connsiteY20" fmla="*/ 3077976 h 4697965"/>
                <a:gd name="connsiteX21" fmla="*/ 175156 w 3790127"/>
                <a:gd name="connsiteY21" fmla="*/ 3136531 h 4697965"/>
                <a:gd name="connsiteX22" fmla="*/ 207591 w 3790127"/>
                <a:gd name="connsiteY22" fmla="*/ 3247132 h 4697965"/>
                <a:gd name="connsiteX23" fmla="*/ 467079 w 3790127"/>
                <a:gd name="connsiteY23" fmla="*/ 3416289 h 4697965"/>
                <a:gd name="connsiteX24" fmla="*/ 1034710 w 3790127"/>
                <a:gd name="connsiteY24" fmla="*/ 3614720 h 4697965"/>
                <a:gd name="connsiteX25" fmla="*/ 1089851 w 3790127"/>
                <a:gd name="connsiteY25" fmla="*/ 3653756 h 4697965"/>
                <a:gd name="connsiteX26" fmla="*/ 1157967 w 3790127"/>
                <a:gd name="connsiteY26" fmla="*/ 3722069 h 4697965"/>
                <a:gd name="connsiteX27" fmla="*/ 1174185 w 3790127"/>
                <a:gd name="connsiteY27" fmla="*/ 3852189 h 4697965"/>
                <a:gd name="connsiteX28" fmla="*/ 1297442 w 3790127"/>
                <a:gd name="connsiteY28" fmla="*/ 3643997 h 4697965"/>
                <a:gd name="connsiteX29" fmla="*/ 1647751 w 3790127"/>
                <a:gd name="connsiteY29" fmla="*/ 3279662 h 4697965"/>
                <a:gd name="connsiteX30" fmla="*/ 1706136 w 3790127"/>
                <a:gd name="connsiteY30" fmla="*/ 3227614 h 4697965"/>
                <a:gd name="connsiteX31" fmla="*/ 1761276 w 3790127"/>
                <a:gd name="connsiteY31" fmla="*/ 3234120 h 4697965"/>
                <a:gd name="connsiteX32" fmla="*/ 1819659 w 3790127"/>
                <a:gd name="connsiteY32" fmla="*/ 3292674 h 4697965"/>
                <a:gd name="connsiteX33" fmla="*/ 1949403 w 3790127"/>
                <a:gd name="connsiteY33" fmla="*/ 3663515 h 4697965"/>
                <a:gd name="connsiteX34" fmla="*/ 2085635 w 3790127"/>
                <a:gd name="connsiteY34" fmla="*/ 3741587 h 4697965"/>
                <a:gd name="connsiteX35" fmla="*/ 2234841 w 3790127"/>
                <a:gd name="connsiteY35" fmla="*/ 4099416 h 4697965"/>
                <a:gd name="connsiteX36" fmla="*/ 2578662 w 3790127"/>
                <a:gd name="connsiteY36" fmla="*/ 4317366 h 4697965"/>
                <a:gd name="connsiteX37" fmla="*/ 2760302 w 3790127"/>
                <a:gd name="connsiteY37" fmla="*/ 4535316 h 4697965"/>
                <a:gd name="connsiteX38" fmla="*/ 2815444 w 3790127"/>
                <a:gd name="connsiteY38" fmla="*/ 4606881 h 4697965"/>
                <a:gd name="connsiteX39" fmla="*/ 2847880 w 3790127"/>
                <a:gd name="connsiteY39" fmla="*/ 4694712 h 4697965"/>
                <a:gd name="connsiteX40" fmla="*/ 2967893 w 3790127"/>
                <a:gd name="connsiteY40" fmla="*/ 4697965 h 4697965"/>
                <a:gd name="connsiteX41" fmla="*/ 2912759 w 3790127"/>
                <a:gd name="connsiteY41" fmla="*/ 4610139 h 4697965"/>
                <a:gd name="connsiteX42" fmla="*/ 3006815 w 3790127"/>
                <a:gd name="connsiteY42" fmla="*/ 4590617 h 4697965"/>
                <a:gd name="connsiteX43" fmla="*/ 3117099 w 3790127"/>
                <a:gd name="connsiteY43" fmla="*/ 4606882 h 4697965"/>
                <a:gd name="connsiteX0" fmla="*/ 3614972 w 3614972"/>
                <a:gd name="connsiteY0" fmla="*/ 4603942 h 4697965"/>
                <a:gd name="connsiteX1" fmla="*/ 2701913 w 3614972"/>
                <a:gd name="connsiteY1" fmla="*/ 3465867 h 4697965"/>
                <a:gd name="connsiteX2" fmla="*/ 2280359 w 3614972"/>
                <a:gd name="connsiteY2" fmla="*/ 2832070 h 4697965"/>
                <a:gd name="connsiteX3" fmla="*/ 1878569 w 3614972"/>
                <a:gd name="connsiteY3" fmla="*/ 2037547 h 4697965"/>
                <a:gd name="connsiteX4" fmla="*/ 1443345 w 3614972"/>
                <a:gd name="connsiteY4" fmla="*/ 1007923 h 4697965"/>
                <a:gd name="connsiteX5" fmla="*/ 1287704 w 3614972"/>
                <a:gd name="connsiteY5" fmla="*/ 1018832 h 4697965"/>
                <a:gd name="connsiteX6" fmla="*/ 1209857 w 3614972"/>
                <a:gd name="connsiteY6" fmla="*/ 828531 h 4697965"/>
                <a:gd name="connsiteX7" fmla="*/ 1150327 w 3614972"/>
                <a:gd name="connsiteY7" fmla="*/ 706972 h 4697965"/>
                <a:gd name="connsiteX8" fmla="*/ 1348194 w 3614972"/>
                <a:gd name="connsiteY8" fmla="*/ 538250 h 4697965"/>
                <a:gd name="connsiteX9" fmla="*/ 1039102 w 3614972"/>
                <a:gd name="connsiteY9" fmla="*/ 35786 h 4697965"/>
                <a:gd name="connsiteX10" fmla="*/ 847731 w 3614972"/>
                <a:gd name="connsiteY10" fmla="*/ 0 h 4697965"/>
                <a:gd name="connsiteX11" fmla="*/ 775221 w 3614972"/>
                <a:gd name="connsiteY11" fmla="*/ 169802 h 4697965"/>
                <a:gd name="connsiteX12" fmla="*/ 703317 w 3614972"/>
                <a:gd name="connsiteY12" fmla="*/ 725049 h 4697965"/>
                <a:gd name="connsiteX13" fmla="*/ 796804 w 3614972"/>
                <a:gd name="connsiteY13" fmla="*/ 734097 h 4697965"/>
                <a:gd name="connsiteX14" fmla="*/ 1037709 w 3614972"/>
                <a:gd name="connsiteY14" fmla="*/ 647203 h 4697965"/>
                <a:gd name="connsiteX15" fmla="*/ 986055 w 3614972"/>
                <a:gd name="connsiteY15" fmla="*/ 1337625 h 4697965"/>
                <a:gd name="connsiteX16" fmla="*/ 1128773 w 3614972"/>
                <a:gd name="connsiteY16" fmla="*/ 1682442 h 4697965"/>
                <a:gd name="connsiteX17" fmla="*/ 827119 w 3614972"/>
                <a:gd name="connsiteY17" fmla="*/ 1819068 h 4697965"/>
                <a:gd name="connsiteX18" fmla="*/ 541682 w 3614972"/>
                <a:gd name="connsiteY18" fmla="*/ 1949188 h 4697965"/>
                <a:gd name="connsiteX19" fmla="*/ 467079 w 3614972"/>
                <a:gd name="connsiteY19" fmla="*/ 1975212 h 4697965"/>
                <a:gd name="connsiteX20" fmla="*/ 1 w 3614972"/>
                <a:gd name="connsiteY20" fmla="*/ 3136531 h 4697965"/>
                <a:gd name="connsiteX21" fmla="*/ 32436 w 3614972"/>
                <a:gd name="connsiteY21" fmla="*/ 3247132 h 4697965"/>
                <a:gd name="connsiteX22" fmla="*/ 291924 w 3614972"/>
                <a:gd name="connsiteY22" fmla="*/ 3416289 h 4697965"/>
                <a:gd name="connsiteX23" fmla="*/ 859555 w 3614972"/>
                <a:gd name="connsiteY23" fmla="*/ 3614720 h 4697965"/>
                <a:gd name="connsiteX24" fmla="*/ 914696 w 3614972"/>
                <a:gd name="connsiteY24" fmla="*/ 3653756 h 4697965"/>
                <a:gd name="connsiteX25" fmla="*/ 982812 w 3614972"/>
                <a:gd name="connsiteY25" fmla="*/ 3722069 h 4697965"/>
                <a:gd name="connsiteX26" fmla="*/ 999030 w 3614972"/>
                <a:gd name="connsiteY26" fmla="*/ 3852189 h 4697965"/>
                <a:gd name="connsiteX27" fmla="*/ 1122287 w 3614972"/>
                <a:gd name="connsiteY27" fmla="*/ 3643997 h 4697965"/>
                <a:gd name="connsiteX28" fmla="*/ 1472596 w 3614972"/>
                <a:gd name="connsiteY28" fmla="*/ 3279662 h 4697965"/>
                <a:gd name="connsiteX29" fmla="*/ 1530981 w 3614972"/>
                <a:gd name="connsiteY29" fmla="*/ 3227614 h 4697965"/>
                <a:gd name="connsiteX30" fmla="*/ 1586121 w 3614972"/>
                <a:gd name="connsiteY30" fmla="*/ 3234120 h 4697965"/>
                <a:gd name="connsiteX31" fmla="*/ 1644504 w 3614972"/>
                <a:gd name="connsiteY31" fmla="*/ 3292674 h 4697965"/>
                <a:gd name="connsiteX32" fmla="*/ 1774248 w 3614972"/>
                <a:gd name="connsiteY32" fmla="*/ 3663515 h 4697965"/>
                <a:gd name="connsiteX33" fmla="*/ 1910480 w 3614972"/>
                <a:gd name="connsiteY33" fmla="*/ 3741587 h 4697965"/>
                <a:gd name="connsiteX34" fmla="*/ 2059686 w 3614972"/>
                <a:gd name="connsiteY34" fmla="*/ 4099416 h 4697965"/>
                <a:gd name="connsiteX35" fmla="*/ 2403507 w 3614972"/>
                <a:gd name="connsiteY35" fmla="*/ 4317366 h 4697965"/>
                <a:gd name="connsiteX36" fmla="*/ 2585147 w 3614972"/>
                <a:gd name="connsiteY36" fmla="*/ 4535316 h 4697965"/>
                <a:gd name="connsiteX37" fmla="*/ 2640289 w 3614972"/>
                <a:gd name="connsiteY37" fmla="*/ 4606881 h 4697965"/>
                <a:gd name="connsiteX38" fmla="*/ 2672725 w 3614972"/>
                <a:gd name="connsiteY38" fmla="*/ 4694712 h 4697965"/>
                <a:gd name="connsiteX39" fmla="*/ 2792738 w 3614972"/>
                <a:gd name="connsiteY39" fmla="*/ 4697965 h 4697965"/>
                <a:gd name="connsiteX40" fmla="*/ 2737604 w 3614972"/>
                <a:gd name="connsiteY40" fmla="*/ 4610139 h 4697965"/>
                <a:gd name="connsiteX41" fmla="*/ 2831660 w 3614972"/>
                <a:gd name="connsiteY41" fmla="*/ 4590617 h 4697965"/>
                <a:gd name="connsiteX42" fmla="*/ 2941944 w 3614972"/>
                <a:gd name="connsiteY42" fmla="*/ 4606882 h 4697965"/>
                <a:gd name="connsiteX0" fmla="*/ 3614971 w 3614971"/>
                <a:gd name="connsiteY0" fmla="*/ 4603942 h 4697965"/>
                <a:gd name="connsiteX1" fmla="*/ 2701912 w 3614971"/>
                <a:gd name="connsiteY1" fmla="*/ 3465867 h 4697965"/>
                <a:gd name="connsiteX2" fmla="*/ 2280358 w 3614971"/>
                <a:gd name="connsiteY2" fmla="*/ 2832070 h 4697965"/>
                <a:gd name="connsiteX3" fmla="*/ 1878568 w 3614971"/>
                <a:gd name="connsiteY3" fmla="*/ 2037547 h 4697965"/>
                <a:gd name="connsiteX4" fmla="*/ 1443344 w 3614971"/>
                <a:gd name="connsiteY4" fmla="*/ 1007923 h 4697965"/>
                <a:gd name="connsiteX5" fmla="*/ 1287703 w 3614971"/>
                <a:gd name="connsiteY5" fmla="*/ 1018832 h 4697965"/>
                <a:gd name="connsiteX6" fmla="*/ 1209856 w 3614971"/>
                <a:gd name="connsiteY6" fmla="*/ 828531 h 4697965"/>
                <a:gd name="connsiteX7" fmla="*/ 1150326 w 3614971"/>
                <a:gd name="connsiteY7" fmla="*/ 706972 h 4697965"/>
                <a:gd name="connsiteX8" fmla="*/ 1348193 w 3614971"/>
                <a:gd name="connsiteY8" fmla="*/ 538250 h 4697965"/>
                <a:gd name="connsiteX9" fmla="*/ 1039101 w 3614971"/>
                <a:gd name="connsiteY9" fmla="*/ 35786 h 4697965"/>
                <a:gd name="connsiteX10" fmla="*/ 847730 w 3614971"/>
                <a:gd name="connsiteY10" fmla="*/ 0 h 4697965"/>
                <a:gd name="connsiteX11" fmla="*/ 775220 w 3614971"/>
                <a:gd name="connsiteY11" fmla="*/ 169802 h 4697965"/>
                <a:gd name="connsiteX12" fmla="*/ 703316 w 3614971"/>
                <a:gd name="connsiteY12" fmla="*/ 725049 h 4697965"/>
                <a:gd name="connsiteX13" fmla="*/ 796803 w 3614971"/>
                <a:gd name="connsiteY13" fmla="*/ 734097 h 4697965"/>
                <a:gd name="connsiteX14" fmla="*/ 1037708 w 3614971"/>
                <a:gd name="connsiteY14" fmla="*/ 647203 h 4697965"/>
                <a:gd name="connsiteX15" fmla="*/ 986054 w 3614971"/>
                <a:gd name="connsiteY15" fmla="*/ 1337625 h 4697965"/>
                <a:gd name="connsiteX16" fmla="*/ 1128772 w 3614971"/>
                <a:gd name="connsiteY16" fmla="*/ 1682442 h 4697965"/>
                <a:gd name="connsiteX17" fmla="*/ 827118 w 3614971"/>
                <a:gd name="connsiteY17" fmla="*/ 1819068 h 4697965"/>
                <a:gd name="connsiteX18" fmla="*/ 541681 w 3614971"/>
                <a:gd name="connsiteY18" fmla="*/ 1949188 h 4697965"/>
                <a:gd name="connsiteX19" fmla="*/ 467078 w 3614971"/>
                <a:gd name="connsiteY19" fmla="*/ 1975212 h 4697965"/>
                <a:gd name="connsiteX20" fmla="*/ 0 w 3614971"/>
                <a:gd name="connsiteY20" fmla="*/ 3136531 h 4697965"/>
                <a:gd name="connsiteX21" fmla="*/ 291923 w 3614971"/>
                <a:gd name="connsiteY21" fmla="*/ 3416289 h 4697965"/>
                <a:gd name="connsiteX22" fmla="*/ 859554 w 3614971"/>
                <a:gd name="connsiteY22" fmla="*/ 3614720 h 4697965"/>
                <a:gd name="connsiteX23" fmla="*/ 914695 w 3614971"/>
                <a:gd name="connsiteY23" fmla="*/ 3653756 h 4697965"/>
                <a:gd name="connsiteX24" fmla="*/ 982811 w 3614971"/>
                <a:gd name="connsiteY24" fmla="*/ 3722069 h 4697965"/>
                <a:gd name="connsiteX25" fmla="*/ 999029 w 3614971"/>
                <a:gd name="connsiteY25" fmla="*/ 3852189 h 4697965"/>
                <a:gd name="connsiteX26" fmla="*/ 1122286 w 3614971"/>
                <a:gd name="connsiteY26" fmla="*/ 3643997 h 4697965"/>
                <a:gd name="connsiteX27" fmla="*/ 1472595 w 3614971"/>
                <a:gd name="connsiteY27" fmla="*/ 3279662 h 4697965"/>
                <a:gd name="connsiteX28" fmla="*/ 1530980 w 3614971"/>
                <a:gd name="connsiteY28" fmla="*/ 3227614 h 4697965"/>
                <a:gd name="connsiteX29" fmla="*/ 1586120 w 3614971"/>
                <a:gd name="connsiteY29" fmla="*/ 3234120 h 4697965"/>
                <a:gd name="connsiteX30" fmla="*/ 1644503 w 3614971"/>
                <a:gd name="connsiteY30" fmla="*/ 3292674 h 4697965"/>
                <a:gd name="connsiteX31" fmla="*/ 1774247 w 3614971"/>
                <a:gd name="connsiteY31" fmla="*/ 3663515 h 4697965"/>
                <a:gd name="connsiteX32" fmla="*/ 1910479 w 3614971"/>
                <a:gd name="connsiteY32" fmla="*/ 3741587 h 4697965"/>
                <a:gd name="connsiteX33" fmla="*/ 2059685 w 3614971"/>
                <a:gd name="connsiteY33" fmla="*/ 4099416 h 4697965"/>
                <a:gd name="connsiteX34" fmla="*/ 2403506 w 3614971"/>
                <a:gd name="connsiteY34" fmla="*/ 4317366 h 4697965"/>
                <a:gd name="connsiteX35" fmla="*/ 2585146 w 3614971"/>
                <a:gd name="connsiteY35" fmla="*/ 4535316 h 4697965"/>
                <a:gd name="connsiteX36" fmla="*/ 2640288 w 3614971"/>
                <a:gd name="connsiteY36" fmla="*/ 4606881 h 4697965"/>
                <a:gd name="connsiteX37" fmla="*/ 2672724 w 3614971"/>
                <a:gd name="connsiteY37" fmla="*/ 4694712 h 4697965"/>
                <a:gd name="connsiteX38" fmla="*/ 2792737 w 3614971"/>
                <a:gd name="connsiteY38" fmla="*/ 4697965 h 4697965"/>
                <a:gd name="connsiteX39" fmla="*/ 2737603 w 3614971"/>
                <a:gd name="connsiteY39" fmla="*/ 4610139 h 4697965"/>
                <a:gd name="connsiteX40" fmla="*/ 2831659 w 3614971"/>
                <a:gd name="connsiteY40" fmla="*/ 4590617 h 4697965"/>
                <a:gd name="connsiteX41" fmla="*/ 2941943 w 3614971"/>
                <a:gd name="connsiteY41" fmla="*/ 4606882 h 4697965"/>
                <a:gd name="connsiteX0" fmla="*/ 3323048 w 3323048"/>
                <a:gd name="connsiteY0" fmla="*/ 4603942 h 4697965"/>
                <a:gd name="connsiteX1" fmla="*/ 2409989 w 3323048"/>
                <a:gd name="connsiteY1" fmla="*/ 3465867 h 4697965"/>
                <a:gd name="connsiteX2" fmla="*/ 1988435 w 3323048"/>
                <a:gd name="connsiteY2" fmla="*/ 2832070 h 4697965"/>
                <a:gd name="connsiteX3" fmla="*/ 1586645 w 3323048"/>
                <a:gd name="connsiteY3" fmla="*/ 2037547 h 4697965"/>
                <a:gd name="connsiteX4" fmla="*/ 1151421 w 3323048"/>
                <a:gd name="connsiteY4" fmla="*/ 1007923 h 4697965"/>
                <a:gd name="connsiteX5" fmla="*/ 995780 w 3323048"/>
                <a:gd name="connsiteY5" fmla="*/ 1018832 h 4697965"/>
                <a:gd name="connsiteX6" fmla="*/ 917933 w 3323048"/>
                <a:gd name="connsiteY6" fmla="*/ 828531 h 4697965"/>
                <a:gd name="connsiteX7" fmla="*/ 858403 w 3323048"/>
                <a:gd name="connsiteY7" fmla="*/ 706972 h 4697965"/>
                <a:gd name="connsiteX8" fmla="*/ 1056270 w 3323048"/>
                <a:gd name="connsiteY8" fmla="*/ 538250 h 4697965"/>
                <a:gd name="connsiteX9" fmla="*/ 747178 w 3323048"/>
                <a:gd name="connsiteY9" fmla="*/ 35786 h 4697965"/>
                <a:gd name="connsiteX10" fmla="*/ 555807 w 3323048"/>
                <a:gd name="connsiteY10" fmla="*/ 0 h 4697965"/>
                <a:gd name="connsiteX11" fmla="*/ 483297 w 3323048"/>
                <a:gd name="connsiteY11" fmla="*/ 169802 h 4697965"/>
                <a:gd name="connsiteX12" fmla="*/ 411393 w 3323048"/>
                <a:gd name="connsiteY12" fmla="*/ 725049 h 4697965"/>
                <a:gd name="connsiteX13" fmla="*/ 504880 w 3323048"/>
                <a:gd name="connsiteY13" fmla="*/ 734097 h 4697965"/>
                <a:gd name="connsiteX14" fmla="*/ 745785 w 3323048"/>
                <a:gd name="connsiteY14" fmla="*/ 647203 h 4697965"/>
                <a:gd name="connsiteX15" fmla="*/ 694131 w 3323048"/>
                <a:gd name="connsiteY15" fmla="*/ 1337625 h 4697965"/>
                <a:gd name="connsiteX16" fmla="*/ 836849 w 3323048"/>
                <a:gd name="connsiteY16" fmla="*/ 1682442 h 4697965"/>
                <a:gd name="connsiteX17" fmla="*/ 535195 w 3323048"/>
                <a:gd name="connsiteY17" fmla="*/ 1819068 h 4697965"/>
                <a:gd name="connsiteX18" fmla="*/ 249758 w 3323048"/>
                <a:gd name="connsiteY18" fmla="*/ 1949188 h 4697965"/>
                <a:gd name="connsiteX19" fmla="*/ 175155 w 3323048"/>
                <a:gd name="connsiteY19" fmla="*/ 1975212 h 4697965"/>
                <a:gd name="connsiteX20" fmla="*/ 0 w 3323048"/>
                <a:gd name="connsiteY20" fmla="*/ 3416289 h 4697965"/>
                <a:gd name="connsiteX21" fmla="*/ 567631 w 3323048"/>
                <a:gd name="connsiteY21" fmla="*/ 3614720 h 4697965"/>
                <a:gd name="connsiteX22" fmla="*/ 622772 w 3323048"/>
                <a:gd name="connsiteY22" fmla="*/ 3653756 h 4697965"/>
                <a:gd name="connsiteX23" fmla="*/ 690888 w 3323048"/>
                <a:gd name="connsiteY23" fmla="*/ 3722069 h 4697965"/>
                <a:gd name="connsiteX24" fmla="*/ 707106 w 3323048"/>
                <a:gd name="connsiteY24" fmla="*/ 3852189 h 4697965"/>
                <a:gd name="connsiteX25" fmla="*/ 830363 w 3323048"/>
                <a:gd name="connsiteY25" fmla="*/ 3643997 h 4697965"/>
                <a:gd name="connsiteX26" fmla="*/ 1180672 w 3323048"/>
                <a:gd name="connsiteY26" fmla="*/ 3279662 h 4697965"/>
                <a:gd name="connsiteX27" fmla="*/ 1239057 w 3323048"/>
                <a:gd name="connsiteY27" fmla="*/ 3227614 h 4697965"/>
                <a:gd name="connsiteX28" fmla="*/ 1294197 w 3323048"/>
                <a:gd name="connsiteY28" fmla="*/ 3234120 h 4697965"/>
                <a:gd name="connsiteX29" fmla="*/ 1352580 w 3323048"/>
                <a:gd name="connsiteY29" fmla="*/ 3292674 h 4697965"/>
                <a:gd name="connsiteX30" fmla="*/ 1482324 w 3323048"/>
                <a:gd name="connsiteY30" fmla="*/ 3663515 h 4697965"/>
                <a:gd name="connsiteX31" fmla="*/ 1618556 w 3323048"/>
                <a:gd name="connsiteY31" fmla="*/ 3741587 h 4697965"/>
                <a:gd name="connsiteX32" fmla="*/ 1767762 w 3323048"/>
                <a:gd name="connsiteY32" fmla="*/ 4099416 h 4697965"/>
                <a:gd name="connsiteX33" fmla="*/ 2111583 w 3323048"/>
                <a:gd name="connsiteY33" fmla="*/ 4317366 h 4697965"/>
                <a:gd name="connsiteX34" fmla="*/ 2293223 w 3323048"/>
                <a:gd name="connsiteY34" fmla="*/ 4535316 h 4697965"/>
                <a:gd name="connsiteX35" fmla="*/ 2348365 w 3323048"/>
                <a:gd name="connsiteY35" fmla="*/ 4606881 h 4697965"/>
                <a:gd name="connsiteX36" fmla="*/ 2380801 w 3323048"/>
                <a:gd name="connsiteY36" fmla="*/ 4694712 h 4697965"/>
                <a:gd name="connsiteX37" fmla="*/ 2500814 w 3323048"/>
                <a:gd name="connsiteY37" fmla="*/ 4697965 h 4697965"/>
                <a:gd name="connsiteX38" fmla="*/ 2445680 w 3323048"/>
                <a:gd name="connsiteY38" fmla="*/ 4610139 h 4697965"/>
                <a:gd name="connsiteX39" fmla="*/ 2539736 w 3323048"/>
                <a:gd name="connsiteY39" fmla="*/ 4590617 h 4697965"/>
                <a:gd name="connsiteX40" fmla="*/ 2650020 w 3323048"/>
                <a:gd name="connsiteY40"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515733 w 3147893"/>
                <a:gd name="connsiteY22" fmla="*/ 3722069 h 4697965"/>
                <a:gd name="connsiteX23" fmla="*/ 531951 w 3147893"/>
                <a:gd name="connsiteY23" fmla="*/ 3852189 h 4697965"/>
                <a:gd name="connsiteX24" fmla="*/ 655208 w 3147893"/>
                <a:gd name="connsiteY24" fmla="*/ 3643997 h 4697965"/>
                <a:gd name="connsiteX25" fmla="*/ 1005517 w 3147893"/>
                <a:gd name="connsiteY25" fmla="*/ 3279662 h 4697965"/>
                <a:gd name="connsiteX26" fmla="*/ 1063902 w 3147893"/>
                <a:gd name="connsiteY26" fmla="*/ 3227614 h 4697965"/>
                <a:gd name="connsiteX27" fmla="*/ 1119042 w 3147893"/>
                <a:gd name="connsiteY27" fmla="*/ 3234120 h 4697965"/>
                <a:gd name="connsiteX28" fmla="*/ 1177425 w 3147893"/>
                <a:gd name="connsiteY28" fmla="*/ 3292674 h 4697965"/>
                <a:gd name="connsiteX29" fmla="*/ 1307169 w 3147893"/>
                <a:gd name="connsiteY29" fmla="*/ 3663515 h 4697965"/>
                <a:gd name="connsiteX30" fmla="*/ 1443401 w 3147893"/>
                <a:gd name="connsiteY30" fmla="*/ 3741587 h 4697965"/>
                <a:gd name="connsiteX31" fmla="*/ 1592607 w 3147893"/>
                <a:gd name="connsiteY31" fmla="*/ 4099416 h 4697965"/>
                <a:gd name="connsiteX32" fmla="*/ 1936428 w 3147893"/>
                <a:gd name="connsiteY32" fmla="*/ 4317366 h 4697965"/>
                <a:gd name="connsiteX33" fmla="*/ 2118068 w 3147893"/>
                <a:gd name="connsiteY33" fmla="*/ 4535316 h 4697965"/>
                <a:gd name="connsiteX34" fmla="*/ 2173210 w 3147893"/>
                <a:gd name="connsiteY34" fmla="*/ 4606881 h 4697965"/>
                <a:gd name="connsiteX35" fmla="*/ 2205646 w 3147893"/>
                <a:gd name="connsiteY35" fmla="*/ 4694712 h 4697965"/>
                <a:gd name="connsiteX36" fmla="*/ 2325659 w 3147893"/>
                <a:gd name="connsiteY36" fmla="*/ 4697965 h 4697965"/>
                <a:gd name="connsiteX37" fmla="*/ 2270525 w 3147893"/>
                <a:gd name="connsiteY37" fmla="*/ 4610139 h 4697965"/>
                <a:gd name="connsiteX38" fmla="*/ 2364581 w 3147893"/>
                <a:gd name="connsiteY38" fmla="*/ 4590617 h 4697965"/>
                <a:gd name="connsiteX39" fmla="*/ 2474865 w 3147893"/>
                <a:gd name="connsiteY39"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531951 w 3147893"/>
                <a:gd name="connsiteY22" fmla="*/ 3852189 h 4697965"/>
                <a:gd name="connsiteX23" fmla="*/ 655208 w 3147893"/>
                <a:gd name="connsiteY23" fmla="*/ 3643997 h 4697965"/>
                <a:gd name="connsiteX24" fmla="*/ 1005517 w 3147893"/>
                <a:gd name="connsiteY24" fmla="*/ 3279662 h 4697965"/>
                <a:gd name="connsiteX25" fmla="*/ 1063902 w 3147893"/>
                <a:gd name="connsiteY25" fmla="*/ 3227614 h 4697965"/>
                <a:gd name="connsiteX26" fmla="*/ 1119042 w 3147893"/>
                <a:gd name="connsiteY26" fmla="*/ 3234120 h 4697965"/>
                <a:gd name="connsiteX27" fmla="*/ 1177425 w 3147893"/>
                <a:gd name="connsiteY27" fmla="*/ 3292674 h 4697965"/>
                <a:gd name="connsiteX28" fmla="*/ 1307169 w 3147893"/>
                <a:gd name="connsiteY28" fmla="*/ 3663515 h 4697965"/>
                <a:gd name="connsiteX29" fmla="*/ 1443401 w 3147893"/>
                <a:gd name="connsiteY29" fmla="*/ 3741587 h 4697965"/>
                <a:gd name="connsiteX30" fmla="*/ 1592607 w 3147893"/>
                <a:gd name="connsiteY30" fmla="*/ 4099416 h 4697965"/>
                <a:gd name="connsiteX31" fmla="*/ 1936428 w 3147893"/>
                <a:gd name="connsiteY31" fmla="*/ 4317366 h 4697965"/>
                <a:gd name="connsiteX32" fmla="*/ 2118068 w 3147893"/>
                <a:gd name="connsiteY32" fmla="*/ 4535316 h 4697965"/>
                <a:gd name="connsiteX33" fmla="*/ 2173210 w 3147893"/>
                <a:gd name="connsiteY33" fmla="*/ 4606881 h 4697965"/>
                <a:gd name="connsiteX34" fmla="*/ 2205646 w 3147893"/>
                <a:gd name="connsiteY34" fmla="*/ 4694712 h 4697965"/>
                <a:gd name="connsiteX35" fmla="*/ 2325659 w 3147893"/>
                <a:gd name="connsiteY35" fmla="*/ 4697965 h 4697965"/>
                <a:gd name="connsiteX36" fmla="*/ 2270525 w 3147893"/>
                <a:gd name="connsiteY36" fmla="*/ 4610139 h 4697965"/>
                <a:gd name="connsiteX37" fmla="*/ 2364581 w 3147893"/>
                <a:gd name="connsiteY37" fmla="*/ 4590617 h 4697965"/>
                <a:gd name="connsiteX38" fmla="*/ 2474865 w 3147893"/>
                <a:gd name="connsiteY38"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447617 w 3147893"/>
                <a:gd name="connsiteY21" fmla="*/ 3653756 h 4697965"/>
                <a:gd name="connsiteX22" fmla="*/ 655208 w 3147893"/>
                <a:gd name="connsiteY22" fmla="*/ 3643997 h 4697965"/>
                <a:gd name="connsiteX23" fmla="*/ 1005517 w 3147893"/>
                <a:gd name="connsiteY23" fmla="*/ 3279662 h 4697965"/>
                <a:gd name="connsiteX24" fmla="*/ 1063902 w 3147893"/>
                <a:gd name="connsiteY24" fmla="*/ 3227614 h 4697965"/>
                <a:gd name="connsiteX25" fmla="*/ 1119042 w 3147893"/>
                <a:gd name="connsiteY25" fmla="*/ 3234120 h 4697965"/>
                <a:gd name="connsiteX26" fmla="*/ 1177425 w 3147893"/>
                <a:gd name="connsiteY26" fmla="*/ 3292674 h 4697965"/>
                <a:gd name="connsiteX27" fmla="*/ 1307169 w 3147893"/>
                <a:gd name="connsiteY27" fmla="*/ 3663515 h 4697965"/>
                <a:gd name="connsiteX28" fmla="*/ 1443401 w 3147893"/>
                <a:gd name="connsiteY28" fmla="*/ 3741587 h 4697965"/>
                <a:gd name="connsiteX29" fmla="*/ 1592607 w 3147893"/>
                <a:gd name="connsiteY29" fmla="*/ 4099416 h 4697965"/>
                <a:gd name="connsiteX30" fmla="*/ 1936428 w 3147893"/>
                <a:gd name="connsiteY30" fmla="*/ 4317366 h 4697965"/>
                <a:gd name="connsiteX31" fmla="*/ 2118068 w 3147893"/>
                <a:gd name="connsiteY31" fmla="*/ 4535316 h 4697965"/>
                <a:gd name="connsiteX32" fmla="*/ 2173210 w 3147893"/>
                <a:gd name="connsiteY32" fmla="*/ 4606881 h 4697965"/>
                <a:gd name="connsiteX33" fmla="*/ 2205646 w 3147893"/>
                <a:gd name="connsiteY33" fmla="*/ 4694712 h 4697965"/>
                <a:gd name="connsiteX34" fmla="*/ 2325659 w 3147893"/>
                <a:gd name="connsiteY34" fmla="*/ 4697965 h 4697965"/>
                <a:gd name="connsiteX35" fmla="*/ 2270525 w 3147893"/>
                <a:gd name="connsiteY35" fmla="*/ 4610139 h 4697965"/>
                <a:gd name="connsiteX36" fmla="*/ 2364581 w 3147893"/>
                <a:gd name="connsiteY36" fmla="*/ 4590617 h 4697965"/>
                <a:gd name="connsiteX37" fmla="*/ 2474865 w 3147893"/>
                <a:gd name="connsiteY37"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392476 w 3147893"/>
                <a:gd name="connsiteY20" fmla="*/ 3614720 h 4697965"/>
                <a:gd name="connsiteX21" fmla="*/ 655208 w 3147893"/>
                <a:gd name="connsiteY21" fmla="*/ 3643997 h 4697965"/>
                <a:gd name="connsiteX22" fmla="*/ 1005517 w 3147893"/>
                <a:gd name="connsiteY22" fmla="*/ 3279662 h 4697965"/>
                <a:gd name="connsiteX23" fmla="*/ 1063902 w 3147893"/>
                <a:gd name="connsiteY23" fmla="*/ 3227614 h 4697965"/>
                <a:gd name="connsiteX24" fmla="*/ 1119042 w 3147893"/>
                <a:gd name="connsiteY24" fmla="*/ 3234120 h 4697965"/>
                <a:gd name="connsiteX25" fmla="*/ 1177425 w 3147893"/>
                <a:gd name="connsiteY25" fmla="*/ 3292674 h 4697965"/>
                <a:gd name="connsiteX26" fmla="*/ 1307169 w 3147893"/>
                <a:gd name="connsiteY26" fmla="*/ 3663515 h 4697965"/>
                <a:gd name="connsiteX27" fmla="*/ 1443401 w 3147893"/>
                <a:gd name="connsiteY27" fmla="*/ 3741587 h 4697965"/>
                <a:gd name="connsiteX28" fmla="*/ 1592607 w 3147893"/>
                <a:gd name="connsiteY28" fmla="*/ 4099416 h 4697965"/>
                <a:gd name="connsiteX29" fmla="*/ 1936428 w 3147893"/>
                <a:gd name="connsiteY29" fmla="*/ 4317366 h 4697965"/>
                <a:gd name="connsiteX30" fmla="*/ 2118068 w 3147893"/>
                <a:gd name="connsiteY30" fmla="*/ 4535316 h 4697965"/>
                <a:gd name="connsiteX31" fmla="*/ 2173210 w 3147893"/>
                <a:gd name="connsiteY31" fmla="*/ 4606881 h 4697965"/>
                <a:gd name="connsiteX32" fmla="*/ 2205646 w 3147893"/>
                <a:gd name="connsiteY32" fmla="*/ 4694712 h 4697965"/>
                <a:gd name="connsiteX33" fmla="*/ 2325659 w 3147893"/>
                <a:gd name="connsiteY33" fmla="*/ 4697965 h 4697965"/>
                <a:gd name="connsiteX34" fmla="*/ 2270525 w 3147893"/>
                <a:gd name="connsiteY34" fmla="*/ 4610139 h 4697965"/>
                <a:gd name="connsiteX35" fmla="*/ 2364581 w 3147893"/>
                <a:gd name="connsiteY35" fmla="*/ 4590617 h 4697965"/>
                <a:gd name="connsiteX36" fmla="*/ 2474865 w 3147893"/>
                <a:gd name="connsiteY36"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655208 w 3147893"/>
                <a:gd name="connsiteY20" fmla="*/ 3643997 h 4697965"/>
                <a:gd name="connsiteX21" fmla="*/ 1005517 w 3147893"/>
                <a:gd name="connsiteY21" fmla="*/ 3279662 h 4697965"/>
                <a:gd name="connsiteX22" fmla="*/ 1063902 w 3147893"/>
                <a:gd name="connsiteY22" fmla="*/ 3227614 h 4697965"/>
                <a:gd name="connsiteX23" fmla="*/ 1119042 w 3147893"/>
                <a:gd name="connsiteY23" fmla="*/ 3234120 h 4697965"/>
                <a:gd name="connsiteX24" fmla="*/ 1177425 w 3147893"/>
                <a:gd name="connsiteY24" fmla="*/ 3292674 h 4697965"/>
                <a:gd name="connsiteX25" fmla="*/ 1307169 w 3147893"/>
                <a:gd name="connsiteY25" fmla="*/ 3663515 h 4697965"/>
                <a:gd name="connsiteX26" fmla="*/ 1443401 w 3147893"/>
                <a:gd name="connsiteY26" fmla="*/ 3741587 h 4697965"/>
                <a:gd name="connsiteX27" fmla="*/ 1592607 w 3147893"/>
                <a:gd name="connsiteY27" fmla="*/ 4099416 h 4697965"/>
                <a:gd name="connsiteX28" fmla="*/ 1936428 w 3147893"/>
                <a:gd name="connsiteY28" fmla="*/ 4317366 h 4697965"/>
                <a:gd name="connsiteX29" fmla="*/ 2118068 w 3147893"/>
                <a:gd name="connsiteY29" fmla="*/ 4535316 h 4697965"/>
                <a:gd name="connsiteX30" fmla="*/ 2173210 w 3147893"/>
                <a:gd name="connsiteY30" fmla="*/ 4606881 h 4697965"/>
                <a:gd name="connsiteX31" fmla="*/ 2205646 w 3147893"/>
                <a:gd name="connsiteY31" fmla="*/ 4694712 h 4697965"/>
                <a:gd name="connsiteX32" fmla="*/ 2325659 w 3147893"/>
                <a:gd name="connsiteY32" fmla="*/ 4697965 h 4697965"/>
                <a:gd name="connsiteX33" fmla="*/ 2270525 w 3147893"/>
                <a:gd name="connsiteY33" fmla="*/ 4610139 h 4697965"/>
                <a:gd name="connsiteX34" fmla="*/ 2364581 w 3147893"/>
                <a:gd name="connsiteY34" fmla="*/ 4590617 h 4697965"/>
                <a:gd name="connsiteX35" fmla="*/ 2474865 w 3147893"/>
                <a:gd name="connsiteY35"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063902 w 3147893"/>
                <a:gd name="connsiteY21" fmla="*/ 3227614 h 4697965"/>
                <a:gd name="connsiteX22" fmla="*/ 1119042 w 3147893"/>
                <a:gd name="connsiteY22" fmla="*/ 3234120 h 4697965"/>
                <a:gd name="connsiteX23" fmla="*/ 1177425 w 3147893"/>
                <a:gd name="connsiteY23" fmla="*/ 3292674 h 4697965"/>
                <a:gd name="connsiteX24" fmla="*/ 1307169 w 3147893"/>
                <a:gd name="connsiteY24" fmla="*/ 3663515 h 4697965"/>
                <a:gd name="connsiteX25" fmla="*/ 1443401 w 3147893"/>
                <a:gd name="connsiteY25" fmla="*/ 3741587 h 4697965"/>
                <a:gd name="connsiteX26" fmla="*/ 1592607 w 3147893"/>
                <a:gd name="connsiteY26" fmla="*/ 4099416 h 4697965"/>
                <a:gd name="connsiteX27" fmla="*/ 1936428 w 3147893"/>
                <a:gd name="connsiteY27" fmla="*/ 4317366 h 4697965"/>
                <a:gd name="connsiteX28" fmla="*/ 2118068 w 3147893"/>
                <a:gd name="connsiteY28" fmla="*/ 4535316 h 4697965"/>
                <a:gd name="connsiteX29" fmla="*/ 2173210 w 3147893"/>
                <a:gd name="connsiteY29" fmla="*/ 4606881 h 4697965"/>
                <a:gd name="connsiteX30" fmla="*/ 2205646 w 3147893"/>
                <a:gd name="connsiteY30" fmla="*/ 4694712 h 4697965"/>
                <a:gd name="connsiteX31" fmla="*/ 2325659 w 3147893"/>
                <a:gd name="connsiteY31" fmla="*/ 4697965 h 4697965"/>
                <a:gd name="connsiteX32" fmla="*/ 2270525 w 3147893"/>
                <a:gd name="connsiteY32" fmla="*/ 4610139 h 4697965"/>
                <a:gd name="connsiteX33" fmla="*/ 2364581 w 3147893"/>
                <a:gd name="connsiteY33" fmla="*/ 4590617 h 4697965"/>
                <a:gd name="connsiteX34" fmla="*/ 2474865 w 3147893"/>
                <a:gd name="connsiteY34"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063902 w 3147893"/>
                <a:gd name="connsiteY21" fmla="*/ 3227614 h 4697965"/>
                <a:gd name="connsiteX22" fmla="*/ 1177425 w 3147893"/>
                <a:gd name="connsiteY22" fmla="*/ 3292674 h 4697965"/>
                <a:gd name="connsiteX23" fmla="*/ 1307169 w 3147893"/>
                <a:gd name="connsiteY23" fmla="*/ 3663515 h 4697965"/>
                <a:gd name="connsiteX24" fmla="*/ 1443401 w 3147893"/>
                <a:gd name="connsiteY24" fmla="*/ 3741587 h 4697965"/>
                <a:gd name="connsiteX25" fmla="*/ 1592607 w 3147893"/>
                <a:gd name="connsiteY25" fmla="*/ 4099416 h 4697965"/>
                <a:gd name="connsiteX26" fmla="*/ 1936428 w 3147893"/>
                <a:gd name="connsiteY26" fmla="*/ 4317366 h 4697965"/>
                <a:gd name="connsiteX27" fmla="*/ 2118068 w 3147893"/>
                <a:gd name="connsiteY27" fmla="*/ 4535316 h 4697965"/>
                <a:gd name="connsiteX28" fmla="*/ 2173210 w 3147893"/>
                <a:gd name="connsiteY28" fmla="*/ 4606881 h 4697965"/>
                <a:gd name="connsiteX29" fmla="*/ 2205646 w 3147893"/>
                <a:gd name="connsiteY29" fmla="*/ 4694712 h 4697965"/>
                <a:gd name="connsiteX30" fmla="*/ 2325659 w 3147893"/>
                <a:gd name="connsiteY30" fmla="*/ 4697965 h 4697965"/>
                <a:gd name="connsiteX31" fmla="*/ 2270525 w 3147893"/>
                <a:gd name="connsiteY31" fmla="*/ 4610139 h 4697965"/>
                <a:gd name="connsiteX32" fmla="*/ 2364581 w 3147893"/>
                <a:gd name="connsiteY32" fmla="*/ 4590617 h 4697965"/>
                <a:gd name="connsiteX33" fmla="*/ 2474865 w 3147893"/>
                <a:gd name="connsiteY33"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177425 w 3147893"/>
                <a:gd name="connsiteY21" fmla="*/ 3292674 h 4697965"/>
                <a:gd name="connsiteX22" fmla="*/ 1307169 w 3147893"/>
                <a:gd name="connsiteY22" fmla="*/ 3663515 h 4697965"/>
                <a:gd name="connsiteX23" fmla="*/ 1443401 w 3147893"/>
                <a:gd name="connsiteY23" fmla="*/ 3741587 h 4697965"/>
                <a:gd name="connsiteX24" fmla="*/ 1592607 w 3147893"/>
                <a:gd name="connsiteY24" fmla="*/ 4099416 h 4697965"/>
                <a:gd name="connsiteX25" fmla="*/ 1936428 w 3147893"/>
                <a:gd name="connsiteY25" fmla="*/ 4317366 h 4697965"/>
                <a:gd name="connsiteX26" fmla="*/ 2118068 w 3147893"/>
                <a:gd name="connsiteY26" fmla="*/ 4535316 h 4697965"/>
                <a:gd name="connsiteX27" fmla="*/ 2173210 w 3147893"/>
                <a:gd name="connsiteY27" fmla="*/ 4606881 h 4697965"/>
                <a:gd name="connsiteX28" fmla="*/ 2205646 w 3147893"/>
                <a:gd name="connsiteY28" fmla="*/ 4694712 h 4697965"/>
                <a:gd name="connsiteX29" fmla="*/ 2325659 w 3147893"/>
                <a:gd name="connsiteY29" fmla="*/ 4697965 h 4697965"/>
                <a:gd name="connsiteX30" fmla="*/ 2270525 w 3147893"/>
                <a:gd name="connsiteY30" fmla="*/ 4610139 h 4697965"/>
                <a:gd name="connsiteX31" fmla="*/ 2364581 w 3147893"/>
                <a:gd name="connsiteY31" fmla="*/ 4590617 h 4697965"/>
                <a:gd name="connsiteX32" fmla="*/ 2474865 w 3147893"/>
                <a:gd name="connsiteY32"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30" fmla="*/ 2364581 w 3147893"/>
                <a:gd name="connsiteY30" fmla="*/ 4590617 h 4697965"/>
                <a:gd name="connsiteX31" fmla="*/ 2474865 w 3147893"/>
                <a:gd name="connsiteY31" fmla="*/ 4606882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30" fmla="*/ 2364581 w 3147893"/>
                <a:gd name="connsiteY30" fmla="*/ 4590617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29" fmla="*/ 2270525 w 3147893"/>
                <a:gd name="connsiteY29" fmla="*/ 4610139 h 4697965"/>
                <a:gd name="connsiteX0" fmla="*/ 3147893 w 3147893"/>
                <a:gd name="connsiteY0" fmla="*/ 4603942 h 4697965"/>
                <a:gd name="connsiteX1" fmla="*/ 2234834 w 3147893"/>
                <a:gd name="connsiteY1" fmla="*/ 3465867 h 4697965"/>
                <a:gd name="connsiteX2" fmla="*/ 1813280 w 3147893"/>
                <a:gd name="connsiteY2" fmla="*/ 2832070 h 4697965"/>
                <a:gd name="connsiteX3" fmla="*/ 1411490 w 3147893"/>
                <a:gd name="connsiteY3" fmla="*/ 2037547 h 4697965"/>
                <a:gd name="connsiteX4" fmla="*/ 976266 w 3147893"/>
                <a:gd name="connsiteY4" fmla="*/ 1007923 h 4697965"/>
                <a:gd name="connsiteX5" fmla="*/ 820625 w 3147893"/>
                <a:gd name="connsiteY5" fmla="*/ 1018832 h 4697965"/>
                <a:gd name="connsiteX6" fmla="*/ 742778 w 3147893"/>
                <a:gd name="connsiteY6" fmla="*/ 828531 h 4697965"/>
                <a:gd name="connsiteX7" fmla="*/ 683248 w 3147893"/>
                <a:gd name="connsiteY7" fmla="*/ 706972 h 4697965"/>
                <a:gd name="connsiteX8" fmla="*/ 881115 w 3147893"/>
                <a:gd name="connsiteY8" fmla="*/ 538250 h 4697965"/>
                <a:gd name="connsiteX9" fmla="*/ 572023 w 3147893"/>
                <a:gd name="connsiteY9" fmla="*/ 35786 h 4697965"/>
                <a:gd name="connsiteX10" fmla="*/ 380652 w 3147893"/>
                <a:gd name="connsiteY10" fmla="*/ 0 h 4697965"/>
                <a:gd name="connsiteX11" fmla="*/ 308142 w 3147893"/>
                <a:gd name="connsiteY11" fmla="*/ 169802 h 4697965"/>
                <a:gd name="connsiteX12" fmla="*/ 236238 w 3147893"/>
                <a:gd name="connsiteY12" fmla="*/ 725049 h 4697965"/>
                <a:gd name="connsiteX13" fmla="*/ 329725 w 3147893"/>
                <a:gd name="connsiteY13" fmla="*/ 734097 h 4697965"/>
                <a:gd name="connsiteX14" fmla="*/ 570630 w 3147893"/>
                <a:gd name="connsiteY14" fmla="*/ 647203 h 4697965"/>
                <a:gd name="connsiteX15" fmla="*/ 518976 w 3147893"/>
                <a:gd name="connsiteY15" fmla="*/ 1337625 h 4697965"/>
                <a:gd name="connsiteX16" fmla="*/ 661694 w 3147893"/>
                <a:gd name="connsiteY16" fmla="*/ 1682442 h 4697965"/>
                <a:gd name="connsiteX17" fmla="*/ 360040 w 3147893"/>
                <a:gd name="connsiteY17" fmla="*/ 1819068 h 4697965"/>
                <a:gd name="connsiteX18" fmla="*/ 74603 w 3147893"/>
                <a:gd name="connsiteY18" fmla="*/ 1949188 h 4697965"/>
                <a:gd name="connsiteX19" fmla="*/ 0 w 3147893"/>
                <a:gd name="connsiteY19" fmla="*/ 1975212 h 4697965"/>
                <a:gd name="connsiteX20" fmla="*/ 1005517 w 3147893"/>
                <a:gd name="connsiteY20" fmla="*/ 3279662 h 4697965"/>
                <a:gd name="connsiteX21" fmla="*/ 1307169 w 3147893"/>
                <a:gd name="connsiteY21" fmla="*/ 3663515 h 4697965"/>
                <a:gd name="connsiteX22" fmla="*/ 1443401 w 3147893"/>
                <a:gd name="connsiteY22" fmla="*/ 3741587 h 4697965"/>
                <a:gd name="connsiteX23" fmla="*/ 1592607 w 3147893"/>
                <a:gd name="connsiteY23" fmla="*/ 4099416 h 4697965"/>
                <a:gd name="connsiteX24" fmla="*/ 1936428 w 3147893"/>
                <a:gd name="connsiteY24" fmla="*/ 4317366 h 4697965"/>
                <a:gd name="connsiteX25" fmla="*/ 2118068 w 3147893"/>
                <a:gd name="connsiteY25" fmla="*/ 4535316 h 4697965"/>
                <a:gd name="connsiteX26" fmla="*/ 2173210 w 3147893"/>
                <a:gd name="connsiteY26" fmla="*/ 4606881 h 4697965"/>
                <a:gd name="connsiteX27" fmla="*/ 2205646 w 3147893"/>
                <a:gd name="connsiteY27" fmla="*/ 4694712 h 4697965"/>
                <a:gd name="connsiteX28" fmla="*/ 2325659 w 3147893"/>
                <a:gd name="connsiteY28" fmla="*/ 4697965 h 4697965"/>
                <a:gd name="connsiteX0" fmla="*/ 3147893 w 3147893"/>
                <a:gd name="connsiteY0" fmla="*/ 4603942 h 4694712"/>
                <a:gd name="connsiteX1" fmla="*/ 2234834 w 3147893"/>
                <a:gd name="connsiteY1" fmla="*/ 3465867 h 4694712"/>
                <a:gd name="connsiteX2" fmla="*/ 1813280 w 3147893"/>
                <a:gd name="connsiteY2" fmla="*/ 2832070 h 4694712"/>
                <a:gd name="connsiteX3" fmla="*/ 1411490 w 3147893"/>
                <a:gd name="connsiteY3" fmla="*/ 2037547 h 4694712"/>
                <a:gd name="connsiteX4" fmla="*/ 976266 w 3147893"/>
                <a:gd name="connsiteY4" fmla="*/ 1007923 h 4694712"/>
                <a:gd name="connsiteX5" fmla="*/ 820625 w 3147893"/>
                <a:gd name="connsiteY5" fmla="*/ 1018832 h 4694712"/>
                <a:gd name="connsiteX6" fmla="*/ 742778 w 3147893"/>
                <a:gd name="connsiteY6" fmla="*/ 828531 h 4694712"/>
                <a:gd name="connsiteX7" fmla="*/ 683248 w 3147893"/>
                <a:gd name="connsiteY7" fmla="*/ 706972 h 4694712"/>
                <a:gd name="connsiteX8" fmla="*/ 881115 w 3147893"/>
                <a:gd name="connsiteY8" fmla="*/ 538250 h 4694712"/>
                <a:gd name="connsiteX9" fmla="*/ 572023 w 3147893"/>
                <a:gd name="connsiteY9" fmla="*/ 35786 h 4694712"/>
                <a:gd name="connsiteX10" fmla="*/ 380652 w 3147893"/>
                <a:gd name="connsiteY10" fmla="*/ 0 h 4694712"/>
                <a:gd name="connsiteX11" fmla="*/ 308142 w 3147893"/>
                <a:gd name="connsiteY11" fmla="*/ 169802 h 4694712"/>
                <a:gd name="connsiteX12" fmla="*/ 236238 w 3147893"/>
                <a:gd name="connsiteY12" fmla="*/ 725049 h 4694712"/>
                <a:gd name="connsiteX13" fmla="*/ 329725 w 3147893"/>
                <a:gd name="connsiteY13" fmla="*/ 734097 h 4694712"/>
                <a:gd name="connsiteX14" fmla="*/ 570630 w 3147893"/>
                <a:gd name="connsiteY14" fmla="*/ 647203 h 4694712"/>
                <a:gd name="connsiteX15" fmla="*/ 518976 w 3147893"/>
                <a:gd name="connsiteY15" fmla="*/ 1337625 h 4694712"/>
                <a:gd name="connsiteX16" fmla="*/ 661694 w 3147893"/>
                <a:gd name="connsiteY16" fmla="*/ 1682442 h 4694712"/>
                <a:gd name="connsiteX17" fmla="*/ 360040 w 3147893"/>
                <a:gd name="connsiteY17" fmla="*/ 1819068 h 4694712"/>
                <a:gd name="connsiteX18" fmla="*/ 74603 w 3147893"/>
                <a:gd name="connsiteY18" fmla="*/ 1949188 h 4694712"/>
                <a:gd name="connsiteX19" fmla="*/ 0 w 3147893"/>
                <a:gd name="connsiteY19" fmla="*/ 1975212 h 4694712"/>
                <a:gd name="connsiteX20" fmla="*/ 1005517 w 3147893"/>
                <a:gd name="connsiteY20" fmla="*/ 3279662 h 4694712"/>
                <a:gd name="connsiteX21" fmla="*/ 1307169 w 3147893"/>
                <a:gd name="connsiteY21" fmla="*/ 3663515 h 4694712"/>
                <a:gd name="connsiteX22" fmla="*/ 1443401 w 3147893"/>
                <a:gd name="connsiteY22" fmla="*/ 3741587 h 4694712"/>
                <a:gd name="connsiteX23" fmla="*/ 1592607 w 3147893"/>
                <a:gd name="connsiteY23" fmla="*/ 4099416 h 4694712"/>
                <a:gd name="connsiteX24" fmla="*/ 1936428 w 3147893"/>
                <a:gd name="connsiteY24" fmla="*/ 4317366 h 4694712"/>
                <a:gd name="connsiteX25" fmla="*/ 2118068 w 3147893"/>
                <a:gd name="connsiteY25" fmla="*/ 4535316 h 4694712"/>
                <a:gd name="connsiteX26" fmla="*/ 2173210 w 3147893"/>
                <a:gd name="connsiteY26" fmla="*/ 4606881 h 4694712"/>
                <a:gd name="connsiteX27" fmla="*/ 2205646 w 3147893"/>
                <a:gd name="connsiteY27" fmla="*/ 4694712 h 4694712"/>
                <a:gd name="connsiteX0" fmla="*/ 3147893 w 3147893"/>
                <a:gd name="connsiteY0" fmla="*/ 4603942 h 4606882"/>
                <a:gd name="connsiteX1" fmla="*/ 2234834 w 3147893"/>
                <a:gd name="connsiteY1" fmla="*/ 3465867 h 4606882"/>
                <a:gd name="connsiteX2" fmla="*/ 1813280 w 3147893"/>
                <a:gd name="connsiteY2" fmla="*/ 2832070 h 4606882"/>
                <a:gd name="connsiteX3" fmla="*/ 1411490 w 3147893"/>
                <a:gd name="connsiteY3" fmla="*/ 2037547 h 4606882"/>
                <a:gd name="connsiteX4" fmla="*/ 976266 w 3147893"/>
                <a:gd name="connsiteY4" fmla="*/ 1007923 h 4606882"/>
                <a:gd name="connsiteX5" fmla="*/ 820625 w 3147893"/>
                <a:gd name="connsiteY5" fmla="*/ 1018832 h 4606882"/>
                <a:gd name="connsiteX6" fmla="*/ 742778 w 3147893"/>
                <a:gd name="connsiteY6" fmla="*/ 828531 h 4606882"/>
                <a:gd name="connsiteX7" fmla="*/ 683248 w 3147893"/>
                <a:gd name="connsiteY7" fmla="*/ 706972 h 4606882"/>
                <a:gd name="connsiteX8" fmla="*/ 881115 w 3147893"/>
                <a:gd name="connsiteY8" fmla="*/ 538250 h 4606882"/>
                <a:gd name="connsiteX9" fmla="*/ 572023 w 3147893"/>
                <a:gd name="connsiteY9" fmla="*/ 35786 h 4606882"/>
                <a:gd name="connsiteX10" fmla="*/ 380652 w 3147893"/>
                <a:gd name="connsiteY10" fmla="*/ 0 h 4606882"/>
                <a:gd name="connsiteX11" fmla="*/ 308142 w 3147893"/>
                <a:gd name="connsiteY11" fmla="*/ 169802 h 4606882"/>
                <a:gd name="connsiteX12" fmla="*/ 236238 w 3147893"/>
                <a:gd name="connsiteY12" fmla="*/ 725049 h 4606882"/>
                <a:gd name="connsiteX13" fmla="*/ 329725 w 3147893"/>
                <a:gd name="connsiteY13" fmla="*/ 734097 h 4606882"/>
                <a:gd name="connsiteX14" fmla="*/ 570630 w 3147893"/>
                <a:gd name="connsiteY14" fmla="*/ 647203 h 4606882"/>
                <a:gd name="connsiteX15" fmla="*/ 518976 w 3147893"/>
                <a:gd name="connsiteY15" fmla="*/ 1337625 h 4606882"/>
                <a:gd name="connsiteX16" fmla="*/ 661694 w 3147893"/>
                <a:gd name="connsiteY16" fmla="*/ 1682442 h 4606882"/>
                <a:gd name="connsiteX17" fmla="*/ 360040 w 3147893"/>
                <a:gd name="connsiteY17" fmla="*/ 1819068 h 4606882"/>
                <a:gd name="connsiteX18" fmla="*/ 74603 w 3147893"/>
                <a:gd name="connsiteY18" fmla="*/ 1949188 h 4606882"/>
                <a:gd name="connsiteX19" fmla="*/ 0 w 3147893"/>
                <a:gd name="connsiteY19" fmla="*/ 1975212 h 4606882"/>
                <a:gd name="connsiteX20" fmla="*/ 1005517 w 3147893"/>
                <a:gd name="connsiteY20" fmla="*/ 3279662 h 4606882"/>
                <a:gd name="connsiteX21" fmla="*/ 1307169 w 3147893"/>
                <a:gd name="connsiteY21" fmla="*/ 3663515 h 4606882"/>
                <a:gd name="connsiteX22" fmla="*/ 1443401 w 3147893"/>
                <a:gd name="connsiteY22" fmla="*/ 3741587 h 4606882"/>
                <a:gd name="connsiteX23" fmla="*/ 1592607 w 3147893"/>
                <a:gd name="connsiteY23" fmla="*/ 4099416 h 4606882"/>
                <a:gd name="connsiteX24" fmla="*/ 1936428 w 3147893"/>
                <a:gd name="connsiteY24" fmla="*/ 4317366 h 4606882"/>
                <a:gd name="connsiteX25" fmla="*/ 2118068 w 3147893"/>
                <a:gd name="connsiteY25" fmla="*/ 4535316 h 4606882"/>
                <a:gd name="connsiteX26" fmla="*/ 2173210 w 3147893"/>
                <a:gd name="connsiteY26" fmla="*/ 4606881 h 4606882"/>
                <a:gd name="connsiteX0" fmla="*/ 3147893 w 3147893"/>
                <a:gd name="connsiteY0" fmla="*/ 4603942 h 4603943"/>
                <a:gd name="connsiteX1" fmla="*/ 2234834 w 3147893"/>
                <a:gd name="connsiteY1" fmla="*/ 3465867 h 4603943"/>
                <a:gd name="connsiteX2" fmla="*/ 1813280 w 3147893"/>
                <a:gd name="connsiteY2" fmla="*/ 2832070 h 4603943"/>
                <a:gd name="connsiteX3" fmla="*/ 1411490 w 3147893"/>
                <a:gd name="connsiteY3" fmla="*/ 2037547 h 4603943"/>
                <a:gd name="connsiteX4" fmla="*/ 976266 w 3147893"/>
                <a:gd name="connsiteY4" fmla="*/ 1007923 h 4603943"/>
                <a:gd name="connsiteX5" fmla="*/ 820625 w 3147893"/>
                <a:gd name="connsiteY5" fmla="*/ 1018832 h 4603943"/>
                <a:gd name="connsiteX6" fmla="*/ 742778 w 3147893"/>
                <a:gd name="connsiteY6" fmla="*/ 828531 h 4603943"/>
                <a:gd name="connsiteX7" fmla="*/ 683248 w 3147893"/>
                <a:gd name="connsiteY7" fmla="*/ 706972 h 4603943"/>
                <a:gd name="connsiteX8" fmla="*/ 881115 w 3147893"/>
                <a:gd name="connsiteY8" fmla="*/ 538250 h 4603943"/>
                <a:gd name="connsiteX9" fmla="*/ 572023 w 3147893"/>
                <a:gd name="connsiteY9" fmla="*/ 35786 h 4603943"/>
                <a:gd name="connsiteX10" fmla="*/ 380652 w 3147893"/>
                <a:gd name="connsiteY10" fmla="*/ 0 h 4603943"/>
                <a:gd name="connsiteX11" fmla="*/ 308142 w 3147893"/>
                <a:gd name="connsiteY11" fmla="*/ 169802 h 4603943"/>
                <a:gd name="connsiteX12" fmla="*/ 236238 w 3147893"/>
                <a:gd name="connsiteY12" fmla="*/ 725049 h 4603943"/>
                <a:gd name="connsiteX13" fmla="*/ 329725 w 3147893"/>
                <a:gd name="connsiteY13" fmla="*/ 734097 h 4603943"/>
                <a:gd name="connsiteX14" fmla="*/ 570630 w 3147893"/>
                <a:gd name="connsiteY14" fmla="*/ 647203 h 4603943"/>
                <a:gd name="connsiteX15" fmla="*/ 518976 w 3147893"/>
                <a:gd name="connsiteY15" fmla="*/ 1337625 h 4603943"/>
                <a:gd name="connsiteX16" fmla="*/ 661694 w 3147893"/>
                <a:gd name="connsiteY16" fmla="*/ 1682442 h 4603943"/>
                <a:gd name="connsiteX17" fmla="*/ 360040 w 3147893"/>
                <a:gd name="connsiteY17" fmla="*/ 1819068 h 4603943"/>
                <a:gd name="connsiteX18" fmla="*/ 74603 w 3147893"/>
                <a:gd name="connsiteY18" fmla="*/ 1949188 h 4603943"/>
                <a:gd name="connsiteX19" fmla="*/ 0 w 3147893"/>
                <a:gd name="connsiteY19" fmla="*/ 1975212 h 4603943"/>
                <a:gd name="connsiteX20" fmla="*/ 1005517 w 3147893"/>
                <a:gd name="connsiteY20" fmla="*/ 3279662 h 4603943"/>
                <a:gd name="connsiteX21" fmla="*/ 1307169 w 3147893"/>
                <a:gd name="connsiteY21" fmla="*/ 3663515 h 4603943"/>
                <a:gd name="connsiteX22" fmla="*/ 1443401 w 3147893"/>
                <a:gd name="connsiteY22" fmla="*/ 3741587 h 4603943"/>
                <a:gd name="connsiteX23" fmla="*/ 1592607 w 3147893"/>
                <a:gd name="connsiteY23" fmla="*/ 4099416 h 4603943"/>
                <a:gd name="connsiteX24" fmla="*/ 1936428 w 3147893"/>
                <a:gd name="connsiteY24" fmla="*/ 4317366 h 4603943"/>
                <a:gd name="connsiteX25" fmla="*/ 2118068 w 3147893"/>
                <a:gd name="connsiteY25" fmla="*/ 4535316 h 4603943"/>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1443401 w 3147893"/>
                <a:gd name="connsiteY22" fmla="*/ 3741587 h 4603942"/>
                <a:gd name="connsiteX23" fmla="*/ 1592607 w 3147893"/>
                <a:gd name="connsiteY23" fmla="*/ 4099416 h 4603942"/>
                <a:gd name="connsiteX24" fmla="*/ 2118068 w 3147893"/>
                <a:gd name="connsiteY24"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1443401 w 3147893"/>
                <a:gd name="connsiteY22" fmla="*/ 3741587 h 4603942"/>
                <a:gd name="connsiteX23" fmla="*/ 2118068 w 3147893"/>
                <a:gd name="connsiteY23"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1307169 w 3147893"/>
                <a:gd name="connsiteY21" fmla="*/ 3663515 h 4603942"/>
                <a:gd name="connsiteX22" fmla="*/ 2118068 w 3147893"/>
                <a:gd name="connsiteY22"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1005517 w 3147893"/>
                <a:gd name="connsiteY20" fmla="*/ 3279662 h 4603942"/>
                <a:gd name="connsiteX21" fmla="*/ 2118068 w 3147893"/>
                <a:gd name="connsiteY21" fmla="*/ 4535316 h 4603942"/>
                <a:gd name="connsiteX0" fmla="*/ 3147893 w 3147893"/>
                <a:gd name="connsiteY0" fmla="*/ 4603942 h 4603942"/>
                <a:gd name="connsiteX1" fmla="*/ 2234834 w 3147893"/>
                <a:gd name="connsiteY1" fmla="*/ 3465867 h 4603942"/>
                <a:gd name="connsiteX2" fmla="*/ 1813280 w 3147893"/>
                <a:gd name="connsiteY2" fmla="*/ 2832070 h 4603942"/>
                <a:gd name="connsiteX3" fmla="*/ 1411490 w 3147893"/>
                <a:gd name="connsiteY3" fmla="*/ 2037547 h 4603942"/>
                <a:gd name="connsiteX4" fmla="*/ 976266 w 3147893"/>
                <a:gd name="connsiteY4" fmla="*/ 1007923 h 4603942"/>
                <a:gd name="connsiteX5" fmla="*/ 820625 w 3147893"/>
                <a:gd name="connsiteY5" fmla="*/ 1018832 h 4603942"/>
                <a:gd name="connsiteX6" fmla="*/ 742778 w 3147893"/>
                <a:gd name="connsiteY6" fmla="*/ 828531 h 4603942"/>
                <a:gd name="connsiteX7" fmla="*/ 683248 w 3147893"/>
                <a:gd name="connsiteY7" fmla="*/ 706972 h 4603942"/>
                <a:gd name="connsiteX8" fmla="*/ 881115 w 3147893"/>
                <a:gd name="connsiteY8" fmla="*/ 538250 h 4603942"/>
                <a:gd name="connsiteX9" fmla="*/ 572023 w 3147893"/>
                <a:gd name="connsiteY9" fmla="*/ 35786 h 4603942"/>
                <a:gd name="connsiteX10" fmla="*/ 380652 w 3147893"/>
                <a:gd name="connsiteY10" fmla="*/ 0 h 4603942"/>
                <a:gd name="connsiteX11" fmla="*/ 308142 w 3147893"/>
                <a:gd name="connsiteY11" fmla="*/ 169802 h 4603942"/>
                <a:gd name="connsiteX12" fmla="*/ 236238 w 3147893"/>
                <a:gd name="connsiteY12" fmla="*/ 725049 h 4603942"/>
                <a:gd name="connsiteX13" fmla="*/ 329725 w 3147893"/>
                <a:gd name="connsiteY13" fmla="*/ 734097 h 4603942"/>
                <a:gd name="connsiteX14" fmla="*/ 570630 w 3147893"/>
                <a:gd name="connsiteY14" fmla="*/ 647203 h 4603942"/>
                <a:gd name="connsiteX15" fmla="*/ 518976 w 3147893"/>
                <a:gd name="connsiteY15" fmla="*/ 1337625 h 4603942"/>
                <a:gd name="connsiteX16" fmla="*/ 661694 w 3147893"/>
                <a:gd name="connsiteY16" fmla="*/ 1682442 h 4603942"/>
                <a:gd name="connsiteX17" fmla="*/ 360040 w 3147893"/>
                <a:gd name="connsiteY17" fmla="*/ 1819068 h 4603942"/>
                <a:gd name="connsiteX18" fmla="*/ 74603 w 3147893"/>
                <a:gd name="connsiteY18" fmla="*/ 1949188 h 4603942"/>
                <a:gd name="connsiteX19" fmla="*/ 0 w 3147893"/>
                <a:gd name="connsiteY19" fmla="*/ 1975212 h 4603942"/>
                <a:gd name="connsiteX20" fmla="*/ 2118068 w 3147893"/>
                <a:gd name="connsiteY20" fmla="*/ 4535316 h 4603942"/>
                <a:gd name="connsiteX0" fmla="*/ 3073289 w 3073289"/>
                <a:gd name="connsiteY0" fmla="*/ 4603942 h 4603942"/>
                <a:gd name="connsiteX1" fmla="*/ 2160230 w 3073289"/>
                <a:gd name="connsiteY1" fmla="*/ 3465867 h 4603942"/>
                <a:gd name="connsiteX2" fmla="*/ 1738676 w 3073289"/>
                <a:gd name="connsiteY2" fmla="*/ 2832070 h 4603942"/>
                <a:gd name="connsiteX3" fmla="*/ 1336886 w 3073289"/>
                <a:gd name="connsiteY3" fmla="*/ 2037547 h 4603942"/>
                <a:gd name="connsiteX4" fmla="*/ 901662 w 3073289"/>
                <a:gd name="connsiteY4" fmla="*/ 1007923 h 4603942"/>
                <a:gd name="connsiteX5" fmla="*/ 746021 w 3073289"/>
                <a:gd name="connsiteY5" fmla="*/ 1018832 h 4603942"/>
                <a:gd name="connsiteX6" fmla="*/ 668174 w 3073289"/>
                <a:gd name="connsiteY6" fmla="*/ 828531 h 4603942"/>
                <a:gd name="connsiteX7" fmla="*/ 608644 w 3073289"/>
                <a:gd name="connsiteY7" fmla="*/ 706972 h 4603942"/>
                <a:gd name="connsiteX8" fmla="*/ 806511 w 3073289"/>
                <a:gd name="connsiteY8" fmla="*/ 538250 h 4603942"/>
                <a:gd name="connsiteX9" fmla="*/ 497419 w 3073289"/>
                <a:gd name="connsiteY9" fmla="*/ 35786 h 4603942"/>
                <a:gd name="connsiteX10" fmla="*/ 306048 w 3073289"/>
                <a:gd name="connsiteY10" fmla="*/ 0 h 4603942"/>
                <a:gd name="connsiteX11" fmla="*/ 233538 w 3073289"/>
                <a:gd name="connsiteY11" fmla="*/ 169802 h 4603942"/>
                <a:gd name="connsiteX12" fmla="*/ 161634 w 3073289"/>
                <a:gd name="connsiteY12" fmla="*/ 725049 h 4603942"/>
                <a:gd name="connsiteX13" fmla="*/ 255121 w 3073289"/>
                <a:gd name="connsiteY13" fmla="*/ 734097 h 4603942"/>
                <a:gd name="connsiteX14" fmla="*/ 496026 w 3073289"/>
                <a:gd name="connsiteY14" fmla="*/ 647203 h 4603942"/>
                <a:gd name="connsiteX15" fmla="*/ 444372 w 3073289"/>
                <a:gd name="connsiteY15" fmla="*/ 1337625 h 4603942"/>
                <a:gd name="connsiteX16" fmla="*/ 587090 w 3073289"/>
                <a:gd name="connsiteY16" fmla="*/ 1682442 h 4603942"/>
                <a:gd name="connsiteX17" fmla="*/ 285436 w 3073289"/>
                <a:gd name="connsiteY17" fmla="*/ 1819068 h 4603942"/>
                <a:gd name="connsiteX18" fmla="*/ -1 w 3073289"/>
                <a:gd name="connsiteY18" fmla="*/ 1949188 h 4603942"/>
                <a:gd name="connsiteX19" fmla="*/ 2043464 w 3073289"/>
                <a:gd name="connsiteY19"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444373 w 3073290"/>
                <a:gd name="connsiteY15" fmla="*/ 1337625 h 4603942"/>
                <a:gd name="connsiteX16" fmla="*/ 587091 w 3073290"/>
                <a:gd name="connsiteY16" fmla="*/ 1682442 h 4603942"/>
                <a:gd name="connsiteX17" fmla="*/ 0 w 3073290"/>
                <a:gd name="connsiteY17" fmla="*/ 1949188 h 4603942"/>
                <a:gd name="connsiteX18" fmla="*/ 2043465 w 3073290"/>
                <a:gd name="connsiteY18"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444373 w 3073290"/>
                <a:gd name="connsiteY15" fmla="*/ 1337625 h 4603942"/>
                <a:gd name="connsiteX16" fmla="*/ 0 w 3073290"/>
                <a:gd name="connsiteY16" fmla="*/ 1949188 h 4603942"/>
                <a:gd name="connsiteX17" fmla="*/ 2043465 w 3073290"/>
                <a:gd name="connsiteY17" fmla="*/ 4535316 h 4603942"/>
                <a:gd name="connsiteX0" fmla="*/ 3073290 w 3073290"/>
                <a:gd name="connsiteY0" fmla="*/ 4603942 h 4603942"/>
                <a:gd name="connsiteX1" fmla="*/ 2160231 w 3073290"/>
                <a:gd name="connsiteY1" fmla="*/ 3465867 h 4603942"/>
                <a:gd name="connsiteX2" fmla="*/ 1738677 w 3073290"/>
                <a:gd name="connsiteY2" fmla="*/ 2832070 h 4603942"/>
                <a:gd name="connsiteX3" fmla="*/ 1336887 w 3073290"/>
                <a:gd name="connsiteY3" fmla="*/ 2037547 h 4603942"/>
                <a:gd name="connsiteX4" fmla="*/ 901663 w 3073290"/>
                <a:gd name="connsiteY4" fmla="*/ 1007923 h 4603942"/>
                <a:gd name="connsiteX5" fmla="*/ 746022 w 3073290"/>
                <a:gd name="connsiteY5" fmla="*/ 1018832 h 4603942"/>
                <a:gd name="connsiteX6" fmla="*/ 668175 w 3073290"/>
                <a:gd name="connsiteY6" fmla="*/ 828531 h 4603942"/>
                <a:gd name="connsiteX7" fmla="*/ 608645 w 3073290"/>
                <a:gd name="connsiteY7" fmla="*/ 706972 h 4603942"/>
                <a:gd name="connsiteX8" fmla="*/ 806512 w 3073290"/>
                <a:gd name="connsiteY8" fmla="*/ 538250 h 4603942"/>
                <a:gd name="connsiteX9" fmla="*/ 497420 w 3073290"/>
                <a:gd name="connsiteY9" fmla="*/ 35786 h 4603942"/>
                <a:gd name="connsiteX10" fmla="*/ 306049 w 3073290"/>
                <a:gd name="connsiteY10" fmla="*/ 0 h 4603942"/>
                <a:gd name="connsiteX11" fmla="*/ 233539 w 3073290"/>
                <a:gd name="connsiteY11" fmla="*/ 169802 h 4603942"/>
                <a:gd name="connsiteX12" fmla="*/ 161635 w 3073290"/>
                <a:gd name="connsiteY12" fmla="*/ 725049 h 4603942"/>
                <a:gd name="connsiteX13" fmla="*/ 255122 w 3073290"/>
                <a:gd name="connsiteY13" fmla="*/ 734097 h 4603942"/>
                <a:gd name="connsiteX14" fmla="*/ 496027 w 3073290"/>
                <a:gd name="connsiteY14" fmla="*/ 647203 h 4603942"/>
                <a:gd name="connsiteX15" fmla="*/ 0 w 3073290"/>
                <a:gd name="connsiteY15" fmla="*/ 1949188 h 4603942"/>
                <a:gd name="connsiteX16" fmla="*/ 2043465 w 3073290"/>
                <a:gd name="connsiteY16" fmla="*/ 4535316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93487 w 2911655"/>
                <a:gd name="connsiteY13" fmla="*/ 734097 h 4603942"/>
                <a:gd name="connsiteX14" fmla="*/ 334392 w 2911655"/>
                <a:gd name="connsiteY14" fmla="*/ 647203 h 4603942"/>
                <a:gd name="connsiteX15" fmla="*/ 1881830 w 2911655"/>
                <a:gd name="connsiteY15" fmla="*/ 4535316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93487 w 2911655"/>
                <a:gd name="connsiteY13" fmla="*/ 734097 h 4603942"/>
                <a:gd name="connsiteX14" fmla="*/ 334392 w 2911655"/>
                <a:gd name="connsiteY14" fmla="*/ 647203 h 4603942"/>
                <a:gd name="connsiteX0" fmla="*/ 2911655 w 2911655"/>
                <a:gd name="connsiteY0" fmla="*/ 4603942 h 4603942"/>
                <a:gd name="connsiteX1" fmla="*/ 1998596 w 2911655"/>
                <a:gd name="connsiteY1" fmla="*/ 3465867 h 4603942"/>
                <a:gd name="connsiteX2" fmla="*/ 1577042 w 2911655"/>
                <a:gd name="connsiteY2" fmla="*/ 2832070 h 4603942"/>
                <a:gd name="connsiteX3" fmla="*/ 1175252 w 2911655"/>
                <a:gd name="connsiteY3" fmla="*/ 2037547 h 4603942"/>
                <a:gd name="connsiteX4" fmla="*/ 740028 w 2911655"/>
                <a:gd name="connsiteY4" fmla="*/ 1007923 h 4603942"/>
                <a:gd name="connsiteX5" fmla="*/ 584387 w 2911655"/>
                <a:gd name="connsiteY5" fmla="*/ 1018832 h 4603942"/>
                <a:gd name="connsiteX6" fmla="*/ 506540 w 2911655"/>
                <a:gd name="connsiteY6" fmla="*/ 828531 h 4603942"/>
                <a:gd name="connsiteX7" fmla="*/ 447010 w 2911655"/>
                <a:gd name="connsiteY7" fmla="*/ 706972 h 4603942"/>
                <a:gd name="connsiteX8" fmla="*/ 644877 w 2911655"/>
                <a:gd name="connsiteY8" fmla="*/ 538250 h 4603942"/>
                <a:gd name="connsiteX9" fmla="*/ 335785 w 2911655"/>
                <a:gd name="connsiteY9" fmla="*/ 35786 h 4603942"/>
                <a:gd name="connsiteX10" fmla="*/ 144414 w 2911655"/>
                <a:gd name="connsiteY10" fmla="*/ 0 h 4603942"/>
                <a:gd name="connsiteX11" fmla="*/ 71904 w 2911655"/>
                <a:gd name="connsiteY11" fmla="*/ 169802 h 4603942"/>
                <a:gd name="connsiteX12" fmla="*/ 0 w 2911655"/>
                <a:gd name="connsiteY12" fmla="*/ 725049 h 4603942"/>
                <a:gd name="connsiteX13" fmla="*/ 334392 w 2911655"/>
                <a:gd name="connsiteY13" fmla="*/ 647203 h 4603942"/>
                <a:gd name="connsiteX0" fmla="*/ 2839752 w 2839752"/>
                <a:gd name="connsiteY0" fmla="*/ 4603942 h 4603942"/>
                <a:gd name="connsiteX1" fmla="*/ 1926693 w 2839752"/>
                <a:gd name="connsiteY1" fmla="*/ 3465867 h 4603942"/>
                <a:gd name="connsiteX2" fmla="*/ 1505139 w 2839752"/>
                <a:gd name="connsiteY2" fmla="*/ 2832070 h 4603942"/>
                <a:gd name="connsiteX3" fmla="*/ 1103349 w 2839752"/>
                <a:gd name="connsiteY3" fmla="*/ 2037547 h 4603942"/>
                <a:gd name="connsiteX4" fmla="*/ 668125 w 2839752"/>
                <a:gd name="connsiteY4" fmla="*/ 1007923 h 4603942"/>
                <a:gd name="connsiteX5" fmla="*/ 512484 w 2839752"/>
                <a:gd name="connsiteY5" fmla="*/ 1018832 h 4603942"/>
                <a:gd name="connsiteX6" fmla="*/ 434637 w 2839752"/>
                <a:gd name="connsiteY6" fmla="*/ 828531 h 4603942"/>
                <a:gd name="connsiteX7" fmla="*/ 375107 w 2839752"/>
                <a:gd name="connsiteY7" fmla="*/ 706972 h 4603942"/>
                <a:gd name="connsiteX8" fmla="*/ 572974 w 2839752"/>
                <a:gd name="connsiteY8" fmla="*/ 538250 h 4603942"/>
                <a:gd name="connsiteX9" fmla="*/ 263882 w 2839752"/>
                <a:gd name="connsiteY9" fmla="*/ 35786 h 4603942"/>
                <a:gd name="connsiteX10" fmla="*/ 72511 w 2839752"/>
                <a:gd name="connsiteY10" fmla="*/ 0 h 4603942"/>
                <a:gd name="connsiteX11" fmla="*/ 1 w 2839752"/>
                <a:gd name="connsiteY11" fmla="*/ 169802 h 4603942"/>
                <a:gd name="connsiteX12" fmla="*/ 262489 w 2839752"/>
                <a:gd name="connsiteY12" fmla="*/ 647203 h 4603942"/>
                <a:gd name="connsiteX0" fmla="*/ 3266780 w 3266780"/>
                <a:gd name="connsiteY0" fmla="*/ 4678991 h 4678991"/>
                <a:gd name="connsiteX1" fmla="*/ 2353721 w 3266780"/>
                <a:gd name="connsiteY1" fmla="*/ 3540916 h 4678991"/>
                <a:gd name="connsiteX2" fmla="*/ 1932167 w 3266780"/>
                <a:gd name="connsiteY2" fmla="*/ 2907119 h 4678991"/>
                <a:gd name="connsiteX3" fmla="*/ 1530377 w 3266780"/>
                <a:gd name="connsiteY3" fmla="*/ 2112596 h 4678991"/>
                <a:gd name="connsiteX4" fmla="*/ 1095153 w 3266780"/>
                <a:gd name="connsiteY4" fmla="*/ 1082972 h 4678991"/>
                <a:gd name="connsiteX5" fmla="*/ 939512 w 3266780"/>
                <a:gd name="connsiteY5" fmla="*/ 1093881 h 4678991"/>
                <a:gd name="connsiteX6" fmla="*/ 861665 w 3266780"/>
                <a:gd name="connsiteY6" fmla="*/ 903580 h 4678991"/>
                <a:gd name="connsiteX7" fmla="*/ 802135 w 3266780"/>
                <a:gd name="connsiteY7" fmla="*/ 782021 h 4678991"/>
                <a:gd name="connsiteX8" fmla="*/ 1000002 w 3266780"/>
                <a:gd name="connsiteY8" fmla="*/ 613299 h 4678991"/>
                <a:gd name="connsiteX9" fmla="*/ 690910 w 3266780"/>
                <a:gd name="connsiteY9" fmla="*/ 110835 h 4678991"/>
                <a:gd name="connsiteX10" fmla="*/ 499539 w 3266780"/>
                <a:gd name="connsiteY10" fmla="*/ 75049 h 4678991"/>
                <a:gd name="connsiteX11" fmla="*/ 427029 w 3266780"/>
                <a:gd name="connsiteY11" fmla="*/ 244851 h 4678991"/>
                <a:gd name="connsiteX12" fmla="*/ 1 w 3266780"/>
                <a:gd name="connsiteY12" fmla="*/ -1 h 4678991"/>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861664 w 3266779"/>
                <a:gd name="connsiteY6" fmla="*/ 903581 h 4678992"/>
                <a:gd name="connsiteX7" fmla="*/ 802134 w 3266779"/>
                <a:gd name="connsiteY7" fmla="*/ 782022 h 4678992"/>
                <a:gd name="connsiteX8" fmla="*/ 1000001 w 3266779"/>
                <a:gd name="connsiteY8" fmla="*/ 613300 h 4678992"/>
                <a:gd name="connsiteX9" fmla="*/ 690909 w 3266779"/>
                <a:gd name="connsiteY9" fmla="*/ 110836 h 4678992"/>
                <a:gd name="connsiteX10" fmla="*/ 499538 w 3266779"/>
                <a:gd name="connsiteY10" fmla="*/ 75050 h 4678992"/>
                <a:gd name="connsiteX11" fmla="*/ 0 w 3266779"/>
                <a:gd name="connsiteY11"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802134 w 3266779"/>
                <a:gd name="connsiteY6" fmla="*/ 782022 h 4678992"/>
                <a:gd name="connsiteX7" fmla="*/ 1000001 w 3266779"/>
                <a:gd name="connsiteY7" fmla="*/ 613300 h 4678992"/>
                <a:gd name="connsiteX8" fmla="*/ 690909 w 3266779"/>
                <a:gd name="connsiteY8" fmla="*/ 110836 h 4678992"/>
                <a:gd name="connsiteX9" fmla="*/ 499538 w 3266779"/>
                <a:gd name="connsiteY9" fmla="*/ 75050 h 4678992"/>
                <a:gd name="connsiteX10" fmla="*/ 0 w 3266779"/>
                <a:gd name="connsiteY10"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39511 w 3266779"/>
                <a:gd name="connsiteY5" fmla="*/ 1093882 h 4678992"/>
                <a:gd name="connsiteX6" fmla="*/ 1000001 w 3266779"/>
                <a:gd name="connsiteY6" fmla="*/ 613300 h 4678992"/>
                <a:gd name="connsiteX7" fmla="*/ 690909 w 3266779"/>
                <a:gd name="connsiteY7" fmla="*/ 110836 h 4678992"/>
                <a:gd name="connsiteX8" fmla="*/ 499538 w 3266779"/>
                <a:gd name="connsiteY8" fmla="*/ 75050 h 4678992"/>
                <a:gd name="connsiteX9" fmla="*/ 0 w 3266779"/>
                <a:gd name="connsiteY9"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1000001 w 3266779"/>
                <a:gd name="connsiteY5" fmla="*/ 613300 h 4678992"/>
                <a:gd name="connsiteX6" fmla="*/ 690909 w 3266779"/>
                <a:gd name="connsiteY6" fmla="*/ 110836 h 4678992"/>
                <a:gd name="connsiteX7" fmla="*/ 499538 w 3266779"/>
                <a:gd name="connsiteY7" fmla="*/ 75050 h 4678992"/>
                <a:gd name="connsiteX8" fmla="*/ 0 w 3266779"/>
                <a:gd name="connsiteY8"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15688 w 3266779"/>
                <a:gd name="connsiteY5" fmla="*/ 531645 h 4678992"/>
                <a:gd name="connsiteX6" fmla="*/ 690909 w 3266779"/>
                <a:gd name="connsiteY6" fmla="*/ 110836 h 4678992"/>
                <a:gd name="connsiteX7" fmla="*/ 499538 w 3266779"/>
                <a:gd name="connsiteY7" fmla="*/ 75050 h 4678992"/>
                <a:gd name="connsiteX8" fmla="*/ 0 w 3266779"/>
                <a:gd name="connsiteY8" fmla="*/ 0 h 4678992"/>
                <a:gd name="connsiteX0" fmla="*/ 3266779 w 3266779"/>
                <a:gd name="connsiteY0" fmla="*/ 4678992 h 4678992"/>
                <a:gd name="connsiteX1" fmla="*/ 2353720 w 3266779"/>
                <a:gd name="connsiteY1" fmla="*/ 3540917 h 4678992"/>
                <a:gd name="connsiteX2" fmla="*/ 1932166 w 3266779"/>
                <a:gd name="connsiteY2" fmla="*/ 2907120 h 4678992"/>
                <a:gd name="connsiteX3" fmla="*/ 1530376 w 3266779"/>
                <a:gd name="connsiteY3" fmla="*/ 2112597 h 4678992"/>
                <a:gd name="connsiteX4" fmla="*/ 1095152 w 3266779"/>
                <a:gd name="connsiteY4" fmla="*/ 1082973 h 4678992"/>
                <a:gd name="connsiteX5" fmla="*/ 915688 w 3266779"/>
                <a:gd name="connsiteY5" fmla="*/ 531645 h 4678992"/>
                <a:gd name="connsiteX6" fmla="*/ 690909 w 3266779"/>
                <a:gd name="connsiteY6" fmla="*/ 110836 h 4678992"/>
                <a:gd name="connsiteX7" fmla="*/ 499538 w 3266779"/>
                <a:gd name="connsiteY7" fmla="*/ 75050 h 4678992"/>
                <a:gd name="connsiteX8" fmla="*/ 0 w 3266779"/>
                <a:gd name="connsiteY8" fmla="*/ 0 h 4678992"/>
                <a:gd name="connsiteX0" fmla="*/ 3760840 w 3760840"/>
                <a:gd name="connsiteY0" fmla="*/ 4603943 h 4603943"/>
                <a:gd name="connsiteX1" fmla="*/ 2847781 w 3760840"/>
                <a:gd name="connsiteY1" fmla="*/ 3465868 h 4603943"/>
                <a:gd name="connsiteX2" fmla="*/ 2426227 w 3760840"/>
                <a:gd name="connsiteY2" fmla="*/ 2832071 h 4603943"/>
                <a:gd name="connsiteX3" fmla="*/ 2024437 w 3760840"/>
                <a:gd name="connsiteY3" fmla="*/ 2037548 h 4603943"/>
                <a:gd name="connsiteX4" fmla="*/ 1589213 w 3760840"/>
                <a:gd name="connsiteY4" fmla="*/ 1007924 h 4603943"/>
                <a:gd name="connsiteX5" fmla="*/ 1409749 w 3760840"/>
                <a:gd name="connsiteY5" fmla="*/ 456596 h 4603943"/>
                <a:gd name="connsiteX6" fmla="*/ 1184970 w 3760840"/>
                <a:gd name="connsiteY6" fmla="*/ 35787 h 4603943"/>
                <a:gd name="connsiteX7" fmla="*/ 993599 w 3760840"/>
                <a:gd name="connsiteY7" fmla="*/ 1 h 4603943"/>
                <a:gd name="connsiteX8" fmla="*/ 0 w 3760840"/>
                <a:gd name="connsiteY8" fmla="*/ 113717 h 4603943"/>
                <a:gd name="connsiteX0" fmla="*/ 3760840 w 3760840"/>
                <a:gd name="connsiteY0" fmla="*/ 4736796 h 4736796"/>
                <a:gd name="connsiteX1" fmla="*/ 2847781 w 3760840"/>
                <a:gd name="connsiteY1" fmla="*/ 3598721 h 4736796"/>
                <a:gd name="connsiteX2" fmla="*/ 2426227 w 3760840"/>
                <a:gd name="connsiteY2" fmla="*/ 2964924 h 4736796"/>
                <a:gd name="connsiteX3" fmla="*/ 2024437 w 3760840"/>
                <a:gd name="connsiteY3" fmla="*/ 2170401 h 4736796"/>
                <a:gd name="connsiteX4" fmla="*/ 1589213 w 3760840"/>
                <a:gd name="connsiteY4" fmla="*/ 1140777 h 4736796"/>
                <a:gd name="connsiteX5" fmla="*/ 1409749 w 3760840"/>
                <a:gd name="connsiteY5" fmla="*/ 589449 h 4736796"/>
                <a:gd name="connsiteX6" fmla="*/ 1184970 w 3760840"/>
                <a:gd name="connsiteY6" fmla="*/ 168640 h 4736796"/>
                <a:gd name="connsiteX7" fmla="*/ 993599 w 3760840"/>
                <a:gd name="connsiteY7" fmla="*/ 132854 h 4736796"/>
                <a:gd name="connsiteX8" fmla="*/ 557603 w 3760840"/>
                <a:gd name="connsiteY8" fmla="*/ 584 h 4736796"/>
                <a:gd name="connsiteX9" fmla="*/ 0 w 3760840"/>
                <a:gd name="connsiteY9" fmla="*/ 246570 h 4736796"/>
                <a:gd name="connsiteX0" fmla="*/ 3760840 w 3760840"/>
                <a:gd name="connsiteY0" fmla="*/ 4737221 h 4737221"/>
                <a:gd name="connsiteX1" fmla="*/ 2847781 w 3760840"/>
                <a:gd name="connsiteY1" fmla="*/ 3599146 h 4737221"/>
                <a:gd name="connsiteX2" fmla="*/ 2426227 w 3760840"/>
                <a:gd name="connsiteY2" fmla="*/ 2965349 h 4737221"/>
                <a:gd name="connsiteX3" fmla="*/ 2024437 w 3760840"/>
                <a:gd name="connsiteY3" fmla="*/ 2170826 h 4737221"/>
                <a:gd name="connsiteX4" fmla="*/ 1589213 w 3760840"/>
                <a:gd name="connsiteY4" fmla="*/ 1141202 h 4737221"/>
                <a:gd name="connsiteX5" fmla="*/ 1409749 w 3760840"/>
                <a:gd name="connsiteY5" fmla="*/ 589874 h 4737221"/>
                <a:gd name="connsiteX6" fmla="*/ 1184970 w 3760840"/>
                <a:gd name="connsiteY6" fmla="*/ 169065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47781 w 3760840"/>
                <a:gd name="connsiteY1" fmla="*/ 3599146 h 4737221"/>
                <a:gd name="connsiteX2" fmla="*/ 2426227 w 3760840"/>
                <a:gd name="connsiteY2" fmla="*/ 2965349 h 4737221"/>
                <a:gd name="connsiteX3" fmla="*/ 2024437 w 3760840"/>
                <a:gd name="connsiteY3" fmla="*/ 2170826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47781 w 3760840"/>
                <a:gd name="connsiteY1" fmla="*/ 3599146 h 4737221"/>
                <a:gd name="connsiteX2" fmla="*/ 2426227 w 3760840"/>
                <a:gd name="connsiteY2" fmla="*/ 2965349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88972 w 3760840"/>
                <a:gd name="connsiteY1" fmla="*/ 3584570 h 4737221"/>
                <a:gd name="connsiteX2" fmla="*/ 2426227 w 3760840"/>
                <a:gd name="connsiteY2" fmla="*/ 2965349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760840 w 3760840"/>
                <a:gd name="connsiteY0" fmla="*/ 4737221 h 4737221"/>
                <a:gd name="connsiteX1" fmla="*/ 2888972 w 3760840"/>
                <a:gd name="connsiteY1" fmla="*/ 3584570 h 4737221"/>
                <a:gd name="connsiteX2" fmla="*/ 2411211 w 3760840"/>
                <a:gd name="connsiteY2" fmla="*/ 2896335 h 4737221"/>
                <a:gd name="connsiteX3" fmla="*/ 1894352 w 3760840"/>
                <a:gd name="connsiteY3" fmla="*/ 1840577 h 4737221"/>
                <a:gd name="connsiteX4" fmla="*/ 1589213 w 3760840"/>
                <a:gd name="connsiteY4" fmla="*/ 1141202 h 4737221"/>
                <a:gd name="connsiteX5" fmla="*/ 1409749 w 3760840"/>
                <a:gd name="connsiteY5" fmla="*/ 589874 h 4737221"/>
                <a:gd name="connsiteX6" fmla="*/ 1227609 w 3760840"/>
                <a:gd name="connsiteY6" fmla="*/ 237594 h 4737221"/>
                <a:gd name="connsiteX7" fmla="*/ 937150 w 3760840"/>
                <a:gd name="connsiteY7" fmla="*/ 64991 h 4737221"/>
                <a:gd name="connsiteX8" fmla="*/ 557603 w 3760840"/>
                <a:gd name="connsiteY8" fmla="*/ 1009 h 4737221"/>
                <a:gd name="connsiteX9" fmla="*/ 0 w 3760840"/>
                <a:gd name="connsiteY9" fmla="*/ 246995 h 4737221"/>
                <a:gd name="connsiteX0" fmla="*/ 3504768 w 3504768"/>
                <a:gd name="connsiteY0" fmla="*/ 4312193 h 4312194"/>
                <a:gd name="connsiteX1" fmla="*/ 2888972 w 3504768"/>
                <a:gd name="connsiteY1" fmla="*/ 3584570 h 4312194"/>
                <a:gd name="connsiteX2" fmla="*/ 2411211 w 3504768"/>
                <a:gd name="connsiteY2" fmla="*/ 2896335 h 4312194"/>
                <a:gd name="connsiteX3" fmla="*/ 1894352 w 3504768"/>
                <a:gd name="connsiteY3" fmla="*/ 1840577 h 4312194"/>
                <a:gd name="connsiteX4" fmla="*/ 1589213 w 3504768"/>
                <a:gd name="connsiteY4" fmla="*/ 1141202 h 4312194"/>
                <a:gd name="connsiteX5" fmla="*/ 1409749 w 3504768"/>
                <a:gd name="connsiteY5" fmla="*/ 589874 h 4312194"/>
                <a:gd name="connsiteX6" fmla="*/ 1227609 w 3504768"/>
                <a:gd name="connsiteY6" fmla="*/ 237594 h 4312194"/>
                <a:gd name="connsiteX7" fmla="*/ 937150 w 3504768"/>
                <a:gd name="connsiteY7" fmla="*/ 64991 h 4312194"/>
                <a:gd name="connsiteX8" fmla="*/ 557603 w 3504768"/>
                <a:gd name="connsiteY8" fmla="*/ 1009 h 4312194"/>
                <a:gd name="connsiteX9" fmla="*/ 0 w 3504768"/>
                <a:gd name="connsiteY9" fmla="*/ 246995 h 4312194"/>
                <a:gd name="connsiteX0" fmla="*/ 3441795 w 3441795"/>
                <a:gd name="connsiteY0" fmla="*/ 4210982 h 4210982"/>
                <a:gd name="connsiteX1" fmla="*/ 2888972 w 3441795"/>
                <a:gd name="connsiteY1" fmla="*/ 3584570 h 4210982"/>
                <a:gd name="connsiteX2" fmla="*/ 2411211 w 3441795"/>
                <a:gd name="connsiteY2" fmla="*/ 2896335 h 4210982"/>
                <a:gd name="connsiteX3" fmla="*/ 1894352 w 3441795"/>
                <a:gd name="connsiteY3" fmla="*/ 1840577 h 4210982"/>
                <a:gd name="connsiteX4" fmla="*/ 1589213 w 3441795"/>
                <a:gd name="connsiteY4" fmla="*/ 1141202 h 4210982"/>
                <a:gd name="connsiteX5" fmla="*/ 1409749 w 3441795"/>
                <a:gd name="connsiteY5" fmla="*/ 589874 h 4210982"/>
                <a:gd name="connsiteX6" fmla="*/ 1227609 w 3441795"/>
                <a:gd name="connsiteY6" fmla="*/ 237594 h 4210982"/>
                <a:gd name="connsiteX7" fmla="*/ 937150 w 3441795"/>
                <a:gd name="connsiteY7" fmla="*/ 64991 h 4210982"/>
                <a:gd name="connsiteX8" fmla="*/ 557603 w 3441795"/>
                <a:gd name="connsiteY8" fmla="*/ 1009 h 4210982"/>
                <a:gd name="connsiteX9" fmla="*/ 0 w 3441795"/>
                <a:gd name="connsiteY9" fmla="*/ 246995 h 42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1795" h="4210982">
                  <a:moveTo>
                    <a:pt x="3441795" y="4210982"/>
                  </a:moveTo>
                  <a:lnTo>
                    <a:pt x="2888972" y="3584570"/>
                  </a:lnTo>
                  <a:lnTo>
                    <a:pt x="2411211" y="2896335"/>
                  </a:lnTo>
                  <a:lnTo>
                    <a:pt x="1894352" y="1840577"/>
                  </a:lnTo>
                  <a:lnTo>
                    <a:pt x="1589213" y="1141202"/>
                  </a:lnTo>
                  <a:lnTo>
                    <a:pt x="1409749" y="589874"/>
                  </a:lnTo>
                  <a:lnTo>
                    <a:pt x="1227609" y="237594"/>
                  </a:lnTo>
                  <a:lnTo>
                    <a:pt x="937150" y="64991"/>
                  </a:lnTo>
                  <a:cubicBezTo>
                    <a:pt x="797386" y="76224"/>
                    <a:pt x="697367" y="-10224"/>
                    <a:pt x="557603" y="1009"/>
                  </a:cubicBezTo>
                  <a:lnTo>
                    <a:pt x="0" y="246995"/>
                  </a:lnTo>
                </a:path>
              </a:pathLst>
            </a:custGeom>
            <a:noFill/>
            <a:ln w="63500" cap="rnd">
              <a:solidFill>
                <a:schemeClr val="accent2"/>
              </a:solidFill>
              <a:prstDash val="sysDot"/>
              <a:headEnd type="triangle"/>
              <a:tailEnd type="triangle"/>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229" name="上下矢印 228"/>
            <p:cNvSpPr/>
            <p:nvPr/>
          </p:nvSpPr>
          <p:spPr>
            <a:xfrm rot="14744837">
              <a:off x="7178109" y="1251112"/>
              <a:ext cx="704935" cy="1718467"/>
            </a:xfrm>
            <a:prstGeom prst="upDownArrow">
              <a:avLst>
                <a:gd name="adj1" fmla="val 50000"/>
                <a:gd name="adj2" fmla="val 35606"/>
              </a:avLst>
            </a:prstGeom>
            <a:solidFill>
              <a:srgbClr val="FFFF00">
                <a:alpha val="50000"/>
              </a:srgb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17" dirty="0"/>
            </a:p>
          </p:txBody>
        </p:sp>
        <p:sp>
          <p:nvSpPr>
            <p:cNvPr id="128" name="上下矢印 127"/>
            <p:cNvSpPr/>
            <p:nvPr/>
          </p:nvSpPr>
          <p:spPr>
            <a:xfrm rot="18159029">
              <a:off x="6410152" y="3022749"/>
              <a:ext cx="308892" cy="377096"/>
            </a:xfrm>
            <a:prstGeom prst="upDownArrow">
              <a:avLst>
                <a:gd name="adj1" fmla="val 50000"/>
                <a:gd name="adj2" fmla="val 37044"/>
              </a:avLst>
            </a:prstGeom>
            <a:solidFill>
              <a:srgbClr val="FFFF00">
                <a:alpha val="50000"/>
              </a:srgbClr>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17"/>
            </a:p>
          </p:txBody>
        </p:sp>
        <p:sp>
          <p:nvSpPr>
            <p:cNvPr id="228" name="フリーフォーム 227"/>
            <p:cNvSpPr/>
            <p:nvPr/>
          </p:nvSpPr>
          <p:spPr>
            <a:xfrm>
              <a:off x="7313280" y="1791279"/>
              <a:ext cx="1738497" cy="2677553"/>
            </a:xfrm>
            <a:custGeom>
              <a:avLst/>
              <a:gdLst>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39678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30178 h 2545559"/>
                <a:gd name="connsiteX18" fmla="*/ 968811 w 1466086"/>
                <a:gd name="connsiteY18" fmla="*/ 58728 h 2545559"/>
                <a:gd name="connsiteX19" fmla="*/ 806886 w 1466086"/>
                <a:gd name="connsiteY19" fmla="*/ 11103 h 2545559"/>
                <a:gd name="connsiteX0" fmla="*/ 625911 w 1466086"/>
                <a:gd name="connsiteY0" fmla="*/ 11103 h 2545559"/>
                <a:gd name="connsiteX1" fmla="*/ 578286 w 1466086"/>
                <a:gd name="connsiteY1" fmla="*/ 30153 h 2545559"/>
                <a:gd name="connsiteX2" fmla="*/ 206811 w 1466086"/>
                <a:gd name="connsiteY2" fmla="*/ 268278 h 2545559"/>
                <a:gd name="connsiteX3" fmla="*/ 16311 w 1466086"/>
                <a:gd name="connsiteY3" fmla="*/ 668328 h 2545559"/>
                <a:gd name="connsiteX4" fmla="*/ 54411 w 1466086"/>
                <a:gd name="connsiteY4" fmla="*/ 1163628 h 2545559"/>
                <a:gd name="connsiteX5" fmla="*/ 406836 w 1466086"/>
                <a:gd name="connsiteY5" fmla="*/ 1439853 h 2545559"/>
                <a:gd name="connsiteX6" fmla="*/ 606861 w 1466086"/>
                <a:gd name="connsiteY6" fmla="*/ 1773228 h 2545559"/>
                <a:gd name="connsiteX7" fmla="*/ 702111 w 1466086"/>
                <a:gd name="connsiteY7" fmla="*/ 2135178 h 2545559"/>
                <a:gd name="connsiteX8" fmla="*/ 740211 w 1466086"/>
                <a:gd name="connsiteY8" fmla="*/ 2392353 h 2545559"/>
                <a:gd name="connsiteX9" fmla="*/ 778311 w 1466086"/>
                <a:gd name="connsiteY9" fmla="*/ 2487603 h 2545559"/>
                <a:gd name="connsiteX10" fmla="*/ 940236 w 1466086"/>
                <a:gd name="connsiteY10" fmla="*/ 2544753 h 2545559"/>
                <a:gd name="connsiteX11" fmla="*/ 1130736 w 1466086"/>
                <a:gd name="connsiteY11" fmla="*/ 2478078 h 2545559"/>
                <a:gd name="connsiteX12" fmla="*/ 1340286 w 1466086"/>
                <a:gd name="connsiteY12" fmla="*/ 2039928 h 2545559"/>
                <a:gd name="connsiteX13" fmla="*/ 1387911 w 1466086"/>
                <a:gd name="connsiteY13" fmla="*/ 1630353 h 2545559"/>
                <a:gd name="connsiteX14" fmla="*/ 1454586 w 1466086"/>
                <a:gd name="connsiteY14" fmla="*/ 1087428 h 2545559"/>
                <a:gd name="connsiteX15" fmla="*/ 1454586 w 1466086"/>
                <a:gd name="connsiteY15" fmla="*/ 611178 h 2545559"/>
                <a:gd name="connsiteX16" fmla="*/ 1340286 w 1466086"/>
                <a:gd name="connsiteY16" fmla="*/ 382578 h 2545559"/>
                <a:gd name="connsiteX17" fmla="*/ 1178361 w 1466086"/>
                <a:gd name="connsiteY17" fmla="*/ 201603 h 2545559"/>
                <a:gd name="connsiteX18" fmla="*/ 968811 w 1466086"/>
                <a:gd name="connsiteY18" fmla="*/ 58728 h 2545559"/>
                <a:gd name="connsiteX19" fmla="*/ 806886 w 1466086"/>
                <a:gd name="connsiteY19" fmla="*/ 11103 h 2545559"/>
                <a:gd name="connsiteX0" fmla="*/ 625036 w 1465211"/>
                <a:gd name="connsiteY0" fmla="*/ 11103 h 2545559"/>
                <a:gd name="connsiteX1" fmla="*/ 577411 w 1465211"/>
                <a:gd name="connsiteY1" fmla="*/ 30153 h 2545559"/>
                <a:gd name="connsiteX2" fmla="*/ 205936 w 1465211"/>
                <a:gd name="connsiteY2" fmla="*/ 268278 h 2545559"/>
                <a:gd name="connsiteX3" fmla="*/ 15436 w 1465211"/>
                <a:gd name="connsiteY3" fmla="*/ 668328 h 2545559"/>
                <a:gd name="connsiteX4" fmla="*/ 53536 w 1465211"/>
                <a:gd name="connsiteY4" fmla="*/ 1163628 h 2545559"/>
                <a:gd name="connsiteX5" fmla="*/ 386911 w 1465211"/>
                <a:gd name="connsiteY5" fmla="*/ 1468428 h 2545559"/>
                <a:gd name="connsiteX6" fmla="*/ 605986 w 1465211"/>
                <a:gd name="connsiteY6" fmla="*/ 1773228 h 2545559"/>
                <a:gd name="connsiteX7" fmla="*/ 701236 w 1465211"/>
                <a:gd name="connsiteY7" fmla="*/ 2135178 h 2545559"/>
                <a:gd name="connsiteX8" fmla="*/ 739336 w 1465211"/>
                <a:gd name="connsiteY8" fmla="*/ 2392353 h 2545559"/>
                <a:gd name="connsiteX9" fmla="*/ 777436 w 1465211"/>
                <a:gd name="connsiteY9" fmla="*/ 2487603 h 2545559"/>
                <a:gd name="connsiteX10" fmla="*/ 939361 w 1465211"/>
                <a:gd name="connsiteY10" fmla="*/ 2544753 h 2545559"/>
                <a:gd name="connsiteX11" fmla="*/ 1129861 w 1465211"/>
                <a:gd name="connsiteY11" fmla="*/ 2478078 h 2545559"/>
                <a:gd name="connsiteX12" fmla="*/ 1339411 w 1465211"/>
                <a:gd name="connsiteY12" fmla="*/ 2039928 h 2545559"/>
                <a:gd name="connsiteX13" fmla="*/ 1387036 w 1465211"/>
                <a:gd name="connsiteY13" fmla="*/ 1630353 h 2545559"/>
                <a:gd name="connsiteX14" fmla="*/ 1453711 w 1465211"/>
                <a:gd name="connsiteY14" fmla="*/ 1087428 h 2545559"/>
                <a:gd name="connsiteX15" fmla="*/ 1453711 w 1465211"/>
                <a:gd name="connsiteY15" fmla="*/ 611178 h 2545559"/>
                <a:gd name="connsiteX16" fmla="*/ 1339411 w 1465211"/>
                <a:gd name="connsiteY16" fmla="*/ 382578 h 2545559"/>
                <a:gd name="connsiteX17" fmla="*/ 1177486 w 1465211"/>
                <a:gd name="connsiteY17" fmla="*/ 201603 h 2545559"/>
                <a:gd name="connsiteX18" fmla="*/ 967936 w 1465211"/>
                <a:gd name="connsiteY18" fmla="*/ 58728 h 2545559"/>
                <a:gd name="connsiteX19" fmla="*/ 806011 w 1465211"/>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680714 w 1539939"/>
                <a:gd name="connsiteY6" fmla="*/ 1773228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775964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699764 w 1539939"/>
                <a:gd name="connsiteY0" fmla="*/ 11103 h 2545559"/>
                <a:gd name="connsiteX1" fmla="*/ 652139 w 1539939"/>
                <a:gd name="connsiteY1" fmla="*/ 30153 h 2545559"/>
                <a:gd name="connsiteX2" fmla="*/ 280664 w 1539939"/>
                <a:gd name="connsiteY2" fmla="*/ 268278 h 2545559"/>
                <a:gd name="connsiteX3" fmla="*/ 5175 w 1539939"/>
                <a:gd name="connsiteY3" fmla="*/ 658562 h 2545559"/>
                <a:gd name="connsiteX4" fmla="*/ 128264 w 1539939"/>
                <a:gd name="connsiteY4" fmla="*/ 1163628 h 2545559"/>
                <a:gd name="connsiteX5" fmla="*/ 461639 w 1539939"/>
                <a:gd name="connsiteY5" fmla="*/ 1468428 h 2545559"/>
                <a:gd name="connsiteX6" fmla="*/ 776328 w 1539939"/>
                <a:gd name="connsiteY6" fmla="*/ 1743931 h 2545559"/>
                <a:gd name="connsiteX7" fmla="*/ 829082 w 1539939"/>
                <a:gd name="connsiteY7" fmla="*/ 2135178 h 2545559"/>
                <a:gd name="connsiteX8" fmla="*/ 814064 w 1539939"/>
                <a:gd name="connsiteY8" fmla="*/ 2392353 h 2545559"/>
                <a:gd name="connsiteX9" fmla="*/ 852164 w 1539939"/>
                <a:gd name="connsiteY9" fmla="*/ 2487603 h 2545559"/>
                <a:gd name="connsiteX10" fmla="*/ 1014089 w 1539939"/>
                <a:gd name="connsiteY10" fmla="*/ 2544753 h 2545559"/>
                <a:gd name="connsiteX11" fmla="*/ 1204589 w 1539939"/>
                <a:gd name="connsiteY11" fmla="*/ 2478078 h 2545559"/>
                <a:gd name="connsiteX12" fmla="*/ 1414139 w 1539939"/>
                <a:gd name="connsiteY12" fmla="*/ 2039928 h 2545559"/>
                <a:gd name="connsiteX13" fmla="*/ 1461764 w 1539939"/>
                <a:gd name="connsiteY13" fmla="*/ 1630353 h 2545559"/>
                <a:gd name="connsiteX14" fmla="*/ 1528439 w 1539939"/>
                <a:gd name="connsiteY14" fmla="*/ 1087428 h 2545559"/>
                <a:gd name="connsiteX15" fmla="*/ 1528439 w 1539939"/>
                <a:gd name="connsiteY15" fmla="*/ 611178 h 2545559"/>
                <a:gd name="connsiteX16" fmla="*/ 1414139 w 1539939"/>
                <a:gd name="connsiteY16" fmla="*/ 382578 h 2545559"/>
                <a:gd name="connsiteX17" fmla="*/ 1252214 w 1539939"/>
                <a:gd name="connsiteY17" fmla="*/ 201603 h 2545559"/>
                <a:gd name="connsiteX18" fmla="*/ 1042664 w 1539939"/>
                <a:gd name="connsiteY18" fmla="*/ 58728 h 2545559"/>
                <a:gd name="connsiteX19" fmla="*/ 880739 w 153993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14984 w 1540859"/>
                <a:gd name="connsiteY8" fmla="*/ 2392353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5559"/>
                <a:gd name="connsiteX1" fmla="*/ 653059 w 1540859"/>
                <a:gd name="connsiteY1" fmla="*/ 30153 h 2545559"/>
                <a:gd name="connsiteX2" fmla="*/ 281584 w 1540859"/>
                <a:gd name="connsiteY2" fmla="*/ 268278 h 2545559"/>
                <a:gd name="connsiteX3" fmla="*/ 6095 w 1540859"/>
                <a:gd name="connsiteY3" fmla="*/ 658562 h 2545559"/>
                <a:gd name="connsiteX4" fmla="*/ 129184 w 1540859"/>
                <a:gd name="connsiteY4" fmla="*/ 1163628 h 2545559"/>
                <a:gd name="connsiteX5" fmla="*/ 558172 w 1540859"/>
                <a:gd name="connsiteY5" fmla="*/ 1419599 h 2545559"/>
                <a:gd name="connsiteX6" fmla="*/ 777248 w 1540859"/>
                <a:gd name="connsiteY6" fmla="*/ 1743931 h 2545559"/>
                <a:gd name="connsiteX7" fmla="*/ 830002 w 1540859"/>
                <a:gd name="connsiteY7" fmla="*/ 2135178 h 2545559"/>
                <a:gd name="connsiteX8" fmla="*/ 804361 w 1540859"/>
                <a:gd name="connsiteY8" fmla="*/ 2333759 h 2545559"/>
                <a:gd name="connsiteX9" fmla="*/ 853084 w 1540859"/>
                <a:gd name="connsiteY9" fmla="*/ 2487603 h 2545559"/>
                <a:gd name="connsiteX10" fmla="*/ 1015009 w 1540859"/>
                <a:gd name="connsiteY10" fmla="*/ 2544753 h 2545559"/>
                <a:gd name="connsiteX11" fmla="*/ 1205509 w 1540859"/>
                <a:gd name="connsiteY11" fmla="*/ 2478078 h 2545559"/>
                <a:gd name="connsiteX12" fmla="*/ 1415059 w 1540859"/>
                <a:gd name="connsiteY12" fmla="*/ 2039928 h 2545559"/>
                <a:gd name="connsiteX13" fmla="*/ 1462684 w 1540859"/>
                <a:gd name="connsiteY13" fmla="*/ 1630353 h 2545559"/>
                <a:gd name="connsiteX14" fmla="*/ 1529359 w 1540859"/>
                <a:gd name="connsiteY14" fmla="*/ 1087428 h 2545559"/>
                <a:gd name="connsiteX15" fmla="*/ 1529359 w 1540859"/>
                <a:gd name="connsiteY15" fmla="*/ 611178 h 2545559"/>
                <a:gd name="connsiteX16" fmla="*/ 1415059 w 1540859"/>
                <a:gd name="connsiteY16" fmla="*/ 382578 h 2545559"/>
                <a:gd name="connsiteX17" fmla="*/ 1253134 w 1540859"/>
                <a:gd name="connsiteY17" fmla="*/ 201603 h 2545559"/>
                <a:gd name="connsiteX18" fmla="*/ 1043584 w 1540859"/>
                <a:gd name="connsiteY18" fmla="*/ 58728 h 2545559"/>
                <a:gd name="connsiteX19" fmla="*/ 881659 w 1540859"/>
                <a:gd name="connsiteY19" fmla="*/ 11103 h 2545559"/>
                <a:gd name="connsiteX0" fmla="*/ 700684 w 1540859"/>
                <a:gd name="connsiteY0" fmla="*/ 11103 h 2547521"/>
                <a:gd name="connsiteX1" fmla="*/ 653059 w 1540859"/>
                <a:gd name="connsiteY1" fmla="*/ 30153 h 2547521"/>
                <a:gd name="connsiteX2" fmla="*/ 281584 w 1540859"/>
                <a:gd name="connsiteY2" fmla="*/ 268278 h 2547521"/>
                <a:gd name="connsiteX3" fmla="*/ 6095 w 1540859"/>
                <a:gd name="connsiteY3" fmla="*/ 658562 h 2547521"/>
                <a:gd name="connsiteX4" fmla="*/ 129184 w 1540859"/>
                <a:gd name="connsiteY4" fmla="*/ 1163628 h 2547521"/>
                <a:gd name="connsiteX5" fmla="*/ 558172 w 1540859"/>
                <a:gd name="connsiteY5" fmla="*/ 1419599 h 2547521"/>
                <a:gd name="connsiteX6" fmla="*/ 777248 w 1540859"/>
                <a:gd name="connsiteY6" fmla="*/ 1743931 h 2547521"/>
                <a:gd name="connsiteX7" fmla="*/ 830002 w 1540859"/>
                <a:gd name="connsiteY7" fmla="*/ 2135178 h 2547521"/>
                <a:gd name="connsiteX8" fmla="*/ 804361 w 1540859"/>
                <a:gd name="connsiteY8" fmla="*/ 2333759 h 2547521"/>
                <a:gd name="connsiteX9" fmla="*/ 853084 w 1540859"/>
                <a:gd name="connsiteY9" fmla="*/ 2487603 h 2547521"/>
                <a:gd name="connsiteX10" fmla="*/ 1015009 w 1540859"/>
                <a:gd name="connsiteY10" fmla="*/ 2544753 h 2547521"/>
                <a:gd name="connsiteX11" fmla="*/ 1258627 w 1540859"/>
                <a:gd name="connsiteY11" fmla="*/ 2409718 h 2547521"/>
                <a:gd name="connsiteX12" fmla="*/ 1415059 w 1540859"/>
                <a:gd name="connsiteY12" fmla="*/ 2039928 h 2547521"/>
                <a:gd name="connsiteX13" fmla="*/ 1462684 w 1540859"/>
                <a:gd name="connsiteY13" fmla="*/ 1630353 h 2547521"/>
                <a:gd name="connsiteX14" fmla="*/ 1529359 w 1540859"/>
                <a:gd name="connsiteY14" fmla="*/ 1087428 h 2547521"/>
                <a:gd name="connsiteX15" fmla="*/ 1529359 w 1540859"/>
                <a:gd name="connsiteY15" fmla="*/ 611178 h 2547521"/>
                <a:gd name="connsiteX16" fmla="*/ 1415059 w 1540859"/>
                <a:gd name="connsiteY16" fmla="*/ 382578 h 2547521"/>
                <a:gd name="connsiteX17" fmla="*/ 1253134 w 1540859"/>
                <a:gd name="connsiteY17" fmla="*/ 201603 h 2547521"/>
                <a:gd name="connsiteX18" fmla="*/ 1043584 w 1540859"/>
                <a:gd name="connsiteY18" fmla="*/ 58728 h 2547521"/>
                <a:gd name="connsiteX19" fmla="*/ 881659 w 1540859"/>
                <a:gd name="connsiteY19" fmla="*/ 11103 h 2547521"/>
                <a:gd name="connsiteX0" fmla="*/ 700684 w 1540859"/>
                <a:gd name="connsiteY0" fmla="*/ 11103 h 2538322"/>
                <a:gd name="connsiteX1" fmla="*/ 653059 w 1540859"/>
                <a:gd name="connsiteY1" fmla="*/ 30153 h 2538322"/>
                <a:gd name="connsiteX2" fmla="*/ 281584 w 1540859"/>
                <a:gd name="connsiteY2" fmla="*/ 268278 h 2538322"/>
                <a:gd name="connsiteX3" fmla="*/ 6095 w 1540859"/>
                <a:gd name="connsiteY3" fmla="*/ 658562 h 2538322"/>
                <a:gd name="connsiteX4" fmla="*/ 129184 w 1540859"/>
                <a:gd name="connsiteY4" fmla="*/ 1163628 h 2538322"/>
                <a:gd name="connsiteX5" fmla="*/ 558172 w 1540859"/>
                <a:gd name="connsiteY5" fmla="*/ 1419599 h 2538322"/>
                <a:gd name="connsiteX6" fmla="*/ 777248 w 1540859"/>
                <a:gd name="connsiteY6" fmla="*/ 1743931 h 2538322"/>
                <a:gd name="connsiteX7" fmla="*/ 830002 w 1540859"/>
                <a:gd name="connsiteY7" fmla="*/ 2135178 h 2538322"/>
                <a:gd name="connsiteX8" fmla="*/ 804361 w 1540859"/>
                <a:gd name="connsiteY8" fmla="*/ 2333759 h 2538322"/>
                <a:gd name="connsiteX9" fmla="*/ 853084 w 1540859"/>
                <a:gd name="connsiteY9" fmla="*/ 2487603 h 2538322"/>
                <a:gd name="connsiteX10" fmla="*/ 1046880 w 1540859"/>
                <a:gd name="connsiteY10" fmla="*/ 2534987 h 2538322"/>
                <a:gd name="connsiteX11" fmla="*/ 1258627 w 1540859"/>
                <a:gd name="connsiteY11" fmla="*/ 2409718 h 2538322"/>
                <a:gd name="connsiteX12" fmla="*/ 1415059 w 1540859"/>
                <a:gd name="connsiteY12" fmla="*/ 2039928 h 2538322"/>
                <a:gd name="connsiteX13" fmla="*/ 1462684 w 1540859"/>
                <a:gd name="connsiteY13" fmla="*/ 1630353 h 2538322"/>
                <a:gd name="connsiteX14" fmla="*/ 1529359 w 1540859"/>
                <a:gd name="connsiteY14" fmla="*/ 1087428 h 2538322"/>
                <a:gd name="connsiteX15" fmla="*/ 1529359 w 1540859"/>
                <a:gd name="connsiteY15" fmla="*/ 611178 h 2538322"/>
                <a:gd name="connsiteX16" fmla="*/ 1415059 w 1540859"/>
                <a:gd name="connsiteY16" fmla="*/ 382578 h 2538322"/>
                <a:gd name="connsiteX17" fmla="*/ 1253134 w 1540859"/>
                <a:gd name="connsiteY17" fmla="*/ 201603 h 2538322"/>
                <a:gd name="connsiteX18" fmla="*/ 1043584 w 1540859"/>
                <a:gd name="connsiteY18" fmla="*/ 58728 h 2538322"/>
                <a:gd name="connsiteX19" fmla="*/ 881659 w 1540859"/>
                <a:gd name="connsiteY19" fmla="*/ 11103 h 253832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15059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40859"/>
                <a:gd name="connsiteY0" fmla="*/ 11103 h 2536382"/>
                <a:gd name="connsiteX1" fmla="*/ 653059 w 1540859"/>
                <a:gd name="connsiteY1" fmla="*/ 30153 h 2536382"/>
                <a:gd name="connsiteX2" fmla="*/ 281584 w 1540859"/>
                <a:gd name="connsiteY2" fmla="*/ 268278 h 2536382"/>
                <a:gd name="connsiteX3" fmla="*/ 6095 w 1540859"/>
                <a:gd name="connsiteY3" fmla="*/ 658562 h 2536382"/>
                <a:gd name="connsiteX4" fmla="*/ 129184 w 1540859"/>
                <a:gd name="connsiteY4" fmla="*/ 1163628 h 2536382"/>
                <a:gd name="connsiteX5" fmla="*/ 558172 w 1540859"/>
                <a:gd name="connsiteY5" fmla="*/ 1419599 h 2536382"/>
                <a:gd name="connsiteX6" fmla="*/ 777248 w 1540859"/>
                <a:gd name="connsiteY6" fmla="*/ 1743931 h 2536382"/>
                <a:gd name="connsiteX7" fmla="*/ 830002 w 1540859"/>
                <a:gd name="connsiteY7" fmla="*/ 2135178 h 2536382"/>
                <a:gd name="connsiteX8" fmla="*/ 804361 w 1540859"/>
                <a:gd name="connsiteY8" fmla="*/ 2333759 h 2536382"/>
                <a:gd name="connsiteX9" fmla="*/ 884955 w 1540859"/>
                <a:gd name="connsiteY9" fmla="*/ 2468071 h 2536382"/>
                <a:gd name="connsiteX10" fmla="*/ 1046880 w 1540859"/>
                <a:gd name="connsiteY10" fmla="*/ 2534987 h 2536382"/>
                <a:gd name="connsiteX11" fmla="*/ 1258627 w 1540859"/>
                <a:gd name="connsiteY11" fmla="*/ 2409718 h 2536382"/>
                <a:gd name="connsiteX12" fmla="*/ 1404435 w 1540859"/>
                <a:gd name="connsiteY12" fmla="*/ 2039928 h 2536382"/>
                <a:gd name="connsiteX13" fmla="*/ 1462684 w 1540859"/>
                <a:gd name="connsiteY13" fmla="*/ 1630353 h 2536382"/>
                <a:gd name="connsiteX14" fmla="*/ 1529359 w 1540859"/>
                <a:gd name="connsiteY14" fmla="*/ 1087428 h 2536382"/>
                <a:gd name="connsiteX15" fmla="*/ 1529359 w 1540859"/>
                <a:gd name="connsiteY15" fmla="*/ 611178 h 2536382"/>
                <a:gd name="connsiteX16" fmla="*/ 1415059 w 1540859"/>
                <a:gd name="connsiteY16" fmla="*/ 382578 h 2536382"/>
                <a:gd name="connsiteX17" fmla="*/ 1253134 w 1540859"/>
                <a:gd name="connsiteY17" fmla="*/ 201603 h 2536382"/>
                <a:gd name="connsiteX18" fmla="*/ 1043584 w 1540859"/>
                <a:gd name="connsiteY18" fmla="*/ 58728 h 2536382"/>
                <a:gd name="connsiteX19" fmla="*/ 881659 w 1540859"/>
                <a:gd name="connsiteY19" fmla="*/ 11103 h 2536382"/>
                <a:gd name="connsiteX0" fmla="*/ 700684 w 1529459"/>
                <a:gd name="connsiteY0" fmla="*/ 11103 h 2536382"/>
                <a:gd name="connsiteX1" fmla="*/ 653059 w 1529459"/>
                <a:gd name="connsiteY1" fmla="*/ 30153 h 2536382"/>
                <a:gd name="connsiteX2" fmla="*/ 281584 w 1529459"/>
                <a:gd name="connsiteY2" fmla="*/ 268278 h 2536382"/>
                <a:gd name="connsiteX3" fmla="*/ 6095 w 1529459"/>
                <a:gd name="connsiteY3" fmla="*/ 658562 h 2536382"/>
                <a:gd name="connsiteX4" fmla="*/ 129184 w 1529459"/>
                <a:gd name="connsiteY4" fmla="*/ 1163628 h 2536382"/>
                <a:gd name="connsiteX5" fmla="*/ 558172 w 1529459"/>
                <a:gd name="connsiteY5" fmla="*/ 1419599 h 2536382"/>
                <a:gd name="connsiteX6" fmla="*/ 777248 w 1529459"/>
                <a:gd name="connsiteY6" fmla="*/ 1743931 h 2536382"/>
                <a:gd name="connsiteX7" fmla="*/ 830002 w 1529459"/>
                <a:gd name="connsiteY7" fmla="*/ 2135178 h 2536382"/>
                <a:gd name="connsiteX8" fmla="*/ 804361 w 1529459"/>
                <a:gd name="connsiteY8" fmla="*/ 2333759 h 2536382"/>
                <a:gd name="connsiteX9" fmla="*/ 884955 w 1529459"/>
                <a:gd name="connsiteY9" fmla="*/ 2468071 h 2536382"/>
                <a:gd name="connsiteX10" fmla="*/ 1046880 w 1529459"/>
                <a:gd name="connsiteY10" fmla="*/ 2534987 h 2536382"/>
                <a:gd name="connsiteX11" fmla="*/ 1258627 w 1529459"/>
                <a:gd name="connsiteY11" fmla="*/ 2409718 h 2536382"/>
                <a:gd name="connsiteX12" fmla="*/ 1404435 w 1529459"/>
                <a:gd name="connsiteY12" fmla="*/ 2039928 h 2536382"/>
                <a:gd name="connsiteX13" fmla="*/ 1462684 w 1529459"/>
                <a:gd name="connsiteY13" fmla="*/ 1630353 h 2536382"/>
                <a:gd name="connsiteX14" fmla="*/ 1529359 w 1529459"/>
                <a:gd name="connsiteY14" fmla="*/ 1087428 h 2536382"/>
                <a:gd name="connsiteX15" fmla="*/ 1476240 w 1529459"/>
                <a:gd name="connsiteY15" fmla="*/ 650241 h 2536382"/>
                <a:gd name="connsiteX16" fmla="*/ 1415059 w 1529459"/>
                <a:gd name="connsiteY16" fmla="*/ 382578 h 2536382"/>
                <a:gd name="connsiteX17" fmla="*/ 1253134 w 1529459"/>
                <a:gd name="connsiteY17" fmla="*/ 201603 h 2536382"/>
                <a:gd name="connsiteX18" fmla="*/ 1043584 w 1529459"/>
                <a:gd name="connsiteY18" fmla="*/ 58728 h 2536382"/>
                <a:gd name="connsiteX19" fmla="*/ 881659 w 1529459"/>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53134 w 1529517"/>
                <a:gd name="connsiteY17" fmla="*/ 201603 h 2536382"/>
                <a:gd name="connsiteX18" fmla="*/ 1043584 w 1529517"/>
                <a:gd name="connsiteY18" fmla="*/ 58728 h 2536382"/>
                <a:gd name="connsiteX19" fmla="*/ 881659 w 1529517"/>
                <a:gd name="connsiteY19" fmla="*/ 11103 h 2536382"/>
                <a:gd name="connsiteX0" fmla="*/ 700684 w 1529517"/>
                <a:gd name="connsiteY0" fmla="*/ 11103 h 2536382"/>
                <a:gd name="connsiteX1" fmla="*/ 653059 w 1529517"/>
                <a:gd name="connsiteY1" fmla="*/ 30153 h 2536382"/>
                <a:gd name="connsiteX2" fmla="*/ 281584 w 1529517"/>
                <a:gd name="connsiteY2" fmla="*/ 268278 h 2536382"/>
                <a:gd name="connsiteX3" fmla="*/ 6095 w 1529517"/>
                <a:gd name="connsiteY3" fmla="*/ 658562 h 2536382"/>
                <a:gd name="connsiteX4" fmla="*/ 129184 w 1529517"/>
                <a:gd name="connsiteY4" fmla="*/ 1163628 h 2536382"/>
                <a:gd name="connsiteX5" fmla="*/ 558172 w 1529517"/>
                <a:gd name="connsiteY5" fmla="*/ 1419599 h 2536382"/>
                <a:gd name="connsiteX6" fmla="*/ 777248 w 1529517"/>
                <a:gd name="connsiteY6" fmla="*/ 1743931 h 2536382"/>
                <a:gd name="connsiteX7" fmla="*/ 830002 w 1529517"/>
                <a:gd name="connsiteY7" fmla="*/ 2135178 h 2536382"/>
                <a:gd name="connsiteX8" fmla="*/ 804361 w 1529517"/>
                <a:gd name="connsiteY8" fmla="*/ 2333759 h 2536382"/>
                <a:gd name="connsiteX9" fmla="*/ 884955 w 1529517"/>
                <a:gd name="connsiteY9" fmla="*/ 2468071 h 2536382"/>
                <a:gd name="connsiteX10" fmla="*/ 1046880 w 1529517"/>
                <a:gd name="connsiteY10" fmla="*/ 2534987 h 2536382"/>
                <a:gd name="connsiteX11" fmla="*/ 1258627 w 1529517"/>
                <a:gd name="connsiteY11" fmla="*/ 2409718 h 2536382"/>
                <a:gd name="connsiteX12" fmla="*/ 1404435 w 1529517"/>
                <a:gd name="connsiteY12" fmla="*/ 2039928 h 2536382"/>
                <a:gd name="connsiteX13" fmla="*/ 1462684 w 1529517"/>
                <a:gd name="connsiteY13" fmla="*/ 1630353 h 2536382"/>
                <a:gd name="connsiteX14" fmla="*/ 1529359 w 1529517"/>
                <a:gd name="connsiteY14" fmla="*/ 1087428 h 2536382"/>
                <a:gd name="connsiteX15" fmla="*/ 1476240 w 1529517"/>
                <a:gd name="connsiteY15" fmla="*/ 650241 h 2536382"/>
                <a:gd name="connsiteX16" fmla="*/ 1330070 w 1529517"/>
                <a:gd name="connsiteY16" fmla="*/ 392344 h 2536382"/>
                <a:gd name="connsiteX17" fmla="*/ 1210640 w 1529517"/>
                <a:gd name="connsiteY17" fmla="*/ 211369 h 2536382"/>
                <a:gd name="connsiteX18" fmla="*/ 1043584 w 1529517"/>
                <a:gd name="connsiteY18" fmla="*/ 58728 h 2536382"/>
                <a:gd name="connsiteX19" fmla="*/ 881659 w 1529517"/>
                <a:gd name="connsiteY19" fmla="*/ 11103 h 2536382"/>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40285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700684 w 1529517"/>
                <a:gd name="connsiteY0" fmla="*/ 1147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81659 w 1529517"/>
                <a:gd name="connsiteY18" fmla="*/ 1147 h 2526426"/>
                <a:gd name="connsiteX0" fmla="*/ 615694 w 1529517"/>
                <a:gd name="connsiteY0" fmla="*/ 30445 h 2526426"/>
                <a:gd name="connsiteX1" fmla="*/ 281584 w 1529517"/>
                <a:gd name="connsiteY1" fmla="*/ 258322 h 2526426"/>
                <a:gd name="connsiteX2" fmla="*/ 6095 w 1529517"/>
                <a:gd name="connsiteY2" fmla="*/ 648606 h 2526426"/>
                <a:gd name="connsiteX3" fmla="*/ 129184 w 1529517"/>
                <a:gd name="connsiteY3" fmla="*/ 1153672 h 2526426"/>
                <a:gd name="connsiteX4" fmla="*/ 558172 w 1529517"/>
                <a:gd name="connsiteY4" fmla="*/ 1409643 h 2526426"/>
                <a:gd name="connsiteX5" fmla="*/ 777248 w 1529517"/>
                <a:gd name="connsiteY5" fmla="*/ 1733975 h 2526426"/>
                <a:gd name="connsiteX6" fmla="*/ 830002 w 1529517"/>
                <a:gd name="connsiteY6" fmla="*/ 2125222 h 2526426"/>
                <a:gd name="connsiteX7" fmla="*/ 804361 w 1529517"/>
                <a:gd name="connsiteY7" fmla="*/ 2323803 h 2526426"/>
                <a:gd name="connsiteX8" fmla="*/ 884955 w 1529517"/>
                <a:gd name="connsiteY8" fmla="*/ 2458115 h 2526426"/>
                <a:gd name="connsiteX9" fmla="*/ 1046880 w 1529517"/>
                <a:gd name="connsiteY9" fmla="*/ 2525031 h 2526426"/>
                <a:gd name="connsiteX10" fmla="*/ 1258627 w 1529517"/>
                <a:gd name="connsiteY10" fmla="*/ 2399762 h 2526426"/>
                <a:gd name="connsiteX11" fmla="*/ 1404435 w 1529517"/>
                <a:gd name="connsiteY11" fmla="*/ 2029972 h 2526426"/>
                <a:gd name="connsiteX12" fmla="*/ 1462684 w 1529517"/>
                <a:gd name="connsiteY12" fmla="*/ 1620397 h 2526426"/>
                <a:gd name="connsiteX13" fmla="*/ 1529359 w 1529517"/>
                <a:gd name="connsiteY13" fmla="*/ 1077472 h 2526426"/>
                <a:gd name="connsiteX14" fmla="*/ 1476240 w 1529517"/>
                <a:gd name="connsiteY14" fmla="*/ 679348 h 2526426"/>
                <a:gd name="connsiteX15" fmla="*/ 1330070 w 1529517"/>
                <a:gd name="connsiteY15" fmla="*/ 382388 h 2526426"/>
                <a:gd name="connsiteX16" fmla="*/ 1210640 w 1529517"/>
                <a:gd name="connsiteY16" fmla="*/ 201413 h 2526426"/>
                <a:gd name="connsiteX17" fmla="*/ 1043584 w 1529517"/>
                <a:gd name="connsiteY17" fmla="*/ 48772 h 2526426"/>
                <a:gd name="connsiteX18" fmla="*/ 849789 w 1529517"/>
                <a:gd name="connsiteY18" fmla="*/ 1147 h 2526426"/>
                <a:gd name="connsiteX0" fmla="*/ 615694 w 1529475"/>
                <a:gd name="connsiteY0" fmla="*/ 30445 h 2526426"/>
                <a:gd name="connsiteX1" fmla="*/ 281584 w 1529475"/>
                <a:gd name="connsiteY1" fmla="*/ 258322 h 2526426"/>
                <a:gd name="connsiteX2" fmla="*/ 6095 w 1529475"/>
                <a:gd name="connsiteY2" fmla="*/ 648606 h 2526426"/>
                <a:gd name="connsiteX3" fmla="*/ 129184 w 1529475"/>
                <a:gd name="connsiteY3" fmla="*/ 1153672 h 2526426"/>
                <a:gd name="connsiteX4" fmla="*/ 558172 w 1529475"/>
                <a:gd name="connsiteY4" fmla="*/ 1409643 h 2526426"/>
                <a:gd name="connsiteX5" fmla="*/ 777248 w 1529475"/>
                <a:gd name="connsiteY5" fmla="*/ 1733975 h 2526426"/>
                <a:gd name="connsiteX6" fmla="*/ 830002 w 1529475"/>
                <a:gd name="connsiteY6" fmla="*/ 2125222 h 2526426"/>
                <a:gd name="connsiteX7" fmla="*/ 804361 w 1529475"/>
                <a:gd name="connsiteY7" fmla="*/ 2323803 h 2526426"/>
                <a:gd name="connsiteX8" fmla="*/ 884955 w 1529475"/>
                <a:gd name="connsiteY8" fmla="*/ 2458115 h 2526426"/>
                <a:gd name="connsiteX9" fmla="*/ 1046880 w 1529475"/>
                <a:gd name="connsiteY9" fmla="*/ 2525031 h 2526426"/>
                <a:gd name="connsiteX10" fmla="*/ 1258627 w 1529475"/>
                <a:gd name="connsiteY10" fmla="*/ 2399762 h 2526426"/>
                <a:gd name="connsiteX11" fmla="*/ 1404435 w 1529475"/>
                <a:gd name="connsiteY11" fmla="*/ 2029972 h 2526426"/>
                <a:gd name="connsiteX12" fmla="*/ 1462684 w 1529475"/>
                <a:gd name="connsiteY12" fmla="*/ 1620397 h 2526426"/>
                <a:gd name="connsiteX13" fmla="*/ 1529359 w 1529475"/>
                <a:gd name="connsiteY13" fmla="*/ 1077472 h 2526426"/>
                <a:gd name="connsiteX14" fmla="*/ 1476240 w 1529475"/>
                <a:gd name="connsiteY14" fmla="*/ 679348 h 2526426"/>
                <a:gd name="connsiteX15" fmla="*/ 1383188 w 1529475"/>
                <a:gd name="connsiteY15" fmla="*/ 470279 h 2526426"/>
                <a:gd name="connsiteX16" fmla="*/ 1210640 w 1529475"/>
                <a:gd name="connsiteY16" fmla="*/ 201413 h 2526426"/>
                <a:gd name="connsiteX17" fmla="*/ 1043584 w 1529475"/>
                <a:gd name="connsiteY17" fmla="*/ 48772 h 2526426"/>
                <a:gd name="connsiteX18" fmla="*/ 849789 w 1529475"/>
                <a:gd name="connsiteY18" fmla="*/ 1147 h 2526426"/>
                <a:gd name="connsiteX0" fmla="*/ 615694 w 1529363"/>
                <a:gd name="connsiteY0" fmla="*/ 30445 h 2526426"/>
                <a:gd name="connsiteX1" fmla="*/ 281584 w 1529363"/>
                <a:gd name="connsiteY1" fmla="*/ 258322 h 2526426"/>
                <a:gd name="connsiteX2" fmla="*/ 6095 w 1529363"/>
                <a:gd name="connsiteY2" fmla="*/ 648606 h 2526426"/>
                <a:gd name="connsiteX3" fmla="*/ 129184 w 1529363"/>
                <a:gd name="connsiteY3" fmla="*/ 1153672 h 2526426"/>
                <a:gd name="connsiteX4" fmla="*/ 558172 w 1529363"/>
                <a:gd name="connsiteY4" fmla="*/ 1409643 h 2526426"/>
                <a:gd name="connsiteX5" fmla="*/ 777248 w 1529363"/>
                <a:gd name="connsiteY5" fmla="*/ 1733975 h 2526426"/>
                <a:gd name="connsiteX6" fmla="*/ 830002 w 1529363"/>
                <a:gd name="connsiteY6" fmla="*/ 2125222 h 2526426"/>
                <a:gd name="connsiteX7" fmla="*/ 804361 w 1529363"/>
                <a:gd name="connsiteY7" fmla="*/ 2323803 h 2526426"/>
                <a:gd name="connsiteX8" fmla="*/ 884955 w 1529363"/>
                <a:gd name="connsiteY8" fmla="*/ 2458115 h 2526426"/>
                <a:gd name="connsiteX9" fmla="*/ 1046880 w 1529363"/>
                <a:gd name="connsiteY9" fmla="*/ 2525031 h 2526426"/>
                <a:gd name="connsiteX10" fmla="*/ 1258627 w 1529363"/>
                <a:gd name="connsiteY10" fmla="*/ 2399762 h 2526426"/>
                <a:gd name="connsiteX11" fmla="*/ 1404435 w 1529363"/>
                <a:gd name="connsiteY11" fmla="*/ 2029972 h 2526426"/>
                <a:gd name="connsiteX12" fmla="*/ 1462684 w 1529363"/>
                <a:gd name="connsiteY12" fmla="*/ 1620397 h 2526426"/>
                <a:gd name="connsiteX13" fmla="*/ 1529359 w 1529363"/>
                <a:gd name="connsiteY13" fmla="*/ 1077472 h 2526426"/>
                <a:gd name="connsiteX14" fmla="*/ 1465616 w 1529363"/>
                <a:gd name="connsiteY14" fmla="*/ 757474 h 2526426"/>
                <a:gd name="connsiteX15" fmla="*/ 1383188 w 1529363"/>
                <a:gd name="connsiteY15" fmla="*/ 470279 h 2526426"/>
                <a:gd name="connsiteX16" fmla="*/ 1210640 w 1529363"/>
                <a:gd name="connsiteY16" fmla="*/ 201413 h 2526426"/>
                <a:gd name="connsiteX17" fmla="*/ 1043584 w 1529363"/>
                <a:gd name="connsiteY17" fmla="*/ 48772 h 2526426"/>
                <a:gd name="connsiteX18" fmla="*/ 849789 w 1529363"/>
                <a:gd name="connsiteY18" fmla="*/ 1147 h 2526426"/>
                <a:gd name="connsiteX0" fmla="*/ 615694 w 1497501"/>
                <a:gd name="connsiteY0" fmla="*/ 30445 h 2526426"/>
                <a:gd name="connsiteX1" fmla="*/ 281584 w 1497501"/>
                <a:gd name="connsiteY1" fmla="*/ 258322 h 2526426"/>
                <a:gd name="connsiteX2" fmla="*/ 6095 w 1497501"/>
                <a:gd name="connsiteY2" fmla="*/ 648606 h 2526426"/>
                <a:gd name="connsiteX3" fmla="*/ 129184 w 1497501"/>
                <a:gd name="connsiteY3" fmla="*/ 1153672 h 2526426"/>
                <a:gd name="connsiteX4" fmla="*/ 558172 w 1497501"/>
                <a:gd name="connsiteY4" fmla="*/ 1409643 h 2526426"/>
                <a:gd name="connsiteX5" fmla="*/ 777248 w 1497501"/>
                <a:gd name="connsiteY5" fmla="*/ 1733975 h 2526426"/>
                <a:gd name="connsiteX6" fmla="*/ 830002 w 1497501"/>
                <a:gd name="connsiteY6" fmla="*/ 2125222 h 2526426"/>
                <a:gd name="connsiteX7" fmla="*/ 804361 w 1497501"/>
                <a:gd name="connsiteY7" fmla="*/ 2323803 h 2526426"/>
                <a:gd name="connsiteX8" fmla="*/ 884955 w 1497501"/>
                <a:gd name="connsiteY8" fmla="*/ 2458115 h 2526426"/>
                <a:gd name="connsiteX9" fmla="*/ 1046880 w 1497501"/>
                <a:gd name="connsiteY9" fmla="*/ 2525031 h 2526426"/>
                <a:gd name="connsiteX10" fmla="*/ 1258627 w 1497501"/>
                <a:gd name="connsiteY10" fmla="*/ 2399762 h 2526426"/>
                <a:gd name="connsiteX11" fmla="*/ 1404435 w 1497501"/>
                <a:gd name="connsiteY11" fmla="*/ 2029972 h 2526426"/>
                <a:gd name="connsiteX12" fmla="*/ 1462684 w 1497501"/>
                <a:gd name="connsiteY12" fmla="*/ 1620397 h 2526426"/>
                <a:gd name="connsiteX13" fmla="*/ 1497488 w 1497501"/>
                <a:gd name="connsiteY13" fmla="*/ 1077472 h 2526426"/>
                <a:gd name="connsiteX14" fmla="*/ 1465616 w 1497501"/>
                <a:gd name="connsiteY14" fmla="*/ 757474 h 2526426"/>
                <a:gd name="connsiteX15" fmla="*/ 1383188 w 1497501"/>
                <a:gd name="connsiteY15" fmla="*/ 470279 h 2526426"/>
                <a:gd name="connsiteX16" fmla="*/ 1210640 w 1497501"/>
                <a:gd name="connsiteY16" fmla="*/ 201413 h 2526426"/>
                <a:gd name="connsiteX17" fmla="*/ 1043584 w 1497501"/>
                <a:gd name="connsiteY17" fmla="*/ 48772 h 2526426"/>
                <a:gd name="connsiteX18" fmla="*/ 849789 w 1497501"/>
                <a:gd name="connsiteY18" fmla="*/ 1147 h 2526426"/>
                <a:gd name="connsiteX0" fmla="*/ 615694 w 1497501"/>
                <a:gd name="connsiteY0" fmla="*/ 30445 h 2633384"/>
                <a:gd name="connsiteX1" fmla="*/ 281584 w 1497501"/>
                <a:gd name="connsiteY1" fmla="*/ 258322 h 2633384"/>
                <a:gd name="connsiteX2" fmla="*/ 6095 w 1497501"/>
                <a:gd name="connsiteY2" fmla="*/ 648606 h 2633384"/>
                <a:gd name="connsiteX3" fmla="*/ 129184 w 1497501"/>
                <a:gd name="connsiteY3" fmla="*/ 1153672 h 2633384"/>
                <a:gd name="connsiteX4" fmla="*/ 558172 w 1497501"/>
                <a:gd name="connsiteY4" fmla="*/ 1409643 h 2633384"/>
                <a:gd name="connsiteX5" fmla="*/ 777248 w 1497501"/>
                <a:gd name="connsiteY5" fmla="*/ 1733975 h 2633384"/>
                <a:gd name="connsiteX6" fmla="*/ 830002 w 1497501"/>
                <a:gd name="connsiteY6" fmla="*/ 2125222 h 2633384"/>
                <a:gd name="connsiteX7" fmla="*/ 804361 w 1497501"/>
                <a:gd name="connsiteY7" fmla="*/ 2323803 h 2633384"/>
                <a:gd name="connsiteX8" fmla="*/ 884955 w 1497501"/>
                <a:gd name="connsiteY8" fmla="*/ 2458115 h 2633384"/>
                <a:gd name="connsiteX9" fmla="*/ 1117273 w 1497501"/>
                <a:gd name="connsiteY9" fmla="*/ 2632878 h 2633384"/>
                <a:gd name="connsiteX10" fmla="*/ 1258627 w 1497501"/>
                <a:gd name="connsiteY10" fmla="*/ 2399762 h 2633384"/>
                <a:gd name="connsiteX11" fmla="*/ 1404435 w 1497501"/>
                <a:gd name="connsiteY11" fmla="*/ 2029972 h 2633384"/>
                <a:gd name="connsiteX12" fmla="*/ 1462684 w 1497501"/>
                <a:gd name="connsiteY12" fmla="*/ 1620397 h 2633384"/>
                <a:gd name="connsiteX13" fmla="*/ 1497488 w 1497501"/>
                <a:gd name="connsiteY13" fmla="*/ 1077472 h 2633384"/>
                <a:gd name="connsiteX14" fmla="*/ 1465616 w 1497501"/>
                <a:gd name="connsiteY14" fmla="*/ 757474 h 2633384"/>
                <a:gd name="connsiteX15" fmla="*/ 1383188 w 1497501"/>
                <a:gd name="connsiteY15" fmla="*/ 470279 h 2633384"/>
                <a:gd name="connsiteX16" fmla="*/ 1210640 w 1497501"/>
                <a:gd name="connsiteY16" fmla="*/ 201413 h 2633384"/>
                <a:gd name="connsiteX17" fmla="*/ 1043584 w 1497501"/>
                <a:gd name="connsiteY17" fmla="*/ 48772 h 2633384"/>
                <a:gd name="connsiteX18" fmla="*/ 849789 w 1497501"/>
                <a:gd name="connsiteY18" fmla="*/ 1147 h 2633384"/>
                <a:gd name="connsiteX0" fmla="*/ 615694 w 1497501"/>
                <a:gd name="connsiteY0" fmla="*/ 30445 h 2645774"/>
                <a:gd name="connsiteX1" fmla="*/ 281584 w 1497501"/>
                <a:gd name="connsiteY1" fmla="*/ 258322 h 2645774"/>
                <a:gd name="connsiteX2" fmla="*/ 6095 w 1497501"/>
                <a:gd name="connsiteY2" fmla="*/ 648606 h 2645774"/>
                <a:gd name="connsiteX3" fmla="*/ 129184 w 1497501"/>
                <a:gd name="connsiteY3" fmla="*/ 1153672 h 2645774"/>
                <a:gd name="connsiteX4" fmla="*/ 558172 w 1497501"/>
                <a:gd name="connsiteY4" fmla="*/ 1409643 h 2645774"/>
                <a:gd name="connsiteX5" fmla="*/ 777248 w 1497501"/>
                <a:gd name="connsiteY5" fmla="*/ 1733975 h 2645774"/>
                <a:gd name="connsiteX6" fmla="*/ 830002 w 1497501"/>
                <a:gd name="connsiteY6" fmla="*/ 2125222 h 2645774"/>
                <a:gd name="connsiteX7" fmla="*/ 804361 w 1497501"/>
                <a:gd name="connsiteY7" fmla="*/ 2323803 h 2645774"/>
                <a:gd name="connsiteX8" fmla="*/ 884955 w 1497501"/>
                <a:gd name="connsiteY8" fmla="*/ 2458115 h 2645774"/>
                <a:gd name="connsiteX9" fmla="*/ 1117273 w 1497501"/>
                <a:gd name="connsiteY9" fmla="*/ 2632878 h 2645774"/>
                <a:gd name="connsiteX10" fmla="*/ 1368127 w 1497501"/>
                <a:gd name="connsiteY10" fmla="*/ 2565127 h 2645774"/>
                <a:gd name="connsiteX11" fmla="*/ 1404435 w 1497501"/>
                <a:gd name="connsiteY11" fmla="*/ 2029972 h 2645774"/>
                <a:gd name="connsiteX12" fmla="*/ 1462684 w 1497501"/>
                <a:gd name="connsiteY12" fmla="*/ 1620397 h 2645774"/>
                <a:gd name="connsiteX13" fmla="*/ 1497488 w 1497501"/>
                <a:gd name="connsiteY13" fmla="*/ 1077472 h 2645774"/>
                <a:gd name="connsiteX14" fmla="*/ 1465616 w 1497501"/>
                <a:gd name="connsiteY14" fmla="*/ 757474 h 2645774"/>
                <a:gd name="connsiteX15" fmla="*/ 1383188 w 1497501"/>
                <a:gd name="connsiteY15" fmla="*/ 470279 h 2645774"/>
                <a:gd name="connsiteX16" fmla="*/ 1210640 w 1497501"/>
                <a:gd name="connsiteY16" fmla="*/ 201413 h 2645774"/>
                <a:gd name="connsiteX17" fmla="*/ 1043584 w 1497501"/>
                <a:gd name="connsiteY17" fmla="*/ 48772 h 2645774"/>
                <a:gd name="connsiteX18" fmla="*/ 849789 w 1497501"/>
                <a:gd name="connsiteY18" fmla="*/ 1147 h 2645774"/>
                <a:gd name="connsiteX0" fmla="*/ 615694 w 1497501"/>
                <a:gd name="connsiteY0" fmla="*/ 30445 h 2633026"/>
                <a:gd name="connsiteX1" fmla="*/ 281584 w 1497501"/>
                <a:gd name="connsiteY1" fmla="*/ 258322 h 2633026"/>
                <a:gd name="connsiteX2" fmla="*/ 6095 w 1497501"/>
                <a:gd name="connsiteY2" fmla="*/ 648606 h 2633026"/>
                <a:gd name="connsiteX3" fmla="*/ 129184 w 1497501"/>
                <a:gd name="connsiteY3" fmla="*/ 1153672 h 2633026"/>
                <a:gd name="connsiteX4" fmla="*/ 558172 w 1497501"/>
                <a:gd name="connsiteY4" fmla="*/ 1409643 h 2633026"/>
                <a:gd name="connsiteX5" fmla="*/ 777248 w 1497501"/>
                <a:gd name="connsiteY5" fmla="*/ 1733975 h 2633026"/>
                <a:gd name="connsiteX6" fmla="*/ 830002 w 1497501"/>
                <a:gd name="connsiteY6" fmla="*/ 2125222 h 2633026"/>
                <a:gd name="connsiteX7" fmla="*/ 804361 w 1497501"/>
                <a:gd name="connsiteY7" fmla="*/ 2323803 h 2633026"/>
                <a:gd name="connsiteX8" fmla="*/ 884955 w 1497501"/>
                <a:gd name="connsiteY8" fmla="*/ 2458115 h 2633026"/>
                <a:gd name="connsiteX9" fmla="*/ 1117273 w 1497501"/>
                <a:gd name="connsiteY9" fmla="*/ 2632878 h 2633026"/>
                <a:gd name="connsiteX10" fmla="*/ 1336842 w 1497501"/>
                <a:gd name="connsiteY10" fmla="*/ 2478850 h 2633026"/>
                <a:gd name="connsiteX11" fmla="*/ 1404435 w 1497501"/>
                <a:gd name="connsiteY11" fmla="*/ 2029972 h 2633026"/>
                <a:gd name="connsiteX12" fmla="*/ 1462684 w 1497501"/>
                <a:gd name="connsiteY12" fmla="*/ 1620397 h 2633026"/>
                <a:gd name="connsiteX13" fmla="*/ 1497488 w 1497501"/>
                <a:gd name="connsiteY13" fmla="*/ 1077472 h 2633026"/>
                <a:gd name="connsiteX14" fmla="*/ 1465616 w 1497501"/>
                <a:gd name="connsiteY14" fmla="*/ 757474 h 2633026"/>
                <a:gd name="connsiteX15" fmla="*/ 1383188 w 1497501"/>
                <a:gd name="connsiteY15" fmla="*/ 470279 h 2633026"/>
                <a:gd name="connsiteX16" fmla="*/ 1210640 w 1497501"/>
                <a:gd name="connsiteY16" fmla="*/ 201413 h 2633026"/>
                <a:gd name="connsiteX17" fmla="*/ 1043584 w 1497501"/>
                <a:gd name="connsiteY17" fmla="*/ 48772 h 2633026"/>
                <a:gd name="connsiteX18" fmla="*/ 849789 w 1497501"/>
                <a:gd name="connsiteY18" fmla="*/ 1147 h 2633026"/>
                <a:gd name="connsiteX0" fmla="*/ 615694 w 1640830"/>
                <a:gd name="connsiteY0" fmla="*/ 30445 h 2633015"/>
                <a:gd name="connsiteX1" fmla="*/ 281584 w 1640830"/>
                <a:gd name="connsiteY1" fmla="*/ 258322 h 2633015"/>
                <a:gd name="connsiteX2" fmla="*/ 6095 w 1640830"/>
                <a:gd name="connsiteY2" fmla="*/ 648606 h 2633015"/>
                <a:gd name="connsiteX3" fmla="*/ 129184 w 1640830"/>
                <a:gd name="connsiteY3" fmla="*/ 1153672 h 2633015"/>
                <a:gd name="connsiteX4" fmla="*/ 558172 w 1640830"/>
                <a:gd name="connsiteY4" fmla="*/ 1409643 h 2633015"/>
                <a:gd name="connsiteX5" fmla="*/ 777248 w 1640830"/>
                <a:gd name="connsiteY5" fmla="*/ 1733975 h 2633015"/>
                <a:gd name="connsiteX6" fmla="*/ 830002 w 1640830"/>
                <a:gd name="connsiteY6" fmla="*/ 2125222 h 2633015"/>
                <a:gd name="connsiteX7" fmla="*/ 804361 w 1640830"/>
                <a:gd name="connsiteY7" fmla="*/ 2323803 h 2633015"/>
                <a:gd name="connsiteX8" fmla="*/ 884955 w 1640830"/>
                <a:gd name="connsiteY8" fmla="*/ 2458115 h 2633015"/>
                <a:gd name="connsiteX9" fmla="*/ 1117273 w 1640830"/>
                <a:gd name="connsiteY9" fmla="*/ 2632878 h 2633015"/>
                <a:gd name="connsiteX10" fmla="*/ 1336842 w 1640830"/>
                <a:gd name="connsiteY10" fmla="*/ 2478850 h 2633015"/>
                <a:gd name="connsiteX11" fmla="*/ 1639078 w 1640830"/>
                <a:gd name="connsiteY11" fmla="*/ 2058732 h 2633015"/>
                <a:gd name="connsiteX12" fmla="*/ 1462684 w 1640830"/>
                <a:gd name="connsiteY12" fmla="*/ 1620397 h 2633015"/>
                <a:gd name="connsiteX13" fmla="*/ 1497488 w 1640830"/>
                <a:gd name="connsiteY13" fmla="*/ 1077472 h 2633015"/>
                <a:gd name="connsiteX14" fmla="*/ 1465616 w 1640830"/>
                <a:gd name="connsiteY14" fmla="*/ 757474 h 2633015"/>
                <a:gd name="connsiteX15" fmla="*/ 1383188 w 1640830"/>
                <a:gd name="connsiteY15" fmla="*/ 470279 h 2633015"/>
                <a:gd name="connsiteX16" fmla="*/ 1210640 w 1640830"/>
                <a:gd name="connsiteY16" fmla="*/ 201413 h 2633015"/>
                <a:gd name="connsiteX17" fmla="*/ 1043584 w 1640830"/>
                <a:gd name="connsiteY17" fmla="*/ 48772 h 2633015"/>
                <a:gd name="connsiteX18" fmla="*/ 849789 w 1640830"/>
                <a:gd name="connsiteY18" fmla="*/ 1147 h 2633015"/>
                <a:gd name="connsiteX0" fmla="*/ 615694 w 1840770"/>
                <a:gd name="connsiteY0" fmla="*/ 30445 h 2633015"/>
                <a:gd name="connsiteX1" fmla="*/ 281584 w 1840770"/>
                <a:gd name="connsiteY1" fmla="*/ 258322 h 2633015"/>
                <a:gd name="connsiteX2" fmla="*/ 6095 w 1840770"/>
                <a:gd name="connsiteY2" fmla="*/ 648606 h 2633015"/>
                <a:gd name="connsiteX3" fmla="*/ 129184 w 1840770"/>
                <a:gd name="connsiteY3" fmla="*/ 1153672 h 2633015"/>
                <a:gd name="connsiteX4" fmla="*/ 558172 w 1840770"/>
                <a:gd name="connsiteY4" fmla="*/ 1409643 h 2633015"/>
                <a:gd name="connsiteX5" fmla="*/ 777248 w 1840770"/>
                <a:gd name="connsiteY5" fmla="*/ 1733975 h 2633015"/>
                <a:gd name="connsiteX6" fmla="*/ 830002 w 1840770"/>
                <a:gd name="connsiteY6" fmla="*/ 2125222 h 2633015"/>
                <a:gd name="connsiteX7" fmla="*/ 804361 w 1840770"/>
                <a:gd name="connsiteY7" fmla="*/ 2323803 h 2633015"/>
                <a:gd name="connsiteX8" fmla="*/ 884955 w 1840770"/>
                <a:gd name="connsiteY8" fmla="*/ 2458115 h 2633015"/>
                <a:gd name="connsiteX9" fmla="*/ 1117273 w 1840770"/>
                <a:gd name="connsiteY9" fmla="*/ 2632878 h 2633015"/>
                <a:gd name="connsiteX10" fmla="*/ 1336842 w 1840770"/>
                <a:gd name="connsiteY10" fmla="*/ 2478850 h 2633015"/>
                <a:gd name="connsiteX11" fmla="*/ 1639078 w 1840770"/>
                <a:gd name="connsiteY11" fmla="*/ 2058732 h 2633015"/>
                <a:gd name="connsiteX12" fmla="*/ 1838113 w 1840770"/>
                <a:gd name="connsiteY12" fmla="*/ 1591638 h 2633015"/>
                <a:gd name="connsiteX13" fmla="*/ 1497488 w 1840770"/>
                <a:gd name="connsiteY13" fmla="*/ 1077472 h 2633015"/>
                <a:gd name="connsiteX14" fmla="*/ 1465616 w 1840770"/>
                <a:gd name="connsiteY14" fmla="*/ 757474 h 2633015"/>
                <a:gd name="connsiteX15" fmla="*/ 1383188 w 1840770"/>
                <a:gd name="connsiteY15" fmla="*/ 470279 h 2633015"/>
                <a:gd name="connsiteX16" fmla="*/ 1210640 w 1840770"/>
                <a:gd name="connsiteY16" fmla="*/ 201413 h 2633015"/>
                <a:gd name="connsiteX17" fmla="*/ 1043584 w 1840770"/>
                <a:gd name="connsiteY17" fmla="*/ 48772 h 2633015"/>
                <a:gd name="connsiteX18" fmla="*/ 849789 w 1840770"/>
                <a:gd name="connsiteY18" fmla="*/ 1147 h 2633015"/>
                <a:gd name="connsiteX0" fmla="*/ 615694 w 1840308"/>
                <a:gd name="connsiteY0" fmla="*/ 30445 h 2633015"/>
                <a:gd name="connsiteX1" fmla="*/ 281584 w 1840308"/>
                <a:gd name="connsiteY1" fmla="*/ 258322 h 2633015"/>
                <a:gd name="connsiteX2" fmla="*/ 6095 w 1840308"/>
                <a:gd name="connsiteY2" fmla="*/ 648606 h 2633015"/>
                <a:gd name="connsiteX3" fmla="*/ 129184 w 1840308"/>
                <a:gd name="connsiteY3" fmla="*/ 1153672 h 2633015"/>
                <a:gd name="connsiteX4" fmla="*/ 558172 w 1840308"/>
                <a:gd name="connsiteY4" fmla="*/ 1409643 h 2633015"/>
                <a:gd name="connsiteX5" fmla="*/ 777248 w 1840308"/>
                <a:gd name="connsiteY5" fmla="*/ 1733975 h 2633015"/>
                <a:gd name="connsiteX6" fmla="*/ 830002 w 1840308"/>
                <a:gd name="connsiteY6" fmla="*/ 2125222 h 2633015"/>
                <a:gd name="connsiteX7" fmla="*/ 804361 w 1840308"/>
                <a:gd name="connsiteY7" fmla="*/ 2323803 h 2633015"/>
                <a:gd name="connsiteX8" fmla="*/ 884955 w 1840308"/>
                <a:gd name="connsiteY8" fmla="*/ 2458115 h 2633015"/>
                <a:gd name="connsiteX9" fmla="*/ 1117273 w 1840308"/>
                <a:gd name="connsiteY9" fmla="*/ 2632878 h 2633015"/>
                <a:gd name="connsiteX10" fmla="*/ 1336842 w 1840308"/>
                <a:gd name="connsiteY10" fmla="*/ 2478850 h 2633015"/>
                <a:gd name="connsiteX11" fmla="*/ 1639078 w 1840308"/>
                <a:gd name="connsiteY11" fmla="*/ 2058732 h 2633015"/>
                <a:gd name="connsiteX12" fmla="*/ 1838113 w 1840308"/>
                <a:gd name="connsiteY12" fmla="*/ 1591638 h 2633015"/>
                <a:gd name="connsiteX13" fmla="*/ 1497488 w 1840308"/>
                <a:gd name="connsiteY13" fmla="*/ 1077472 h 2633015"/>
                <a:gd name="connsiteX14" fmla="*/ 1465616 w 1840308"/>
                <a:gd name="connsiteY14" fmla="*/ 757474 h 2633015"/>
                <a:gd name="connsiteX15" fmla="*/ 1383188 w 1840308"/>
                <a:gd name="connsiteY15" fmla="*/ 470279 h 2633015"/>
                <a:gd name="connsiteX16" fmla="*/ 1210640 w 1840308"/>
                <a:gd name="connsiteY16" fmla="*/ 201413 h 2633015"/>
                <a:gd name="connsiteX17" fmla="*/ 1043584 w 1840308"/>
                <a:gd name="connsiteY17" fmla="*/ 48772 h 2633015"/>
                <a:gd name="connsiteX18" fmla="*/ 849789 w 1840308"/>
                <a:gd name="connsiteY18" fmla="*/ 1147 h 2633015"/>
                <a:gd name="connsiteX0" fmla="*/ 615694 w 1862674"/>
                <a:gd name="connsiteY0" fmla="*/ 30445 h 2633015"/>
                <a:gd name="connsiteX1" fmla="*/ 281584 w 1862674"/>
                <a:gd name="connsiteY1" fmla="*/ 258322 h 2633015"/>
                <a:gd name="connsiteX2" fmla="*/ 6095 w 1862674"/>
                <a:gd name="connsiteY2" fmla="*/ 648606 h 2633015"/>
                <a:gd name="connsiteX3" fmla="*/ 129184 w 1862674"/>
                <a:gd name="connsiteY3" fmla="*/ 1153672 h 2633015"/>
                <a:gd name="connsiteX4" fmla="*/ 558172 w 1862674"/>
                <a:gd name="connsiteY4" fmla="*/ 1409643 h 2633015"/>
                <a:gd name="connsiteX5" fmla="*/ 777248 w 1862674"/>
                <a:gd name="connsiteY5" fmla="*/ 1733975 h 2633015"/>
                <a:gd name="connsiteX6" fmla="*/ 830002 w 1862674"/>
                <a:gd name="connsiteY6" fmla="*/ 2125222 h 2633015"/>
                <a:gd name="connsiteX7" fmla="*/ 804361 w 1862674"/>
                <a:gd name="connsiteY7" fmla="*/ 2323803 h 2633015"/>
                <a:gd name="connsiteX8" fmla="*/ 884955 w 1862674"/>
                <a:gd name="connsiteY8" fmla="*/ 2458115 h 2633015"/>
                <a:gd name="connsiteX9" fmla="*/ 1117273 w 1862674"/>
                <a:gd name="connsiteY9" fmla="*/ 2632878 h 2633015"/>
                <a:gd name="connsiteX10" fmla="*/ 1336842 w 1862674"/>
                <a:gd name="connsiteY10" fmla="*/ 2478850 h 2633015"/>
                <a:gd name="connsiteX11" fmla="*/ 1639078 w 1862674"/>
                <a:gd name="connsiteY11" fmla="*/ 2058732 h 2633015"/>
                <a:gd name="connsiteX12" fmla="*/ 1838113 w 1862674"/>
                <a:gd name="connsiteY12" fmla="*/ 1591638 h 2633015"/>
                <a:gd name="connsiteX13" fmla="*/ 1818167 w 1862674"/>
                <a:gd name="connsiteY13" fmla="*/ 998384 h 2633015"/>
                <a:gd name="connsiteX14" fmla="*/ 1465616 w 1862674"/>
                <a:gd name="connsiteY14" fmla="*/ 757474 h 2633015"/>
                <a:gd name="connsiteX15" fmla="*/ 1383188 w 1862674"/>
                <a:gd name="connsiteY15" fmla="*/ 470279 h 2633015"/>
                <a:gd name="connsiteX16" fmla="*/ 1210640 w 1862674"/>
                <a:gd name="connsiteY16" fmla="*/ 201413 h 2633015"/>
                <a:gd name="connsiteX17" fmla="*/ 1043584 w 1862674"/>
                <a:gd name="connsiteY17" fmla="*/ 48772 h 2633015"/>
                <a:gd name="connsiteX18" fmla="*/ 849789 w 1862674"/>
                <a:gd name="connsiteY18" fmla="*/ 1147 h 2633015"/>
                <a:gd name="connsiteX0" fmla="*/ 615694 w 1848622"/>
                <a:gd name="connsiteY0" fmla="*/ 30445 h 2633015"/>
                <a:gd name="connsiteX1" fmla="*/ 281584 w 1848622"/>
                <a:gd name="connsiteY1" fmla="*/ 258322 h 2633015"/>
                <a:gd name="connsiteX2" fmla="*/ 6095 w 1848622"/>
                <a:gd name="connsiteY2" fmla="*/ 648606 h 2633015"/>
                <a:gd name="connsiteX3" fmla="*/ 129184 w 1848622"/>
                <a:gd name="connsiteY3" fmla="*/ 1153672 h 2633015"/>
                <a:gd name="connsiteX4" fmla="*/ 558172 w 1848622"/>
                <a:gd name="connsiteY4" fmla="*/ 1409643 h 2633015"/>
                <a:gd name="connsiteX5" fmla="*/ 777248 w 1848622"/>
                <a:gd name="connsiteY5" fmla="*/ 1733975 h 2633015"/>
                <a:gd name="connsiteX6" fmla="*/ 830002 w 1848622"/>
                <a:gd name="connsiteY6" fmla="*/ 2125222 h 2633015"/>
                <a:gd name="connsiteX7" fmla="*/ 804361 w 1848622"/>
                <a:gd name="connsiteY7" fmla="*/ 2323803 h 2633015"/>
                <a:gd name="connsiteX8" fmla="*/ 884955 w 1848622"/>
                <a:gd name="connsiteY8" fmla="*/ 2458115 h 2633015"/>
                <a:gd name="connsiteX9" fmla="*/ 1117273 w 1848622"/>
                <a:gd name="connsiteY9" fmla="*/ 2632878 h 2633015"/>
                <a:gd name="connsiteX10" fmla="*/ 1336842 w 1848622"/>
                <a:gd name="connsiteY10" fmla="*/ 2478850 h 2633015"/>
                <a:gd name="connsiteX11" fmla="*/ 1639078 w 1848622"/>
                <a:gd name="connsiteY11" fmla="*/ 2058732 h 2633015"/>
                <a:gd name="connsiteX12" fmla="*/ 1838113 w 1848622"/>
                <a:gd name="connsiteY12" fmla="*/ 1591638 h 2633015"/>
                <a:gd name="connsiteX13" fmla="*/ 1818167 w 1848622"/>
                <a:gd name="connsiteY13" fmla="*/ 998384 h 2633015"/>
                <a:gd name="connsiteX14" fmla="*/ 1794115 w 1848622"/>
                <a:gd name="connsiteY14" fmla="*/ 563349 h 2633015"/>
                <a:gd name="connsiteX15" fmla="*/ 1383188 w 1848622"/>
                <a:gd name="connsiteY15" fmla="*/ 470279 h 2633015"/>
                <a:gd name="connsiteX16" fmla="*/ 1210640 w 1848622"/>
                <a:gd name="connsiteY16" fmla="*/ 201413 h 2633015"/>
                <a:gd name="connsiteX17" fmla="*/ 1043584 w 1848622"/>
                <a:gd name="connsiteY17" fmla="*/ 48772 h 2633015"/>
                <a:gd name="connsiteX18" fmla="*/ 849789 w 1848622"/>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383188 w 1864273"/>
                <a:gd name="connsiteY15" fmla="*/ 470279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461402 w 1864273"/>
                <a:gd name="connsiteY15" fmla="*/ 405571 h 2633015"/>
                <a:gd name="connsiteX16" fmla="*/ 1210640 w 1864273"/>
                <a:gd name="connsiteY16" fmla="*/ 201413 h 2633015"/>
                <a:gd name="connsiteX17" fmla="*/ 1043584 w 1864273"/>
                <a:gd name="connsiteY17" fmla="*/ 48772 h 2633015"/>
                <a:gd name="connsiteX18" fmla="*/ 849789 w 1864273"/>
                <a:gd name="connsiteY18" fmla="*/ 1147 h 2633015"/>
                <a:gd name="connsiteX0" fmla="*/ 615694 w 1864273"/>
                <a:gd name="connsiteY0" fmla="*/ 30445 h 2633015"/>
                <a:gd name="connsiteX1" fmla="*/ 281584 w 1864273"/>
                <a:gd name="connsiteY1" fmla="*/ 258322 h 2633015"/>
                <a:gd name="connsiteX2" fmla="*/ 6095 w 1864273"/>
                <a:gd name="connsiteY2" fmla="*/ 648606 h 2633015"/>
                <a:gd name="connsiteX3" fmla="*/ 129184 w 1864273"/>
                <a:gd name="connsiteY3" fmla="*/ 1153672 h 2633015"/>
                <a:gd name="connsiteX4" fmla="*/ 558172 w 1864273"/>
                <a:gd name="connsiteY4" fmla="*/ 1409643 h 2633015"/>
                <a:gd name="connsiteX5" fmla="*/ 777248 w 1864273"/>
                <a:gd name="connsiteY5" fmla="*/ 1733975 h 2633015"/>
                <a:gd name="connsiteX6" fmla="*/ 830002 w 1864273"/>
                <a:gd name="connsiteY6" fmla="*/ 2125222 h 2633015"/>
                <a:gd name="connsiteX7" fmla="*/ 804361 w 1864273"/>
                <a:gd name="connsiteY7" fmla="*/ 2323803 h 2633015"/>
                <a:gd name="connsiteX8" fmla="*/ 884955 w 1864273"/>
                <a:gd name="connsiteY8" fmla="*/ 2458115 h 2633015"/>
                <a:gd name="connsiteX9" fmla="*/ 1117273 w 1864273"/>
                <a:gd name="connsiteY9" fmla="*/ 2632878 h 2633015"/>
                <a:gd name="connsiteX10" fmla="*/ 1336842 w 1864273"/>
                <a:gd name="connsiteY10" fmla="*/ 2478850 h 2633015"/>
                <a:gd name="connsiteX11" fmla="*/ 1639078 w 1864273"/>
                <a:gd name="connsiteY11" fmla="*/ 2058732 h 2633015"/>
                <a:gd name="connsiteX12" fmla="*/ 1838113 w 1864273"/>
                <a:gd name="connsiteY12" fmla="*/ 1591638 h 2633015"/>
                <a:gd name="connsiteX13" fmla="*/ 1857274 w 1864273"/>
                <a:gd name="connsiteY13" fmla="*/ 998384 h 2633015"/>
                <a:gd name="connsiteX14" fmla="*/ 1794115 w 1864273"/>
                <a:gd name="connsiteY14" fmla="*/ 563349 h 2633015"/>
                <a:gd name="connsiteX15" fmla="*/ 1210640 w 1864273"/>
                <a:gd name="connsiteY15" fmla="*/ 201413 h 2633015"/>
                <a:gd name="connsiteX16" fmla="*/ 1043584 w 1864273"/>
                <a:gd name="connsiteY16" fmla="*/ 48772 h 2633015"/>
                <a:gd name="connsiteX17" fmla="*/ 849789 w 1864273"/>
                <a:gd name="connsiteY17" fmla="*/ 1147 h 2633015"/>
                <a:gd name="connsiteX0" fmla="*/ 615694 w 1873993"/>
                <a:gd name="connsiteY0" fmla="*/ 30445 h 2633015"/>
                <a:gd name="connsiteX1" fmla="*/ 281584 w 1873993"/>
                <a:gd name="connsiteY1" fmla="*/ 258322 h 2633015"/>
                <a:gd name="connsiteX2" fmla="*/ 6095 w 1873993"/>
                <a:gd name="connsiteY2" fmla="*/ 648606 h 2633015"/>
                <a:gd name="connsiteX3" fmla="*/ 129184 w 1873993"/>
                <a:gd name="connsiteY3" fmla="*/ 1153672 h 2633015"/>
                <a:gd name="connsiteX4" fmla="*/ 558172 w 1873993"/>
                <a:gd name="connsiteY4" fmla="*/ 1409643 h 2633015"/>
                <a:gd name="connsiteX5" fmla="*/ 777248 w 1873993"/>
                <a:gd name="connsiteY5" fmla="*/ 1733975 h 2633015"/>
                <a:gd name="connsiteX6" fmla="*/ 830002 w 1873993"/>
                <a:gd name="connsiteY6" fmla="*/ 2125222 h 2633015"/>
                <a:gd name="connsiteX7" fmla="*/ 804361 w 1873993"/>
                <a:gd name="connsiteY7" fmla="*/ 2323803 h 2633015"/>
                <a:gd name="connsiteX8" fmla="*/ 884955 w 1873993"/>
                <a:gd name="connsiteY8" fmla="*/ 2458115 h 2633015"/>
                <a:gd name="connsiteX9" fmla="*/ 1117273 w 1873993"/>
                <a:gd name="connsiteY9" fmla="*/ 2632878 h 2633015"/>
                <a:gd name="connsiteX10" fmla="*/ 1336842 w 1873993"/>
                <a:gd name="connsiteY10" fmla="*/ 2478850 h 2633015"/>
                <a:gd name="connsiteX11" fmla="*/ 1639078 w 1873993"/>
                <a:gd name="connsiteY11" fmla="*/ 2058732 h 2633015"/>
                <a:gd name="connsiteX12" fmla="*/ 1838113 w 1873993"/>
                <a:gd name="connsiteY12" fmla="*/ 1591638 h 2633015"/>
                <a:gd name="connsiteX13" fmla="*/ 1857274 w 1873993"/>
                <a:gd name="connsiteY13" fmla="*/ 998384 h 2633015"/>
                <a:gd name="connsiteX14" fmla="*/ 1794115 w 1873993"/>
                <a:gd name="connsiteY14" fmla="*/ 563349 h 2633015"/>
                <a:gd name="connsiteX15" fmla="*/ 1043584 w 1873993"/>
                <a:gd name="connsiteY15" fmla="*/ 48772 h 2633015"/>
                <a:gd name="connsiteX16" fmla="*/ 849789 w 1873993"/>
                <a:gd name="connsiteY16" fmla="*/ 1147 h 2633015"/>
                <a:gd name="connsiteX0" fmla="*/ 615694 w 1864273"/>
                <a:gd name="connsiteY0" fmla="*/ 29405 h 2631975"/>
                <a:gd name="connsiteX1" fmla="*/ 281584 w 1864273"/>
                <a:gd name="connsiteY1" fmla="*/ 257282 h 2631975"/>
                <a:gd name="connsiteX2" fmla="*/ 6095 w 1864273"/>
                <a:gd name="connsiteY2" fmla="*/ 647566 h 2631975"/>
                <a:gd name="connsiteX3" fmla="*/ 129184 w 1864273"/>
                <a:gd name="connsiteY3" fmla="*/ 1152632 h 2631975"/>
                <a:gd name="connsiteX4" fmla="*/ 558172 w 1864273"/>
                <a:gd name="connsiteY4" fmla="*/ 1408603 h 2631975"/>
                <a:gd name="connsiteX5" fmla="*/ 777248 w 1864273"/>
                <a:gd name="connsiteY5" fmla="*/ 1732935 h 2631975"/>
                <a:gd name="connsiteX6" fmla="*/ 830002 w 1864273"/>
                <a:gd name="connsiteY6" fmla="*/ 2124182 h 2631975"/>
                <a:gd name="connsiteX7" fmla="*/ 804361 w 1864273"/>
                <a:gd name="connsiteY7" fmla="*/ 2322763 h 2631975"/>
                <a:gd name="connsiteX8" fmla="*/ 884955 w 1864273"/>
                <a:gd name="connsiteY8" fmla="*/ 2457075 h 2631975"/>
                <a:gd name="connsiteX9" fmla="*/ 1117273 w 1864273"/>
                <a:gd name="connsiteY9" fmla="*/ 2631838 h 2631975"/>
                <a:gd name="connsiteX10" fmla="*/ 1336842 w 1864273"/>
                <a:gd name="connsiteY10" fmla="*/ 2477810 h 2631975"/>
                <a:gd name="connsiteX11" fmla="*/ 1639078 w 1864273"/>
                <a:gd name="connsiteY11" fmla="*/ 2057692 h 2631975"/>
                <a:gd name="connsiteX12" fmla="*/ 1838113 w 1864273"/>
                <a:gd name="connsiteY12" fmla="*/ 1590598 h 2631975"/>
                <a:gd name="connsiteX13" fmla="*/ 1857274 w 1864273"/>
                <a:gd name="connsiteY13" fmla="*/ 997344 h 2631975"/>
                <a:gd name="connsiteX14" fmla="*/ 1794115 w 1864273"/>
                <a:gd name="connsiteY14" fmla="*/ 562309 h 2631975"/>
                <a:gd name="connsiteX15" fmla="*/ 1450298 w 1864273"/>
                <a:gd name="connsiteY15" fmla="*/ 306565 h 2631975"/>
                <a:gd name="connsiteX16" fmla="*/ 849789 w 1864273"/>
                <a:gd name="connsiteY16" fmla="*/ 107 h 2631975"/>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450298 w 1864273"/>
                <a:gd name="connsiteY15" fmla="*/ 277160 h 2602570"/>
                <a:gd name="connsiteX16" fmla="*/ 1092253 w 1864273"/>
                <a:gd name="connsiteY16" fmla="*/ 186396 h 2602570"/>
                <a:gd name="connsiteX0" fmla="*/ 615694 w 1870813"/>
                <a:gd name="connsiteY0" fmla="*/ 0 h 2602570"/>
                <a:gd name="connsiteX1" fmla="*/ 281584 w 1870813"/>
                <a:gd name="connsiteY1" fmla="*/ 227877 h 2602570"/>
                <a:gd name="connsiteX2" fmla="*/ 6095 w 1870813"/>
                <a:gd name="connsiteY2" fmla="*/ 618161 h 2602570"/>
                <a:gd name="connsiteX3" fmla="*/ 129184 w 1870813"/>
                <a:gd name="connsiteY3" fmla="*/ 1123227 h 2602570"/>
                <a:gd name="connsiteX4" fmla="*/ 558172 w 1870813"/>
                <a:gd name="connsiteY4" fmla="*/ 1379198 h 2602570"/>
                <a:gd name="connsiteX5" fmla="*/ 777248 w 1870813"/>
                <a:gd name="connsiteY5" fmla="*/ 1703530 h 2602570"/>
                <a:gd name="connsiteX6" fmla="*/ 830002 w 1870813"/>
                <a:gd name="connsiteY6" fmla="*/ 2094777 h 2602570"/>
                <a:gd name="connsiteX7" fmla="*/ 804361 w 1870813"/>
                <a:gd name="connsiteY7" fmla="*/ 2293358 h 2602570"/>
                <a:gd name="connsiteX8" fmla="*/ 884955 w 1870813"/>
                <a:gd name="connsiteY8" fmla="*/ 2427670 h 2602570"/>
                <a:gd name="connsiteX9" fmla="*/ 1117273 w 1870813"/>
                <a:gd name="connsiteY9" fmla="*/ 2602433 h 2602570"/>
                <a:gd name="connsiteX10" fmla="*/ 1336842 w 1870813"/>
                <a:gd name="connsiteY10" fmla="*/ 2448405 h 2602570"/>
                <a:gd name="connsiteX11" fmla="*/ 1639078 w 1870813"/>
                <a:gd name="connsiteY11" fmla="*/ 2028287 h 2602570"/>
                <a:gd name="connsiteX12" fmla="*/ 1838113 w 1870813"/>
                <a:gd name="connsiteY12" fmla="*/ 1561193 h 2602570"/>
                <a:gd name="connsiteX13" fmla="*/ 1857274 w 1870813"/>
                <a:gd name="connsiteY13" fmla="*/ 967939 h 2602570"/>
                <a:gd name="connsiteX14" fmla="*/ 1794115 w 1870813"/>
                <a:gd name="connsiteY14" fmla="*/ 532904 h 2602570"/>
                <a:gd name="connsiteX15" fmla="*/ 1092253 w 1870813"/>
                <a:gd name="connsiteY15" fmla="*/ 186396 h 2602570"/>
                <a:gd name="connsiteX0" fmla="*/ 615694 w 1864273"/>
                <a:gd name="connsiteY0" fmla="*/ 0 h 2602570"/>
                <a:gd name="connsiteX1" fmla="*/ 281584 w 1864273"/>
                <a:gd name="connsiteY1" fmla="*/ 227877 h 2602570"/>
                <a:gd name="connsiteX2" fmla="*/ 6095 w 1864273"/>
                <a:gd name="connsiteY2" fmla="*/ 618161 h 2602570"/>
                <a:gd name="connsiteX3" fmla="*/ 129184 w 1864273"/>
                <a:gd name="connsiteY3" fmla="*/ 1123227 h 2602570"/>
                <a:gd name="connsiteX4" fmla="*/ 558172 w 1864273"/>
                <a:gd name="connsiteY4" fmla="*/ 1379198 h 2602570"/>
                <a:gd name="connsiteX5" fmla="*/ 777248 w 1864273"/>
                <a:gd name="connsiteY5" fmla="*/ 1703530 h 2602570"/>
                <a:gd name="connsiteX6" fmla="*/ 830002 w 1864273"/>
                <a:gd name="connsiteY6" fmla="*/ 2094777 h 2602570"/>
                <a:gd name="connsiteX7" fmla="*/ 804361 w 1864273"/>
                <a:gd name="connsiteY7" fmla="*/ 2293358 h 2602570"/>
                <a:gd name="connsiteX8" fmla="*/ 884955 w 1864273"/>
                <a:gd name="connsiteY8" fmla="*/ 2427670 h 2602570"/>
                <a:gd name="connsiteX9" fmla="*/ 1117273 w 1864273"/>
                <a:gd name="connsiteY9" fmla="*/ 2602433 h 2602570"/>
                <a:gd name="connsiteX10" fmla="*/ 1336842 w 1864273"/>
                <a:gd name="connsiteY10" fmla="*/ 2448405 h 2602570"/>
                <a:gd name="connsiteX11" fmla="*/ 1639078 w 1864273"/>
                <a:gd name="connsiteY11" fmla="*/ 2028287 h 2602570"/>
                <a:gd name="connsiteX12" fmla="*/ 1838113 w 1864273"/>
                <a:gd name="connsiteY12" fmla="*/ 1561193 h 2602570"/>
                <a:gd name="connsiteX13" fmla="*/ 1857274 w 1864273"/>
                <a:gd name="connsiteY13" fmla="*/ 967939 h 2602570"/>
                <a:gd name="connsiteX14" fmla="*/ 1794115 w 1864273"/>
                <a:gd name="connsiteY14" fmla="*/ 532904 h 2602570"/>
                <a:gd name="connsiteX15" fmla="*/ 1592824 w 1864273"/>
                <a:gd name="connsiteY15" fmla="*/ 243914 h 2602570"/>
                <a:gd name="connsiteX0" fmla="*/ 615694 w 1878766"/>
                <a:gd name="connsiteY0" fmla="*/ 0 h 2602570"/>
                <a:gd name="connsiteX1" fmla="*/ 281584 w 1878766"/>
                <a:gd name="connsiteY1" fmla="*/ 227877 h 2602570"/>
                <a:gd name="connsiteX2" fmla="*/ 6095 w 1878766"/>
                <a:gd name="connsiteY2" fmla="*/ 618161 h 2602570"/>
                <a:gd name="connsiteX3" fmla="*/ 129184 w 1878766"/>
                <a:gd name="connsiteY3" fmla="*/ 1123227 h 2602570"/>
                <a:gd name="connsiteX4" fmla="*/ 558172 w 1878766"/>
                <a:gd name="connsiteY4" fmla="*/ 1379198 h 2602570"/>
                <a:gd name="connsiteX5" fmla="*/ 777248 w 1878766"/>
                <a:gd name="connsiteY5" fmla="*/ 1703530 h 2602570"/>
                <a:gd name="connsiteX6" fmla="*/ 830002 w 1878766"/>
                <a:gd name="connsiteY6" fmla="*/ 2094777 h 2602570"/>
                <a:gd name="connsiteX7" fmla="*/ 804361 w 1878766"/>
                <a:gd name="connsiteY7" fmla="*/ 2293358 h 2602570"/>
                <a:gd name="connsiteX8" fmla="*/ 884955 w 1878766"/>
                <a:gd name="connsiteY8" fmla="*/ 2427670 h 2602570"/>
                <a:gd name="connsiteX9" fmla="*/ 1117273 w 1878766"/>
                <a:gd name="connsiteY9" fmla="*/ 2602433 h 2602570"/>
                <a:gd name="connsiteX10" fmla="*/ 1336842 w 1878766"/>
                <a:gd name="connsiteY10" fmla="*/ 2448405 h 2602570"/>
                <a:gd name="connsiteX11" fmla="*/ 1639078 w 1878766"/>
                <a:gd name="connsiteY11" fmla="*/ 2028287 h 2602570"/>
                <a:gd name="connsiteX12" fmla="*/ 1838113 w 1878766"/>
                <a:gd name="connsiteY12" fmla="*/ 1561193 h 2602570"/>
                <a:gd name="connsiteX13" fmla="*/ 1857274 w 1878766"/>
                <a:gd name="connsiteY13" fmla="*/ 967939 h 2602570"/>
                <a:gd name="connsiteX14" fmla="*/ 1592824 w 1878766"/>
                <a:gd name="connsiteY14" fmla="*/ 243914 h 2602570"/>
                <a:gd name="connsiteX0" fmla="*/ 615694 w 1867971"/>
                <a:gd name="connsiteY0" fmla="*/ 0 h 2602570"/>
                <a:gd name="connsiteX1" fmla="*/ 281584 w 1867971"/>
                <a:gd name="connsiteY1" fmla="*/ 227877 h 2602570"/>
                <a:gd name="connsiteX2" fmla="*/ 6095 w 1867971"/>
                <a:gd name="connsiteY2" fmla="*/ 618161 h 2602570"/>
                <a:gd name="connsiteX3" fmla="*/ 129184 w 1867971"/>
                <a:gd name="connsiteY3" fmla="*/ 1123227 h 2602570"/>
                <a:gd name="connsiteX4" fmla="*/ 558172 w 1867971"/>
                <a:gd name="connsiteY4" fmla="*/ 1379198 h 2602570"/>
                <a:gd name="connsiteX5" fmla="*/ 777248 w 1867971"/>
                <a:gd name="connsiteY5" fmla="*/ 1703530 h 2602570"/>
                <a:gd name="connsiteX6" fmla="*/ 830002 w 1867971"/>
                <a:gd name="connsiteY6" fmla="*/ 2094777 h 2602570"/>
                <a:gd name="connsiteX7" fmla="*/ 804361 w 1867971"/>
                <a:gd name="connsiteY7" fmla="*/ 2293358 h 2602570"/>
                <a:gd name="connsiteX8" fmla="*/ 884955 w 1867971"/>
                <a:gd name="connsiteY8" fmla="*/ 2427670 h 2602570"/>
                <a:gd name="connsiteX9" fmla="*/ 1117273 w 1867971"/>
                <a:gd name="connsiteY9" fmla="*/ 2602433 h 2602570"/>
                <a:gd name="connsiteX10" fmla="*/ 1336842 w 1867971"/>
                <a:gd name="connsiteY10" fmla="*/ 2448405 h 2602570"/>
                <a:gd name="connsiteX11" fmla="*/ 1639078 w 1867971"/>
                <a:gd name="connsiteY11" fmla="*/ 2028287 h 2602570"/>
                <a:gd name="connsiteX12" fmla="*/ 1838113 w 1867971"/>
                <a:gd name="connsiteY12" fmla="*/ 1561193 h 2602570"/>
                <a:gd name="connsiteX13" fmla="*/ 1857274 w 1867971"/>
                <a:gd name="connsiteY13" fmla="*/ 967939 h 2602570"/>
                <a:gd name="connsiteX14" fmla="*/ 1741431 w 1867971"/>
                <a:gd name="connsiteY14" fmla="*/ 509937 h 2602570"/>
                <a:gd name="connsiteX0" fmla="*/ 1663764 w 1867971"/>
                <a:gd name="connsiteY0" fmla="*/ 191964 h 2377526"/>
                <a:gd name="connsiteX1" fmla="*/ 281584 w 1867971"/>
                <a:gd name="connsiteY1" fmla="*/ 2833 h 2377526"/>
                <a:gd name="connsiteX2" fmla="*/ 6095 w 1867971"/>
                <a:gd name="connsiteY2" fmla="*/ 393117 h 2377526"/>
                <a:gd name="connsiteX3" fmla="*/ 129184 w 1867971"/>
                <a:gd name="connsiteY3" fmla="*/ 898183 h 2377526"/>
                <a:gd name="connsiteX4" fmla="*/ 558172 w 1867971"/>
                <a:gd name="connsiteY4" fmla="*/ 1154154 h 2377526"/>
                <a:gd name="connsiteX5" fmla="*/ 777248 w 1867971"/>
                <a:gd name="connsiteY5" fmla="*/ 1478486 h 2377526"/>
                <a:gd name="connsiteX6" fmla="*/ 830002 w 1867971"/>
                <a:gd name="connsiteY6" fmla="*/ 1869733 h 2377526"/>
                <a:gd name="connsiteX7" fmla="*/ 804361 w 1867971"/>
                <a:gd name="connsiteY7" fmla="*/ 2068314 h 2377526"/>
                <a:gd name="connsiteX8" fmla="*/ 884955 w 1867971"/>
                <a:gd name="connsiteY8" fmla="*/ 2202626 h 2377526"/>
                <a:gd name="connsiteX9" fmla="*/ 1117273 w 1867971"/>
                <a:gd name="connsiteY9" fmla="*/ 2377389 h 2377526"/>
                <a:gd name="connsiteX10" fmla="*/ 1336842 w 1867971"/>
                <a:gd name="connsiteY10" fmla="*/ 2223361 h 2377526"/>
                <a:gd name="connsiteX11" fmla="*/ 1639078 w 1867971"/>
                <a:gd name="connsiteY11" fmla="*/ 1803243 h 2377526"/>
                <a:gd name="connsiteX12" fmla="*/ 1838113 w 1867971"/>
                <a:gd name="connsiteY12" fmla="*/ 1336149 h 2377526"/>
                <a:gd name="connsiteX13" fmla="*/ 1857274 w 1867971"/>
                <a:gd name="connsiteY13" fmla="*/ 742895 h 2377526"/>
                <a:gd name="connsiteX14" fmla="*/ 1741431 w 1867971"/>
                <a:gd name="connsiteY14" fmla="*/ 284893 h 2377526"/>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8443 h 2584005"/>
                <a:gd name="connsiteX1" fmla="*/ 807806 w 1867971"/>
                <a:gd name="connsiteY1" fmla="*/ 4605 h 2584005"/>
                <a:gd name="connsiteX2" fmla="*/ 281584 w 1867971"/>
                <a:gd name="connsiteY2" fmla="*/ 209312 h 2584005"/>
                <a:gd name="connsiteX3" fmla="*/ 6095 w 1867971"/>
                <a:gd name="connsiteY3" fmla="*/ 599596 h 2584005"/>
                <a:gd name="connsiteX4" fmla="*/ 129184 w 1867971"/>
                <a:gd name="connsiteY4" fmla="*/ 1104662 h 2584005"/>
                <a:gd name="connsiteX5" fmla="*/ 558172 w 1867971"/>
                <a:gd name="connsiteY5" fmla="*/ 1360633 h 2584005"/>
                <a:gd name="connsiteX6" fmla="*/ 777248 w 1867971"/>
                <a:gd name="connsiteY6" fmla="*/ 1684965 h 2584005"/>
                <a:gd name="connsiteX7" fmla="*/ 830002 w 1867971"/>
                <a:gd name="connsiteY7" fmla="*/ 2076212 h 2584005"/>
                <a:gd name="connsiteX8" fmla="*/ 804361 w 1867971"/>
                <a:gd name="connsiteY8" fmla="*/ 2274793 h 2584005"/>
                <a:gd name="connsiteX9" fmla="*/ 884955 w 1867971"/>
                <a:gd name="connsiteY9" fmla="*/ 2409105 h 2584005"/>
                <a:gd name="connsiteX10" fmla="*/ 1117273 w 1867971"/>
                <a:gd name="connsiteY10" fmla="*/ 2583868 h 2584005"/>
                <a:gd name="connsiteX11" fmla="*/ 1336842 w 1867971"/>
                <a:gd name="connsiteY11" fmla="*/ 2429840 h 2584005"/>
                <a:gd name="connsiteX12" fmla="*/ 1639078 w 1867971"/>
                <a:gd name="connsiteY12" fmla="*/ 2009722 h 2584005"/>
                <a:gd name="connsiteX13" fmla="*/ 1838113 w 1867971"/>
                <a:gd name="connsiteY13" fmla="*/ 1542628 h 2584005"/>
                <a:gd name="connsiteX14" fmla="*/ 1857274 w 1867971"/>
                <a:gd name="connsiteY14" fmla="*/ 949374 h 2584005"/>
                <a:gd name="connsiteX15" fmla="*/ 1741431 w 1867971"/>
                <a:gd name="connsiteY15" fmla="*/ 491372 h 2584005"/>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04361 w 1867971"/>
                <a:gd name="connsiteY8" fmla="*/ 2270188 h 2579400"/>
                <a:gd name="connsiteX9" fmla="*/ 884955 w 1867971"/>
                <a:gd name="connsiteY9" fmla="*/ 2404500 h 2579400"/>
                <a:gd name="connsiteX10" fmla="*/ 1117273 w 1867971"/>
                <a:gd name="connsiteY10" fmla="*/ 2579263 h 2579400"/>
                <a:gd name="connsiteX11" fmla="*/ 1336842 w 1867971"/>
                <a:gd name="connsiteY11" fmla="*/ 2425235 h 2579400"/>
                <a:gd name="connsiteX12" fmla="*/ 1639078 w 1867971"/>
                <a:gd name="connsiteY12" fmla="*/ 2005117 h 2579400"/>
                <a:gd name="connsiteX13" fmla="*/ 1838113 w 1867971"/>
                <a:gd name="connsiteY13" fmla="*/ 1538023 h 2579400"/>
                <a:gd name="connsiteX14" fmla="*/ 1857274 w 1867971"/>
                <a:gd name="connsiteY14" fmla="*/ 944769 h 2579400"/>
                <a:gd name="connsiteX15" fmla="*/ 1741431 w 1867971"/>
                <a:gd name="connsiteY15" fmla="*/ 486767 h 2579400"/>
                <a:gd name="connsiteX0" fmla="*/ 1663764 w 1867971"/>
                <a:gd name="connsiteY0" fmla="*/ 393838 h 2579400"/>
                <a:gd name="connsiteX1" fmla="*/ 807806 w 1867971"/>
                <a:gd name="connsiteY1" fmla="*/ 0 h 2579400"/>
                <a:gd name="connsiteX2" fmla="*/ 281584 w 1867971"/>
                <a:gd name="connsiteY2" fmla="*/ 204707 h 2579400"/>
                <a:gd name="connsiteX3" fmla="*/ 6095 w 1867971"/>
                <a:gd name="connsiteY3" fmla="*/ 594991 h 2579400"/>
                <a:gd name="connsiteX4" fmla="*/ 129184 w 1867971"/>
                <a:gd name="connsiteY4" fmla="*/ 1100057 h 2579400"/>
                <a:gd name="connsiteX5" fmla="*/ 558172 w 1867971"/>
                <a:gd name="connsiteY5" fmla="*/ 1356028 h 2579400"/>
                <a:gd name="connsiteX6" fmla="*/ 777248 w 1867971"/>
                <a:gd name="connsiteY6" fmla="*/ 1680360 h 2579400"/>
                <a:gd name="connsiteX7" fmla="*/ 830002 w 1867971"/>
                <a:gd name="connsiteY7" fmla="*/ 2071607 h 2579400"/>
                <a:gd name="connsiteX8" fmla="*/ 884955 w 1867971"/>
                <a:gd name="connsiteY8" fmla="*/ 2404500 h 2579400"/>
                <a:gd name="connsiteX9" fmla="*/ 1117273 w 1867971"/>
                <a:gd name="connsiteY9" fmla="*/ 2579263 h 2579400"/>
                <a:gd name="connsiteX10" fmla="*/ 1336842 w 1867971"/>
                <a:gd name="connsiteY10" fmla="*/ 2425235 h 2579400"/>
                <a:gd name="connsiteX11" fmla="*/ 1639078 w 1867971"/>
                <a:gd name="connsiteY11" fmla="*/ 2005117 h 2579400"/>
                <a:gd name="connsiteX12" fmla="*/ 1838113 w 1867971"/>
                <a:gd name="connsiteY12" fmla="*/ 1538023 h 2579400"/>
                <a:gd name="connsiteX13" fmla="*/ 1857274 w 1867971"/>
                <a:gd name="connsiteY13" fmla="*/ 944769 h 2579400"/>
                <a:gd name="connsiteX14" fmla="*/ 1741431 w 1867971"/>
                <a:gd name="connsiteY14" fmla="*/ 486767 h 2579400"/>
                <a:gd name="connsiteX0" fmla="*/ 1663764 w 1867971"/>
                <a:gd name="connsiteY0" fmla="*/ 393838 h 2580141"/>
                <a:gd name="connsiteX1" fmla="*/ 807806 w 1867971"/>
                <a:gd name="connsiteY1" fmla="*/ 0 h 2580141"/>
                <a:gd name="connsiteX2" fmla="*/ 281584 w 1867971"/>
                <a:gd name="connsiteY2" fmla="*/ 204707 h 2580141"/>
                <a:gd name="connsiteX3" fmla="*/ 6095 w 1867971"/>
                <a:gd name="connsiteY3" fmla="*/ 594991 h 2580141"/>
                <a:gd name="connsiteX4" fmla="*/ 129184 w 1867971"/>
                <a:gd name="connsiteY4" fmla="*/ 1100057 h 2580141"/>
                <a:gd name="connsiteX5" fmla="*/ 558172 w 1867971"/>
                <a:gd name="connsiteY5" fmla="*/ 1356028 h 2580141"/>
                <a:gd name="connsiteX6" fmla="*/ 777248 w 1867971"/>
                <a:gd name="connsiteY6" fmla="*/ 1680360 h 2580141"/>
                <a:gd name="connsiteX7" fmla="*/ 830002 w 1867971"/>
                <a:gd name="connsiteY7" fmla="*/ 2071607 h 2580141"/>
                <a:gd name="connsiteX8" fmla="*/ 947526 w 1867971"/>
                <a:gd name="connsiteY8" fmla="*/ 2368551 h 2580141"/>
                <a:gd name="connsiteX9" fmla="*/ 1117273 w 1867971"/>
                <a:gd name="connsiteY9" fmla="*/ 2579263 h 2580141"/>
                <a:gd name="connsiteX10" fmla="*/ 1336842 w 1867971"/>
                <a:gd name="connsiteY10" fmla="*/ 2425235 h 2580141"/>
                <a:gd name="connsiteX11" fmla="*/ 1639078 w 1867971"/>
                <a:gd name="connsiteY11" fmla="*/ 2005117 h 2580141"/>
                <a:gd name="connsiteX12" fmla="*/ 1838113 w 1867971"/>
                <a:gd name="connsiteY12" fmla="*/ 1538023 h 2580141"/>
                <a:gd name="connsiteX13" fmla="*/ 1857274 w 1867971"/>
                <a:gd name="connsiteY13" fmla="*/ 944769 h 2580141"/>
                <a:gd name="connsiteX14" fmla="*/ 1741431 w 1867971"/>
                <a:gd name="connsiteY14" fmla="*/ 486767 h 2580141"/>
                <a:gd name="connsiteX0" fmla="*/ 1663764 w 1867971"/>
                <a:gd name="connsiteY0" fmla="*/ 393838 h 2551764"/>
                <a:gd name="connsiteX1" fmla="*/ 807806 w 1867971"/>
                <a:gd name="connsiteY1" fmla="*/ 0 h 2551764"/>
                <a:gd name="connsiteX2" fmla="*/ 281584 w 1867971"/>
                <a:gd name="connsiteY2" fmla="*/ 204707 h 2551764"/>
                <a:gd name="connsiteX3" fmla="*/ 6095 w 1867971"/>
                <a:gd name="connsiteY3" fmla="*/ 594991 h 2551764"/>
                <a:gd name="connsiteX4" fmla="*/ 129184 w 1867971"/>
                <a:gd name="connsiteY4" fmla="*/ 1100057 h 2551764"/>
                <a:gd name="connsiteX5" fmla="*/ 558172 w 1867971"/>
                <a:gd name="connsiteY5" fmla="*/ 1356028 h 2551764"/>
                <a:gd name="connsiteX6" fmla="*/ 777248 w 1867971"/>
                <a:gd name="connsiteY6" fmla="*/ 1680360 h 2551764"/>
                <a:gd name="connsiteX7" fmla="*/ 830002 w 1867971"/>
                <a:gd name="connsiteY7" fmla="*/ 2071607 h 2551764"/>
                <a:gd name="connsiteX8" fmla="*/ 947526 w 1867971"/>
                <a:gd name="connsiteY8" fmla="*/ 2368551 h 2551764"/>
                <a:gd name="connsiteX9" fmla="*/ 1070344 w 1867971"/>
                <a:gd name="connsiteY9" fmla="*/ 2550504 h 2551764"/>
                <a:gd name="connsiteX10" fmla="*/ 1336842 w 1867971"/>
                <a:gd name="connsiteY10" fmla="*/ 2425235 h 2551764"/>
                <a:gd name="connsiteX11" fmla="*/ 1639078 w 1867971"/>
                <a:gd name="connsiteY11" fmla="*/ 2005117 h 2551764"/>
                <a:gd name="connsiteX12" fmla="*/ 1838113 w 1867971"/>
                <a:gd name="connsiteY12" fmla="*/ 1538023 h 2551764"/>
                <a:gd name="connsiteX13" fmla="*/ 1857274 w 1867971"/>
                <a:gd name="connsiteY13" fmla="*/ 944769 h 2551764"/>
                <a:gd name="connsiteX14" fmla="*/ 1741431 w 1867971"/>
                <a:gd name="connsiteY14" fmla="*/ 486767 h 2551764"/>
                <a:gd name="connsiteX0" fmla="*/ 1663764 w 1867971"/>
                <a:gd name="connsiteY0" fmla="*/ 393838 h 2608694"/>
                <a:gd name="connsiteX1" fmla="*/ 807806 w 1867971"/>
                <a:gd name="connsiteY1" fmla="*/ 0 h 2608694"/>
                <a:gd name="connsiteX2" fmla="*/ 281584 w 1867971"/>
                <a:gd name="connsiteY2" fmla="*/ 204707 h 2608694"/>
                <a:gd name="connsiteX3" fmla="*/ 6095 w 1867971"/>
                <a:gd name="connsiteY3" fmla="*/ 594991 h 2608694"/>
                <a:gd name="connsiteX4" fmla="*/ 129184 w 1867971"/>
                <a:gd name="connsiteY4" fmla="*/ 1100057 h 2608694"/>
                <a:gd name="connsiteX5" fmla="*/ 558172 w 1867971"/>
                <a:gd name="connsiteY5" fmla="*/ 1356028 h 2608694"/>
                <a:gd name="connsiteX6" fmla="*/ 777248 w 1867971"/>
                <a:gd name="connsiteY6" fmla="*/ 1680360 h 2608694"/>
                <a:gd name="connsiteX7" fmla="*/ 830002 w 1867971"/>
                <a:gd name="connsiteY7" fmla="*/ 2071607 h 2608694"/>
                <a:gd name="connsiteX8" fmla="*/ 947526 w 1867971"/>
                <a:gd name="connsiteY8" fmla="*/ 2368551 h 2608694"/>
                <a:gd name="connsiteX9" fmla="*/ 1179844 w 1867971"/>
                <a:gd name="connsiteY9" fmla="*/ 2608023 h 2608694"/>
                <a:gd name="connsiteX10" fmla="*/ 1336842 w 1867971"/>
                <a:gd name="connsiteY10" fmla="*/ 2425235 h 2608694"/>
                <a:gd name="connsiteX11" fmla="*/ 1639078 w 1867971"/>
                <a:gd name="connsiteY11" fmla="*/ 2005117 h 2608694"/>
                <a:gd name="connsiteX12" fmla="*/ 1838113 w 1867971"/>
                <a:gd name="connsiteY12" fmla="*/ 1538023 h 2608694"/>
                <a:gd name="connsiteX13" fmla="*/ 1857274 w 1867971"/>
                <a:gd name="connsiteY13" fmla="*/ 944769 h 2608694"/>
                <a:gd name="connsiteX14" fmla="*/ 1741431 w 1867971"/>
                <a:gd name="connsiteY14" fmla="*/ 486767 h 2608694"/>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30002 w 1867971"/>
                <a:gd name="connsiteY7" fmla="*/ 207160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88475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777248 w 1867971"/>
                <a:gd name="connsiteY6" fmla="*/ 1680360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39502 w 1867971"/>
                <a:gd name="connsiteY7" fmla="*/ 2064417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3764 w 1867971"/>
                <a:gd name="connsiteY0" fmla="*/ 393838 h 2609910"/>
                <a:gd name="connsiteX1" fmla="*/ 807806 w 1867971"/>
                <a:gd name="connsiteY1" fmla="*/ 0 h 2609910"/>
                <a:gd name="connsiteX2" fmla="*/ 281584 w 1867971"/>
                <a:gd name="connsiteY2" fmla="*/ 204707 h 2609910"/>
                <a:gd name="connsiteX3" fmla="*/ 6095 w 1867971"/>
                <a:gd name="connsiteY3" fmla="*/ 594991 h 2609910"/>
                <a:gd name="connsiteX4" fmla="*/ 129184 w 1867971"/>
                <a:gd name="connsiteY4" fmla="*/ 1100057 h 2609910"/>
                <a:gd name="connsiteX5" fmla="*/ 558172 w 1867971"/>
                <a:gd name="connsiteY5" fmla="*/ 1356028 h 2609910"/>
                <a:gd name="connsiteX6" fmla="*/ 878927 w 1867971"/>
                <a:gd name="connsiteY6" fmla="*/ 1637221 h 2609910"/>
                <a:gd name="connsiteX7" fmla="*/ 908216 w 1867971"/>
                <a:gd name="connsiteY7" fmla="*/ 2042848 h 2609910"/>
                <a:gd name="connsiteX8" fmla="*/ 947526 w 1867971"/>
                <a:gd name="connsiteY8" fmla="*/ 2368551 h 2609910"/>
                <a:gd name="connsiteX9" fmla="*/ 1179844 w 1867971"/>
                <a:gd name="connsiteY9" fmla="*/ 2608023 h 2609910"/>
                <a:gd name="connsiteX10" fmla="*/ 1383771 w 1867971"/>
                <a:gd name="connsiteY10" fmla="*/ 2453994 h 2609910"/>
                <a:gd name="connsiteX11" fmla="*/ 1639078 w 1867971"/>
                <a:gd name="connsiteY11" fmla="*/ 2005117 h 2609910"/>
                <a:gd name="connsiteX12" fmla="*/ 1838113 w 1867971"/>
                <a:gd name="connsiteY12" fmla="*/ 1538023 h 2609910"/>
                <a:gd name="connsiteX13" fmla="*/ 1857274 w 1867971"/>
                <a:gd name="connsiteY13" fmla="*/ 944769 h 2609910"/>
                <a:gd name="connsiteX14" fmla="*/ 1741431 w 1867971"/>
                <a:gd name="connsiteY14" fmla="*/ 486767 h 2609910"/>
                <a:gd name="connsiteX0" fmla="*/ 1664528 w 1868735"/>
                <a:gd name="connsiteY0" fmla="*/ 393838 h 2609910"/>
                <a:gd name="connsiteX1" fmla="*/ 808570 w 1868735"/>
                <a:gd name="connsiteY1" fmla="*/ 0 h 2609910"/>
                <a:gd name="connsiteX2" fmla="*/ 282348 w 1868735"/>
                <a:gd name="connsiteY2" fmla="*/ 204707 h 2609910"/>
                <a:gd name="connsiteX3" fmla="*/ 6859 w 1868735"/>
                <a:gd name="connsiteY3" fmla="*/ 594991 h 2609910"/>
                <a:gd name="connsiteX4" fmla="*/ 129948 w 1868735"/>
                <a:gd name="connsiteY4" fmla="*/ 1100057 h 2609910"/>
                <a:gd name="connsiteX5" fmla="*/ 621508 w 1868735"/>
                <a:gd name="connsiteY5" fmla="*/ 1320079 h 2609910"/>
                <a:gd name="connsiteX6" fmla="*/ 879691 w 1868735"/>
                <a:gd name="connsiteY6" fmla="*/ 1637221 h 2609910"/>
                <a:gd name="connsiteX7" fmla="*/ 908980 w 1868735"/>
                <a:gd name="connsiteY7" fmla="*/ 2042848 h 2609910"/>
                <a:gd name="connsiteX8" fmla="*/ 948290 w 1868735"/>
                <a:gd name="connsiteY8" fmla="*/ 2368551 h 2609910"/>
                <a:gd name="connsiteX9" fmla="*/ 1180608 w 1868735"/>
                <a:gd name="connsiteY9" fmla="*/ 2608023 h 2609910"/>
                <a:gd name="connsiteX10" fmla="*/ 1384535 w 1868735"/>
                <a:gd name="connsiteY10" fmla="*/ 2453994 h 2609910"/>
                <a:gd name="connsiteX11" fmla="*/ 1639842 w 1868735"/>
                <a:gd name="connsiteY11" fmla="*/ 2005117 h 2609910"/>
                <a:gd name="connsiteX12" fmla="*/ 1838877 w 1868735"/>
                <a:gd name="connsiteY12" fmla="*/ 1538023 h 2609910"/>
                <a:gd name="connsiteX13" fmla="*/ 1858038 w 1868735"/>
                <a:gd name="connsiteY13" fmla="*/ 944769 h 2609910"/>
                <a:gd name="connsiteX14" fmla="*/ 1742195 w 1868735"/>
                <a:gd name="connsiteY14" fmla="*/ 486767 h 2609910"/>
                <a:gd name="connsiteX0" fmla="*/ 1665207 w 1869414"/>
                <a:gd name="connsiteY0" fmla="*/ 393838 h 2609910"/>
                <a:gd name="connsiteX1" fmla="*/ 809249 w 1869414"/>
                <a:gd name="connsiteY1" fmla="*/ 0 h 2609910"/>
                <a:gd name="connsiteX2" fmla="*/ 283027 w 1869414"/>
                <a:gd name="connsiteY2" fmla="*/ 204707 h 2609910"/>
                <a:gd name="connsiteX3" fmla="*/ 7538 w 1869414"/>
                <a:gd name="connsiteY3" fmla="*/ 594991 h 2609910"/>
                <a:gd name="connsiteX4" fmla="*/ 130627 w 1869414"/>
                <a:gd name="connsiteY4" fmla="*/ 1100057 h 2609910"/>
                <a:gd name="connsiteX5" fmla="*/ 669116 w 1869414"/>
                <a:gd name="connsiteY5" fmla="*/ 1312890 h 2609910"/>
                <a:gd name="connsiteX6" fmla="*/ 880370 w 1869414"/>
                <a:gd name="connsiteY6" fmla="*/ 1637221 h 2609910"/>
                <a:gd name="connsiteX7" fmla="*/ 909659 w 1869414"/>
                <a:gd name="connsiteY7" fmla="*/ 2042848 h 2609910"/>
                <a:gd name="connsiteX8" fmla="*/ 948969 w 1869414"/>
                <a:gd name="connsiteY8" fmla="*/ 2368551 h 2609910"/>
                <a:gd name="connsiteX9" fmla="*/ 1181287 w 1869414"/>
                <a:gd name="connsiteY9" fmla="*/ 2608023 h 2609910"/>
                <a:gd name="connsiteX10" fmla="*/ 1385214 w 1869414"/>
                <a:gd name="connsiteY10" fmla="*/ 2453994 h 2609910"/>
                <a:gd name="connsiteX11" fmla="*/ 1640521 w 1869414"/>
                <a:gd name="connsiteY11" fmla="*/ 2005117 h 2609910"/>
                <a:gd name="connsiteX12" fmla="*/ 1839556 w 1869414"/>
                <a:gd name="connsiteY12" fmla="*/ 1538023 h 2609910"/>
                <a:gd name="connsiteX13" fmla="*/ 1858717 w 1869414"/>
                <a:gd name="connsiteY13" fmla="*/ 944769 h 2609910"/>
                <a:gd name="connsiteX14" fmla="*/ 1742874 w 1869414"/>
                <a:gd name="connsiteY14" fmla="*/ 486767 h 2609910"/>
                <a:gd name="connsiteX0" fmla="*/ 1665208 w 1869415"/>
                <a:gd name="connsiteY0" fmla="*/ 393838 h 2609910"/>
                <a:gd name="connsiteX1" fmla="*/ 809250 w 1869415"/>
                <a:gd name="connsiteY1" fmla="*/ 0 h 2609910"/>
                <a:gd name="connsiteX2" fmla="*/ 283028 w 1869415"/>
                <a:gd name="connsiteY2" fmla="*/ 204707 h 2609910"/>
                <a:gd name="connsiteX3" fmla="*/ 7539 w 1869415"/>
                <a:gd name="connsiteY3" fmla="*/ 594991 h 2609910"/>
                <a:gd name="connsiteX4" fmla="*/ 130628 w 1869415"/>
                <a:gd name="connsiteY4" fmla="*/ 1100057 h 2609910"/>
                <a:gd name="connsiteX5" fmla="*/ 669117 w 1869415"/>
                <a:gd name="connsiteY5" fmla="*/ 1312890 h 2609910"/>
                <a:gd name="connsiteX6" fmla="*/ 872549 w 1869415"/>
                <a:gd name="connsiteY6" fmla="*/ 1680360 h 2609910"/>
                <a:gd name="connsiteX7" fmla="*/ 909660 w 1869415"/>
                <a:gd name="connsiteY7" fmla="*/ 2042848 h 2609910"/>
                <a:gd name="connsiteX8" fmla="*/ 948970 w 1869415"/>
                <a:gd name="connsiteY8" fmla="*/ 2368551 h 2609910"/>
                <a:gd name="connsiteX9" fmla="*/ 1181288 w 1869415"/>
                <a:gd name="connsiteY9" fmla="*/ 2608023 h 2609910"/>
                <a:gd name="connsiteX10" fmla="*/ 1385215 w 1869415"/>
                <a:gd name="connsiteY10" fmla="*/ 2453994 h 2609910"/>
                <a:gd name="connsiteX11" fmla="*/ 1640522 w 1869415"/>
                <a:gd name="connsiteY11" fmla="*/ 2005117 h 2609910"/>
                <a:gd name="connsiteX12" fmla="*/ 1839557 w 1869415"/>
                <a:gd name="connsiteY12" fmla="*/ 1538023 h 2609910"/>
                <a:gd name="connsiteX13" fmla="*/ 1858718 w 1869415"/>
                <a:gd name="connsiteY13" fmla="*/ 944769 h 2609910"/>
                <a:gd name="connsiteX14" fmla="*/ 1742875 w 1869415"/>
                <a:gd name="connsiteY14" fmla="*/ 486767 h 2609910"/>
                <a:gd name="connsiteX0" fmla="*/ 1659298 w 1863505"/>
                <a:gd name="connsiteY0" fmla="*/ 393838 h 2609910"/>
                <a:gd name="connsiteX1" fmla="*/ 803340 w 1863505"/>
                <a:gd name="connsiteY1" fmla="*/ 0 h 2609910"/>
                <a:gd name="connsiteX2" fmla="*/ 277118 w 1863505"/>
                <a:gd name="connsiteY2" fmla="*/ 204707 h 2609910"/>
                <a:gd name="connsiteX3" fmla="*/ 1629 w 1863505"/>
                <a:gd name="connsiteY3" fmla="*/ 594991 h 2609910"/>
                <a:gd name="connsiteX4" fmla="*/ 187289 w 1863505"/>
                <a:gd name="connsiteY4" fmla="*/ 1071298 h 2609910"/>
                <a:gd name="connsiteX5" fmla="*/ 663207 w 1863505"/>
                <a:gd name="connsiteY5" fmla="*/ 1312890 h 2609910"/>
                <a:gd name="connsiteX6" fmla="*/ 866639 w 1863505"/>
                <a:gd name="connsiteY6" fmla="*/ 1680360 h 2609910"/>
                <a:gd name="connsiteX7" fmla="*/ 903750 w 1863505"/>
                <a:gd name="connsiteY7" fmla="*/ 2042848 h 2609910"/>
                <a:gd name="connsiteX8" fmla="*/ 943060 w 1863505"/>
                <a:gd name="connsiteY8" fmla="*/ 2368551 h 2609910"/>
                <a:gd name="connsiteX9" fmla="*/ 1175378 w 1863505"/>
                <a:gd name="connsiteY9" fmla="*/ 2608023 h 2609910"/>
                <a:gd name="connsiteX10" fmla="*/ 1379305 w 1863505"/>
                <a:gd name="connsiteY10" fmla="*/ 2453994 h 2609910"/>
                <a:gd name="connsiteX11" fmla="*/ 1634612 w 1863505"/>
                <a:gd name="connsiteY11" fmla="*/ 2005117 h 2609910"/>
                <a:gd name="connsiteX12" fmla="*/ 1833647 w 1863505"/>
                <a:gd name="connsiteY12" fmla="*/ 1538023 h 2609910"/>
                <a:gd name="connsiteX13" fmla="*/ 1852808 w 1863505"/>
                <a:gd name="connsiteY13" fmla="*/ 944769 h 2609910"/>
                <a:gd name="connsiteX14" fmla="*/ 1736965 w 1863505"/>
                <a:gd name="connsiteY14" fmla="*/ 486767 h 260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3505" h="2609910">
                  <a:moveTo>
                    <a:pt x="1659298" y="393838"/>
                  </a:moveTo>
                  <a:cubicBezTo>
                    <a:pt x="1349781" y="189195"/>
                    <a:pt x="1033703" y="31522"/>
                    <a:pt x="803340" y="0"/>
                  </a:cubicBezTo>
                  <a:cubicBezTo>
                    <a:pt x="557334" y="25996"/>
                    <a:pt x="410737" y="105542"/>
                    <a:pt x="277118" y="204707"/>
                  </a:cubicBezTo>
                  <a:cubicBezTo>
                    <a:pt x="143499" y="303872"/>
                    <a:pt x="16601" y="450559"/>
                    <a:pt x="1629" y="594991"/>
                  </a:cubicBezTo>
                  <a:cubicBezTo>
                    <a:pt x="-13343" y="739423"/>
                    <a:pt x="77026" y="951648"/>
                    <a:pt x="187289" y="1071298"/>
                  </a:cubicBezTo>
                  <a:cubicBezTo>
                    <a:pt x="297552" y="1190948"/>
                    <a:pt x="549982" y="1211380"/>
                    <a:pt x="663207" y="1312890"/>
                  </a:cubicBezTo>
                  <a:cubicBezTo>
                    <a:pt x="776432" y="1414400"/>
                    <a:pt x="826549" y="1558700"/>
                    <a:pt x="866639" y="1680360"/>
                  </a:cubicBezTo>
                  <a:cubicBezTo>
                    <a:pt x="906729" y="1802020"/>
                    <a:pt x="891013" y="1928150"/>
                    <a:pt x="903750" y="2042848"/>
                  </a:cubicBezTo>
                  <a:cubicBezTo>
                    <a:pt x="916487" y="2157546"/>
                    <a:pt x="897789" y="2274355"/>
                    <a:pt x="943060" y="2368551"/>
                  </a:cubicBezTo>
                  <a:cubicBezTo>
                    <a:pt x="988331" y="2462747"/>
                    <a:pt x="1102671" y="2593783"/>
                    <a:pt x="1175378" y="2608023"/>
                  </a:cubicBezTo>
                  <a:cubicBezTo>
                    <a:pt x="1248085" y="2622263"/>
                    <a:pt x="1302766" y="2554478"/>
                    <a:pt x="1379305" y="2453994"/>
                  </a:cubicBezTo>
                  <a:cubicBezTo>
                    <a:pt x="1455844" y="2353510"/>
                    <a:pt x="1558888" y="2157779"/>
                    <a:pt x="1634612" y="2005117"/>
                  </a:cubicBezTo>
                  <a:cubicBezTo>
                    <a:pt x="1710336" y="1852455"/>
                    <a:pt x="1797281" y="1714748"/>
                    <a:pt x="1833647" y="1538023"/>
                  </a:cubicBezTo>
                  <a:cubicBezTo>
                    <a:pt x="1870013" y="1361298"/>
                    <a:pt x="1868922" y="1119978"/>
                    <a:pt x="1852808" y="944769"/>
                  </a:cubicBezTo>
                  <a:cubicBezTo>
                    <a:pt x="1836694" y="769560"/>
                    <a:pt x="1792059" y="637606"/>
                    <a:pt x="1736965" y="486767"/>
                  </a:cubicBezTo>
                </a:path>
              </a:pathLst>
            </a:custGeom>
            <a:noFill/>
            <a:ln w="63500" cap="rnd">
              <a:solidFill>
                <a:schemeClr val="accent2"/>
              </a:solidFill>
              <a:prstDash val="sysDot"/>
              <a:tailEnd type="triangle"/>
            </a:ln>
            <a:effectLst>
              <a:glow rad="1016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p:cNvSpPr/>
            <p:nvPr/>
          </p:nvSpPr>
          <p:spPr>
            <a:xfrm rot="20144837">
              <a:off x="6785831" y="1997745"/>
              <a:ext cx="1590344" cy="258987"/>
            </a:xfrm>
            <a:prstGeom prst="rect">
              <a:avLst/>
            </a:prstGeom>
          </p:spPr>
          <p:txBody>
            <a:bodyPr wrap="none">
              <a:spAutoFit/>
            </a:bodyPr>
            <a:lstStyle/>
            <a:p>
              <a:pPr algn="ctr"/>
              <a:r>
                <a:rPr lang="ja-JP" altLang="en-US" sz="1000" dirty="0">
                  <a:latin typeface="Meiryo UI" panose="020B0604030504040204" pitchFamily="50" charset="-128"/>
                  <a:ea typeface="Meiryo UI" panose="020B0604030504040204" pitchFamily="50" charset="-128"/>
                  <a:cs typeface="ＭＳ Ｐゴシック" panose="020B0600070205080204" pitchFamily="50" charset="-128"/>
                </a:rPr>
                <a:t>夢洲アクセス（北ルート）</a:t>
              </a:r>
              <a:endParaRPr lang="ja-JP" altLang="en-US" sz="1000" dirty="0"/>
            </a:p>
          </p:txBody>
        </p:sp>
        <p:sp>
          <p:nvSpPr>
            <p:cNvPr id="238" name="テキスト ボックス 96"/>
            <p:cNvSpPr txBox="1"/>
            <p:nvPr/>
          </p:nvSpPr>
          <p:spPr>
            <a:xfrm>
              <a:off x="8877340" y="2429105"/>
              <a:ext cx="981028" cy="13423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TUGBOAT_TAISHO</a:t>
              </a:r>
            </a:p>
          </p:txBody>
        </p:sp>
        <p:sp>
          <p:nvSpPr>
            <p:cNvPr id="138" name="テキスト ボックス 96"/>
            <p:cNvSpPr txBox="1"/>
            <p:nvPr/>
          </p:nvSpPr>
          <p:spPr>
            <a:xfrm>
              <a:off x="7015284" y="2932869"/>
              <a:ext cx="495518" cy="259675"/>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中央突堤</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北岸壁</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0" name="テキスト ボックス 96"/>
            <p:cNvSpPr txBox="1"/>
            <p:nvPr/>
          </p:nvSpPr>
          <p:spPr>
            <a:xfrm>
              <a:off x="5826325" y="1986113"/>
              <a:ext cx="1292475" cy="29172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舞洲運動広場・</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球技場・野球場</a:t>
              </a:r>
              <a:endParaRPr lang="en-US" altLang="ja-JP" sz="641"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テキスト ボックス 96"/>
            <p:cNvSpPr txBox="1">
              <a:spLocks/>
            </p:cNvSpPr>
            <p:nvPr/>
          </p:nvSpPr>
          <p:spPr>
            <a:xfrm>
              <a:off x="5820537" y="2357523"/>
              <a:ext cx="500283"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pPr algn="ctr"/>
              <a:r>
                <a:rPr lang="ja-JP" altLang="en-US"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舞洲緑地</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9" name="正方形/長方形 88">
            <a:extLst>
              <a:ext uri="{FF2B5EF4-FFF2-40B4-BE49-F238E27FC236}">
                <a16:creationId xmlns:a16="http://schemas.microsoft.com/office/drawing/2014/main" id="{FC0B0F13-B09C-436C-939D-5E849C5C210E}"/>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６</a:t>
            </a:r>
            <a:r>
              <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大阪～堺の取組み</a:t>
            </a:r>
            <a:endParaRPr lang="ja-JP" altLang="ja-JP"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スライド番号プレースホルダー 2"/>
          <p:cNvSpPr>
            <a:spLocks noGrp="1"/>
          </p:cNvSpPr>
          <p:nvPr>
            <p:ph type="sldNum" sz="quarter" idx="12"/>
          </p:nvPr>
        </p:nvSpPr>
        <p:spPr/>
        <p:txBody>
          <a:bodyPr/>
          <a:lstStyle/>
          <a:p>
            <a:fld id="{55E63B8D-343A-47A5-AEB8-D946B11BC2E3}" type="slidenum">
              <a:rPr kumimoji="1" lang="ja-JP" altLang="en-US" smtClean="0"/>
              <a:pPr/>
              <a:t>28</a:t>
            </a:fld>
            <a:endParaRPr kumimoji="1" lang="ja-JP" altLang="en-US" dirty="0"/>
          </a:p>
        </p:txBody>
      </p:sp>
      <p:sp>
        <p:nvSpPr>
          <p:cNvPr id="143" name="テキスト ボックス 142"/>
          <p:cNvSpPr txBox="1"/>
          <p:nvPr/>
        </p:nvSpPr>
        <p:spPr>
          <a:xfrm>
            <a:off x="4573533" y="6629115"/>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2" name="上矢印 241"/>
          <p:cNvSpPr/>
          <p:nvPr/>
        </p:nvSpPr>
        <p:spPr>
          <a:xfrm rot="18129906">
            <a:off x="8076588" y="4886581"/>
            <a:ext cx="341268" cy="870781"/>
          </a:xfrm>
          <a:prstGeom prst="upArrow">
            <a:avLst>
              <a:gd name="adj1" fmla="val 59697"/>
              <a:gd name="adj2" fmla="val 45189"/>
            </a:avLst>
          </a:prstGeom>
          <a:solidFill>
            <a:srgbClr val="FFFF00">
              <a:alpha val="5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17"/>
          </a:p>
        </p:txBody>
      </p:sp>
      <p:sp>
        <p:nvSpPr>
          <p:cNvPr id="243" name="左右矢印 242"/>
          <p:cNvSpPr/>
          <p:nvPr/>
        </p:nvSpPr>
        <p:spPr>
          <a:xfrm rot="1380000">
            <a:off x="8568023" y="5683647"/>
            <a:ext cx="1391787" cy="343050"/>
          </a:xfrm>
          <a:prstGeom prst="leftRightArrow">
            <a:avLst/>
          </a:prstGeom>
          <a:solidFill>
            <a:srgbClr val="FFFF00">
              <a:alpha val="5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Meiryo UI" panose="020B0604030504040204" pitchFamily="50" charset="-128"/>
                <a:ea typeface="Meiryo UI" panose="020B0604030504040204" pitchFamily="50" charset="-128"/>
              </a:rPr>
              <a:t>新たな交通システム</a:t>
            </a:r>
          </a:p>
        </p:txBody>
      </p:sp>
      <p:sp>
        <p:nvSpPr>
          <p:cNvPr id="244" name="正方形/長方形 243"/>
          <p:cNvSpPr/>
          <p:nvPr/>
        </p:nvSpPr>
        <p:spPr>
          <a:xfrm rot="1959133">
            <a:off x="7847784" y="5200859"/>
            <a:ext cx="801517" cy="242464"/>
          </a:xfrm>
          <a:prstGeom prst="rect">
            <a:avLst/>
          </a:prstGeom>
        </p:spPr>
        <p:txBody>
          <a:bodyPr wrap="none">
            <a:spAutoFit/>
          </a:bodyPr>
          <a:lstStyle/>
          <a:p>
            <a:r>
              <a:rPr lang="ja-JP" altLang="en-US" sz="898" dirty="0">
                <a:latin typeface="Meiryo UI" panose="020B0604030504040204" pitchFamily="50" charset="-128"/>
                <a:ea typeface="Meiryo UI" panose="020B0604030504040204" pitchFamily="50" charset="-128"/>
                <a:cs typeface="ＭＳ Ｐゴシック" panose="020B0600070205080204" pitchFamily="50" charset="-128"/>
              </a:rPr>
              <a:t>臨海部アクセス</a:t>
            </a:r>
            <a:endParaRPr lang="ja-JP" altLang="en-US" sz="898" dirty="0"/>
          </a:p>
        </p:txBody>
      </p:sp>
      <p:sp>
        <p:nvSpPr>
          <p:cNvPr id="208" name="テキスト ボックス 96"/>
          <p:cNvSpPr txBox="1"/>
          <p:nvPr/>
        </p:nvSpPr>
        <p:spPr>
          <a:xfrm>
            <a:off x="6835519" y="5993520"/>
            <a:ext cx="915013" cy="129838"/>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600" b="1"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みなと堺グリーン広場</a:t>
            </a:r>
            <a:endParaRPr lang="en-US" altLang="ja-JP" sz="600" b="1"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9" name="楕円 10"/>
          <p:cNvSpPr>
            <a:spLocks noChangeAspect="1"/>
          </p:cNvSpPr>
          <p:nvPr/>
        </p:nvSpPr>
        <p:spPr>
          <a:xfrm>
            <a:off x="6977817" y="5865482"/>
            <a:ext cx="108000" cy="108000"/>
          </a:xfrm>
          <a:prstGeom prst="ellipse">
            <a:avLst/>
          </a:prstGeom>
          <a:solidFill>
            <a:schemeClr val="accent6"/>
          </a:solidFill>
          <a:ln>
            <a:solidFill>
              <a:schemeClr val="bg1"/>
            </a:solidFill>
          </a:ln>
          <a:scene3d>
            <a:camera prst="orthographicFront"/>
            <a:lightRig rig="threePt" dir="t"/>
          </a:scene3d>
          <a:sp3d contourW="12700">
            <a:bevelT w="38100" h="38100" prst="relaxedInse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71"/>
          </a:p>
        </p:txBody>
      </p:sp>
    </p:spTree>
    <p:extLst>
      <p:ext uri="{BB962C8B-B14F-4D97-AF65-F5344CB8AC3E}">
        <p14:creationId xmlns:p14="http://schemas.microsoft.com/office/powerpoint/2010/main" val="672301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9722BFBD-EF92-4B24-8604-406660CE5C08}"/>
              </a:ext>
            </a:extLst>
          </p:cNvPr>
          <p:cNvSpPr/>
          <p:nvPr/>
        </p:nvSpPr>
        <p:spPr>
          <a:xfrm>
            <a:off x="251999" y="777712"/>
            <a:ext cx="9432000" cy="5796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具体的取組み</a:t>
            </a:r>
            <a:r>
              <a:rPr lang="en-US" altLang="ja-JP" sz="14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p>
          <a:p>
            <a:pPr marL="124735" indent="-62368">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国際観光拠点形成に向けた</a:t>
            </a:r>
            <a:r>
              <a:rPr lang="ja-JP" altLang="en-US" sz="12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・第１期</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統合型リゾートを中心としたまちづくり</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・第２期</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万博の理念を継承したまちづくり</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・第３期</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第１・２期の取組みを活かした</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長期滞在型のまちづくり</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○海上アクセス拠点</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dirty="0">
                <a:solidFill>
                  <a:srgbClr val="000000"/>
                </a:solidFill>
                <a:latin typeface="Meiryo UI" panose="020B0604030504040204" pitchFamily="50" charset="-128"/>
                <a:ea typeface="Meiryo UI" panose="020B0604030504040204" pitchFamily="50" charset="-128"/>
              </a:rPr>
              <a:t>関空はもとより、多くの他のエリアからのアプローチを可能とする海上アクセス拠点を、</a:t>
            </a:r>
            <a:endParaRPr lang="en-US" altLang="ja-JP" sz="1200" dirty="0">
              <a:solidFill>
                <a:srgbClr val="000000"/>
              </a:solidFill>
              <a:latin typeface="Meiryo UI" panose="020B0604030504040204" pitchFamily="50" charset="-128"/>
              <a:ea typeface="Meiryo UI" panose="020B0604030504040204" pitchFamily="50" charset="-128"/>
            </a:endParaRPr>
          </a:p>
          <a:p>
            <a:pPr marL="124735" indent="-62368"/>
            <a:r>
              <a:rPr lang="ja-JP" altLang="en-US" sz="1200" dirty="0">
                <a:solidFill>
                  <a:srgbClr val="000000"/>
                </a:solidFill>
                <a:latin typeface="Meiryo UI" panose="020B0604030504040204" pitchFamily="50" charset="-128"/>
                <a:ea typeface="Meiryo UI" panose="020B0604030504040204" pitchFamily="50" charset="-128"/>
              </a:rPr>
              <a:t>　 臨港緑地との一体性に配慮しながら北側水際線に整備</a:t>
            </a:r>
            <a:endParaRPr lang="ja-JP" altLang="en-US" sz="1200" dirty="0">
              <a:latin typeface="Meiryo UI" panose="020B0604030504040204" pitchFamily="50" charset="-128"/>
              <a:ea typeface="Meiryo UI" panose="020B0604030504040204" pitchFamily="50" charset="-128"/>
            </a:endParaRPr>
          </a:p>
          <a:p>
            <a:pPr marL="124735" indent="-62368"/>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endParaRPr lang="en-US" altLang="ja-JP" sz="1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endParaRPr lang="en-US" altLang="ja-JP" sz="9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endParaRPr lang="en-US" altLang="ja-JP" sz="10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○スマートなまちづくり</a:t>
            </a:r>
          </a:p>
          <a:p>
            <a:pPr marL="68037"/>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最先端のスマート技術やエリアマネジメントにより、緊急時には行政とも速やかに連携できるよう平時から</a:t>
            </a:r>
            <a:r>
              <a:rPr lang="ja-JP" altLang="en-US" sz="12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取組みを</a:t>
            </a: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進め、安全・安心なまちを実現</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68037"/>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68037"/>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68037"/>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72304" y="893571"/>
            <a:ext cx="3842101" cy="3307802"/>
          </a:xfrm>
          <a:prstGeom prst="rect">
            <a:avLst/>
          </a:prstGeom>
        </p:spPr>
      </p:pic>
      <p:pic>
        <p:nvPicPr>
          <p:cNvPr id="14" name="図 13">
            <a:extLst>
              <a:ext uri="{FF2B5EF4-FFF2-40B4-BE49-F238E27FC236}">
                <a16:creationId xmlns:a16="http://schemas.microsoft.com/office/drawing/2014/main" id="{0CC7F631-E2F4-43D5-98ED-ADB82C4B23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4683" y="1069521"/>
            <a:ext cx="2147584" cy="1432033"/>
          </a:xfrm>
          <a:prstGeom prst="rect">
            <a:avLst/>
          </a:prstGeom>
        </p:spPr>
      </p:pic>
      <p:sp>
        <p:nvSpPr>
          <p:cNvPr id="18" name="正方形/長方形 17"/>
          <p:cNvSpPr/>
          <p:nvPr/>
        </p:nvSpPr>
        <p:spPr>
          <a:xfrm>
            <a:off x="1645588" y="839893"/>
            <a:ext cx="1622560" cy="230832"/>
          </a:xfrm>
          <a:prstGeom prst="rect">
            <a:avLst/>
          </a:prstGeom>
        </p:spPr>
        <p:txBody>
          <a:bodyPr wrap="none">
            <a:spAutoFit/>
          </a:bodyPr>
          <a:lstStyle/>
          <a:p>
            <a:r>
              <a:rPr lang="ja-JP" altLang="en-US" sz="900" kern="100" dirty="0">
                <a:latin typeface="Meiryo UI" panose="020B0604030504040204" pitchFamily="50" charset="-128"/>
                <a:ea typeface="Meiryo UI" panose="020B0604030504040204" pitchFamily="50" charset="-128"/>
              </a:rPr>
              <a:t>出典：夢洲まちづくり基本方針</a:t>
            </a:r>
            <a:endParaRPr lang="ja-JP" altLang="ja-JP" sz="9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正方形/長方形 14"/>
          <p:cNvSpPr/>
          <p:nvPr/>
        </p:nvSpPr>
        <p:spPr>
          <a:xfrm>
            <a:off x="180000" y="468452"/>
            <a:ext cx="1005403" cy="338554"/>
          </a:xfrm>
          <a:prstGeom prst="rect">
            <a:avLst/>
          </a:prstGeom>
        </p:spPr>
        <p:txBody>
          <a:bodyPr wrap="none">
            <a:spAutoFit/>
          </a:bodyPr>
          <a:lstStyle/>
          <a:p>
            <a:r>
              <a:rPr lang="ja-JP" altLang="en-US" sz="1600" kern="100" dirty="0" smtClean="0">
                <a:latin typeface="Meiryo UI" panose="020B0604030504040204" pitchFamily="50" charset="-128"/>
                <a:ea typeface="Meiryo UI" panose="020B0604030504040204" pitchFamily="50" charset="-128"/>
              </a:rPr>
              <a:t>＜夢洲＞</a:t>
            </a:r>
            <a:endParaRPr lang="ja-JP"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1" name="図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050" y="3191934"/>
            <a:ext cx="1543934" cy="924212"/>
          </a:xfrm>
          <a:prstGeom prst="rect">
            <a:avLst/>
          </a:prstGeom>
        </p:spPr>
      </p:pic>
      <p:pic>
        <p:nvPicPr>
          <p:cNvPr id="13" name="図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1030" y="3191933"/>
            <a:ext cx="1634144" cy="924211"/>
          </a:xfrm>
          <a:prstGeom prst="rect">
            <a:avLst/>
          </a:prstGeom>
        </p:spPr>
      </p:pic>
      <p:pic>
        <p:nvPicPr>
          <p:cNvPr id="16" name="図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22732" y="3206556"/>
            <a:ext cx="1952156" cy="885832"/>
          </a:xfrm>
          <a:prstGeom prst="rect">
            <a:avLst/>
          </a:prstGeom>
        </p:spPr>
      </p:pic>
      <p:sp>
        <p:nvSpPr>
          <p:cNvPr id="21" name="正方形/長方形 20"/>
          <p:cNvSpPr/>
          <p:nvPr/>
        </p:nvSpPr>
        <p:spPr>
          <a:xfrm>
            <a:off x="5377313" y="4545245"/>
            <a:ext cx="2331671" cy="246221"/>
          </a:xfrm>
          <a:prstGeom prst="rect">
            <a:avLst/>
          </a:prstGeom>
          <a:solidFill>
            <a:schemeClr val="bg1"/>
          </a:solidFill>
        </p:spPr>
        <p:txBody>
          <a:bodyPr wrap="square">
            <a:spAutoFit/>
          </a:bodyPr>
          <a:lstStyle/>
          <a:p>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取組みイメージ</a:t>
            </a:r>
            <a:r>
              <a:rPr lang="ja-JP" altLang="en-US" sz="1000" dirty="0">
                <a:latin typeface="Meiryo UI" panose="020B0604030504040204" pitchFamily="50" charset="-128"/>
                <a:ea typeface="Meiryo UI" panose="020B0604030504040204" pitchFamily="50" charset="-128"/>
              </a:rPr>
              <a:t>（エリアマネジメント）</a:t>
            </a:r>
          </a:p>
        </p:txBody>
      </p:sp>
      <p:sp>
        <p:nvSpPr>
          <p:cNvPr id="5" name="正方形/長方形 4"/>
          <p:cNvSpPr/>
          <p:nvPr/>
        </p:nvSpPr>
        <p:spPr>
          <a:xfrm>
            <a:off x="463952" y="4545245"/>
            <a:ext cx="2761062" cy="246221"/>
          </a:xfrm>
          <a:prstGeom prst="rect">
            <a:avLst/>
          </a:prstGeom>
          <a:solidFill>
            <a:schemeClr val="bg1"/>
          </a:solidFill>
        </p:spPr>
        <p:txBody>
          <a:bodyPr wrap="square">
            <a:spAutoFit/>
          </a:bodyPr>
          <a:lstStyle/>
          <a:p>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取組みイメージ</a:t>
            </a:r>
            <a:r>
              <a:rPr lang="ja-JP" altLang="en-US" sz="1000" dirty="0">
                <a:latin typeface="Meiryo UI" panose="020B0604030504040204" pitchFamily="50" charset="-128"/>
                <a:ea typeface="Meiryo UI" panose="020B0604030504040204" pitchFamily="50" charset="-128"/>
              </a:rPr>
              <a:t>（ＩＣＴ活用）</a:t>
            </a:r>
          </a:p>
        </p:txBody>
      </p:sp>
      <p:grpSp>
        <p:nvGrpSpPr>
          <p:cNvPr id="80" name="グループ化 79"/>
          <p:cNvGrpSpPr>
            <a:grpSpLocks noChangeAspect="1"/>
          </p:cNvGrpSpPr>
          <p:nvPr/>
        </p:nvGrpSpPr>
        <p:grpSpPr>
          <a:xfrm>
            <a:off x="621349" y="4734620"/>
            <a:ext cx="4738603" cy="1813812"/>
            <a:chOff x="982227" y="8286745"/>
            <a:chExt cx="5568791" cy="2143476"/>
          </a:xfrm>
        </p:grpSpPr>
        <p:grpSp>
          <p:nvGrpSpPr>
            <p:cNvPr id="81" name="Group 4"/>
            <p:cNvGrpSpPr>
              <a:grpSpLocks noChangeAspect="1"/>
            </p:cNvGrpSpPr>
            <p:nvPr/>
          </p:nvGrpSpPr>
          <p:grpSpPr bwMode="auto">
            <a:xfrm>
              <a:off x="982227" y="8286745"/>
              <a:ext cx="4158582" cy="2143476"/>
              <a:chOff x="1932" y="4837"/>
              <a:chExt cx="2786" cy="1436"/>
            </a:xfrm>
          </p:grpSpPr>
          <p:sp>
            <p:nvSpPr>
              <p:cNvPr id="86" name="Freeform 23"/>
              <p:cNvSpPr>
                <a:spLocks/>
              </p:cNvSpPr>
              <p:nvPr/>
            </p:nvSpPr>
            <p:spPr bwMode="auto">
              <a:xfrm>
                <a:off x="2958" y="5355"/>
                <a:ext cx="1668" cy="324"/>
              </a:xfrm>
              <a:custGeom>
                <a:avLst/>
                <a:gdLst>
                  <a:gd name="T0" fmla="*/ 0 w 16440"/>
                  <a:gd name="T1" fmla="*/ 537 h 3216"/>
                  <a:gd name="T2" fmla="*/ 8220 w 16440"/>
                  <a:gd name="T3" fmla="*/ 0 h 3216"/>
                  <a:gd name="T4" fmla="*/ 16440 w 16440"/>
                  <a:gd name="T5" fmla="*/ 537 h 3216"/>
                  <a:gd name="T6" fmla="*/ 16440 w 16440"/>
                  <a:gd name="T7" fmla="*/ 2680 h 3216"/>
                  <a:gd name="T8" fmla="*/ 8220 w 16440"/>
                  <a:gd name="T9" fmla="*/ 3216 h 3216"/>
                  <a:gd name="T10" fmla="*/ 0 w 16440"/>
                  <a:gd name="T11" fmla="*/ 2680 h 3216"/>
                  <a:gd name="T12" fmla="*/ 0 w 16440"/>
                  <a:gd name="T13" fmla="*/ 537 h 3216"/>
                </a:gdLst>
                <a:ahLst/>
                <a:cxnLst>
                  <a:cxn ang="0">
                    <a:pos x="T0" y="T1"/>
                  </a:cxn>
                  <a:cxn ang="0">
                    <a:pos x="T2" y="T3"/>
                  </a:cxn>
                  <a:cxn ang="0">
                    <a:pos x="T4" y="T5"/>
                  </a:cxn>
                  <a:cxn ang="0">
                    <a:pos x="T6" y="T7"/>
                  </a:cxn>
                  <a:cxn ang="0">
                    <a:pos x="T8" y="T9"/>
                  </a:cxn>
                  <a:cxn ang="0">
                    <a:pos x="T10" y="T11"/>
                  </a:cxn>
                  <a:cxn ang="0">
                    <a:pos x="T12" y="T13"/>
                  </a:cxn>
                </a:cxnLst>
                <a:rect l="0" t="0" r="r" b="b"/>
                <a:pathLst>
                  <a:path w="16440" h="3216">
                    <a:moveTo>
                      <a:pt x="0" y="537"/>
                    </a:moveTo>
                    <a:cubicBezTo>
                      <a:pt x="0" y="240"/>
                      <a:pt x="3681" y="0"/>
                      <a:pt x="8220" y="0"/>
                    </a:cubicBezTo>
                    <a:cubicBezTo>
                      <a:pt x="12760" y="0"/>
                      <a:pt x="16440" y="240"/>
                      <a:pt x="16440" y="537"/>
                    </a:cubicBezTo>
                    <a:lnTo>
                      <a:pt x="16440" y="2680"/>
                    </a:lnTo>
                    <a:cubicBezTo>
                      <a:pt x="16440" y="2977"/>
                      <a:pt x="12760" y="3216"/>
                      <a:pt x="8220" y="3216"/>
                    </a:cubicBezTo>
                    <a:cubicBezTo>
                      <a:pt x="3681" y="3216"/>
                      <a:pt x="0" y="2977"/>
                      <a:pt x="0" y="2680"/>
                    </a:cubicBezTo>
                    <a:lnTo>
                      <a:pt x="0" y="537"/>
                    </a:lnTo>
                    <a:close/>
                  </a:path>
                </a:pathLst>
              </a:custGeom>
              <a:solidFill>
                <a:srgbClr val="FFFFFF"/>
              </a:solidFill>
              <a:ln w="11113" cap="flat">
                <a:solidFill>
                  <a:srgbClr val="374A92"/>
                </a:solidFill>
                <a:prstDash val="solid"/>
                <a:miter lim="800000"/>
                <a:headEnd/>
                <a:tailEnd/>
              </a:ln>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87" name="AutoShape 3"/>
              <p:cNvSpPr>
                <a:spLocks noChangeAspect="1" noChangeArrowheads="1" noTextEdit="1"/>
              </p:cNvSpPr>
              <p:nvPr/>
            </p:nvSpPr>
            <p:spPr bwMode="auto">
              <a:xfrm>
                <a:off x="1932" y="4837"/>
                <a:ext cx="2786" cy="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88" name="Oval 5"/>
              <p:cNvSpPr>
                <a:spLocks noChangeArrowheads="1"/>
              </p:cNvSpPr>
              <p:nvPr/>
            </p:nvSpPr>
            <p:spPr bwMode="auto">
              <a:xfrm>
                <a:off x="2836" y="4892"/>
                <a:ext cx="518" cy="344"/>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89" name="Oval 6"/>
              <p:cNvSpPr>
                <a:spLocks noChangeArrowheads="1"/>
              </p:cNvSpPr>
              <p:nvPr/>
            </p:nvSpPr>
            <p:spPr bwMode="auto">
              <a:xfrm>
                <a:off x="2836" y="4892"/>
                <a:ext cx="518" cy="344"/>
              </a:xfrm>
              <a:prstGeom prst="ellipse">
                <a:avLst/>
              </a:pr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90" name="Rectangle 7"/>
              <p:cNvSpPr>
                <a:spLocks noChangeArrowheads="1"/>
              </p:cNvSpPr>
              <p:nvPr/>
            </p:nvSpPr>
            <p:spPr bwMode="auto">
              <a:xfrm>
                <a:off x="2912" y="4930"/>
                <a:ext cx="34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a:solidFill>
                      <a:srgbClr val="000000"/>
                    </a:solidFill>
                    <a:latin typeface="メイリオ" panose="020B0604030504040204" pitchFamily="50" charset="-128"/>
                    <a:ea typeface="メイリオ" panose="020B0604030504040204" pitchFamily="50" charset="-128"/>
                  </a:rPr>
                  <a:t>・来訪者数</a:t>
                </a:r>
                <a:endParaRPr kumimoji="0" lang="ja-JP" altLang="ja-JP" sz="700">
                  <a:solidFill>
                    <a:prstClr val="black"/>
                  </a:solidFill>
                  <a:ea typeface="ＭＳ Ｐゴシック" panose="020B0600070205080204" pitchFamily="50" charset="-128"/>
                </a:endParaRPr>
              </a:p>
            </p:txBody>
          </p:sp>
          <p:sp>
            <p:nvSpPr>
              <p:cNvPr id="91" name="Rectangle 8"/>
              <p:cNvSpPr>
                <a:spLocks noChangeArrowheads="1"/>
              </p:cNvSpPr>
              <p:nvPr/>
            </p:nvSpPr>
            <p:spPr bwMode="auto">
              <a:xfrm>
                <a:off x="2912" y="5010"/>
                <a:ext cx="34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a:solidFill>
                      <a:srgbClr val="000000"/>
                    </a:solidFill>
                    <a:latin typeface="メイリオ" panose="020B0604030504040204" pitchFamily="50" charset="-128"/>
                    <a:ea typeface="メイリオ" panose="020B0604030504040204" pitchFamily="50" charset="-128"/>
                  </a:rPr>
                  <a:t>・宿泊者数</a:t>
                </a:r>
                <a:endParaRPr kumimoji="0" lang="ja-JP" altLang="ja-JP" sz="700">
                  <a:solidFill>
                    <a:prstClr val="black"/>
                  </a:solidFill>
                  <a:ea typeface="ＭＳ Ｐゴシック" panose="020B0600070205080204" pitchFamily="50" charset="-128"/>
                </a:endParaRPr>
              </a:p>
            </p:txBody>
          </p:sp>
          <p:sp>
            <p:nvSpPr>
              <p:cNvPr id="92" name="Rectangle 9"/>
              <p:cNvSpPr>
                <a:spLocks noChangeArrowheads="1"/>
              </p:cNvSpPr>
              <p:nvPr/>
            </p:nvSpPr>
            <p:spPr bwMode="auto">
              <a:xfrm>
                <a:off x="2912" y="5091"/>
                <a:ext cx="34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・入場者数</a:t>
                </a:r>
                <a:endParaRPr kumimoji="0" lang="ja-JP" altLang="ja-JP" sz="700" dirty="0">
                  <a:solidFill>
                    <a:prstClr val="black"/>
                  </a:solidFill>
                  <a:ea typeface="ＭＳ Ｐゴシック" panose="020B0600070205080204" pitchFamily="50" charset="-128"/>
                </a:endParaRPr>
              </a:p>
            </p:txBody>
          </p:sp>
          <p:sp>
            <p:nvSpPr>
              <p:cNvPr id="93" name="Oval 10"/>
              <p:cNvSpPr>
                <a:spLocks noChangeArrowheads="1"/>
              </p:cNvSpPr>
              <p:nvPr/>
            </p:nvSpPr>
            <p:spPr bwMode="auto">
              <a:xfrm>
                <a:off x="3411" y="4840"/>
                <a:ext cx="671" cy="34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94" name="Oval 11"/>
              <p:cNvSpPr>
                <a:spLocks noChangeArrowheads="1"/>
              </p:cNvSpPr>
              <p:nvPr/>
            </p:nvSpPr>
            <p:spPr bwMode="auto">
              <a:xfrm>
                <a:off x="3411" y="4840"/>
                <a:ext cx="671" cy="343"/>
              </a:xfrm>
              <a:prstGeom prst="ellipse">
                <a:avLst/>
              </a:pr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95" name="Rectangle 12"/>
              <p:cNvSpPr>
                <a:spLocks noChangeArrowheads="1"/>
              </p:cNvSpPr>
              <p:nvPr/>
            </p:nvSpPr>
            <p:spPr bwMode="auto">
              <a:xfrm>
                <a:off x="3510" y="4877"/>
                <a:ext cx="34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・観光情報</a:t>
                </a:r>
                <a:endParaRPr kumimoji="0" lang="ja-JP" altLang="ja-JP" sz="700" dirty="0">
                  <a:solidFill>
                    <a:prstClr val="black"/>
                  </a:solidFill>
                  <a:ea typeface="ＭＳ Ｐゴシック" panose="020B0600070205080204" pitchFamily="50" charset="-128"/>
                </a:endParaRPr>
              </a:p>
            </p:txBody>
          </p:sp>
          <p:sp>
            <p:nvSpPr>
              <p:cNvPr id="96" name="Rectangle 13"/>
              <p:cNvSpPr>
                <a:spLocks noChangeArrowheads="1"/>
              </p:cNvSpPr>
              <p:nvPr/>
            </p:nvSpPr>
            <p:spPr bwMode="auto">
              <a:xfrm>
                <a:off x="3510" y="4958"/>
                <a:ext cx="481"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a:solidFill>
                      <a:srgbClr val="000000"/>
                    </a:solidFill>
                    <a:latin typeface="メイリオ" panose="020B0604030504040204" pitchFamily="50" charset="-128"/>
                    <a:ea typeface="メイリオ" panose="020B0604030504040204" pitchFamily="50" charset="-128"/>
                  </a:rPr>
                  <a:t>・イベント情報</a:t>
                </a:r>
                <a:endParaRPr kumimoji="0" lang="ja-JP" altLang="ja-JP" sz="700">
                  <a:solidFill>
                    <a:prstClr val="black"/>
                  </a:solidFill>
                  <a:ea typeface="ＭＳ Ｐゴシック" panose="020B0600070205080204" pitchFamily="50" charset="-128"/>
                </a:endParaRPr>
              </a:p>
            </p:txBody>
          </p:sp>
          <p:sp>
            <p:nvSpPr>
              <p:cNvPr id="97" name="Rectangle 14"/>
              <p:cNvSpPr>
                <a:spLocks noChangeArrowheads="1"/>
              </p:cNvSpPr>
              <p:nvPr/>
            </p:nvSpPr>
            <p:spPr bwMode="auto">
              <a:xfrm>
                <a:off x="3510" y="5039"/>
                <a:ext cx="481"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・交通運行情報</a:t>
                </a:r>
                <a:endParaRPr kumimoji="0" lang="ja-JP" altLang="ja-JP" sz="700" dirty="0">
                  <a:solidFill>
                    <a:prstClr val="black"/>
                  </a:solidFill>
                  <a:ea typeface="ＭＳ Ｐゴシック" panose="020B0600070205080204" pitchFamily="50" charset="-128"/>
                </a:endParaRPr>
              </a:p>
            </p:txBody>
          </p:sp>
          <p:sp>
            <p:nvSpPr>
              <p:cNvPr id="98" name="Oval 15"/>
              <p:cNvSpPr>
                <a:spLocks noChangeArrowheads="1"/>
              </p:cNvSpPr>
              <p:nvPr/>
            </p:nvSpPr>
            <p:spPr bwMode="auto">
              <a:xfrm>
                <a:off x="4140" y="4900"/>
                <a:ext cx="575" cy="343"/>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99" name="Oval 16"/>
              <p:cNvSpPr>
                <a:spLocks noChangeArrowheads="1"/>
              </p:cNvSpPr>
              <p:nvPr/>
            </p:nvSpPr>
            <p:spPr bwMode="auto">
              <a:xfrm>
                <a:off x="4140" y="4900"/>
                <a:ext cx="575" cy="343"/>
              </a:xfrm>
              <a:prstGeom prst="ellipse">
                <a:avLst/>
              </a:pr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00" name="Rectangle 17"/>
              <p:cNvSpPr>
                <a:spLocks noChangeArrowheads="1"/>
              </p:cNvSpPr>
              <p:nvPr/>
            </p:nvSpPr>
            <p:spPr bwMode="auto">
              <a:xfrm>
                <a:off x="4225" y="4937"/>
                <a:ext cx="34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・気象情報</a:t>
                </a:r>
                <a:endParaRPr kumimoji="0" lang="ja-JP" altLang="ja-JP" sz="700" dirty="0">
                  <a:solidFill>
                    <a:prstClr val="black"/>
                  </a:solidFill>
                  <a:ea typeface="ＭＳ Ｐゴシック" panose="020B0600070205080204" pitchFamily="50" charset="-128"/>
                </a:endParaRPr>
              </a:p>
            </p:txBody>
          </p:sp>
          <p:sp>
            <p:nvSpPr>
              <p:cNvPr id="101" name="Rectangle 18"/>
              <p:cNvSpPr>
                <a:spLocks noChangeArrowheads="1"/>
              </p:cNvSpPr>
              <p:nvPr/>
            </p:nvSpPr>
            <p:spPr bwMode="auto">
              <a:xfrm>
                <a:off x="4225" y="5018"/>
                <a:ext cx="34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a:solidFill>
                      <a:srgbClr val="000000"/>
                    </a:solidFill>
                    <a:latin typeface="メイリオ" panose="020B0604030504040204" pitchFamily="50" charset="-128"/>
                    <a:ea typeface="メイリオ" panose="020B0604030504040204" pitchFamily="50" charset="-128"/>
                  </a:rPr>
                  <a:t>・水消費量</a:t>
                </a:r>
                <a:endParaRPr kumimoji="0" lang="ja-JP" altLang="ja-JP" sz="700">
                  <a:solidFill>
                    <a:prstClr val="black"/>
                  </a:solidFill>
                  <a:ea typeface="ＭＳ Ｐゴシック" panose="020B0600070205080204" pitchFamily="50" charset="-128"/>
                </a:endParaRPr>
              </a:p>
            </p:txBody>
          </p:sp>
          <p:sp>
            <p:nvSpPr>
              <p:cNvPr id="102" name="Rectangle 19"/>
              <p:cNvSpPr>
                <a:spLocks noChangeArrowheads="1"/>
              </p:cNvSpPr>
              <p:nvPr/>
            </p:nvSpPr>
            <p:spPr bwMode="auto">
              <a:xfrm>
                <a:off x="4225" y="5099"/>
                <a:ext cx="6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800">
                    <a:solidFill>
                      <a:srgbClr val="000000"/>
                    </a:solidFill>
                    <a:latin typeface="メイリオ" panose="020B0604030504040204" pitchFamily="50" charset="-128"/>
                    <a:ea typeface="メイリオ" panose="020B0604030504040204" pitchFamily="50" charset="-128"/>
                  </a:rPr>
                  <a:t>・</a:t>
                </a:r>
                <a:endParaRPr kumimoji="0" lang="ja-JP" altLang="ja-JP" sz="1800">
                  <a:solidFill>
                    <a:prstClr val="black"/>
                  </a:solidFill>
                  <a:ea typeface="ＭＳ Ｐゴシック" panose="020B0600070205080204" pitchFamily="50" charset="-128"/>
                </a:endParaRPr>
              </a:p>
            </p:txBody>
          </p:sp>
          <p:sp>
            <p:nvSpPr>
              <p:cNvPr id="103" name="Rectangle 20"/>
              <p:cNvSpPr>
                <a:spLocks noChangeArrowheads="1"/>
              </p:cNvSpPr>
              <p:nvPr/>
            </p:nvSpPr>
            <p:spPr bwMode="auto">
              <a:xfrm>
                <a:off x="4292" y="5099"/>
                <a:ext cx="137"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ごみ</a:t>
                </a:r>
                <a:endParaRPr kumimoji="0" lang="ja-JP" altLang="ja-JP" sz="700" dirty="0">
                  <a:solidFill>
                    <a:prstClr val="black"/>
                  </a:solidFill>
                  <a:ea typeface="ＭＳ Ｐゴシック" panose="020B0600070205080204" pitchFamily="50" charset="-128"/>
                </a:endParaRPr>
              </a:p>
            </p:txBody>
          </p:sp>
          <p:sp>
            <p:nvSpPr>
              <p:cNvPr id="104" name="Rectangle 21"/>
              <p:cNvSpPr>
                <a:spLocks noChangeArrowheads="1"/>
              </p:cNvSpPr>
              <p:nvPr/>
            </p:nvSpPr>
            <p:spPr bwMode="auto">
              <a:xfrm>
                <a:off x="4427" y="5099"/>
                <a:ext cx="20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a:solidFill>
                      <a:srgbClr val="000000"/>
                    </a:solidFill>
                    <a:latin typeface="メイリオ" panose="020B0604030504040204" pitchFamily="50" charset="-128"/>
                    <a:ea typeface="メイリオ" panose="020B0604030504040204" pitchFamily="50" charset="-128"/>
                  </a:rPr>
                  <a:t>排出量</a:t>
                </a:r>
                <a:endParaRPr kumimoji="0" lang="ja-JP" altLang="ja-JP" sz="700">
                  <a:solidFill>
                    <a:prstClr val="black"/>
                  </a:solidFill>
                  <a:ea typeface="ＭＳ Ｐゴシック" panose="020B0600070205080204" pitchFamily="50" charset="-128"/>
                </a:endParaRPr>
              </a:p>
            </p:txBody>
          </p:sp>
          <p:sp>
            <p:nvSpPr>
              <p:cNvPr id="105" name="Freeform 22"/>
              <p:cNvSpPr>
                <a:spLocks/>
              </p:cNvSpPr>
              <p:nvPr/>
            </p:nvSpPr>
            <p:spPr bwMode="auto">
              <a:xfrm>
                <a:off x="2958" y="5409"/>
                <a:ext cx="1668" cy="117"/>
              </a:xfrm>
              <a:custGeom>
                <a:avLst/>
                <a:gdLst>
                  <a:gd name="T0" fmla="*/ 1668 w 1668"/>
                  <a:gd name="T1" fmla="*/ 0 h 117"/>
                  <a:gd name="T2" fmla="*/ 840 w 1668"/>
                  <a:gd name="T3" fmla="*/ 117 h 117"/>
                  <a:gd name="T4" fmla="*/ 0 w 1668"/>
                  <a:gd name="T5" fmla="*/ 0 h 117"/>
                </a:gdLst>
                <a:ahLst/>
                <a:cxnLst>
                  <a:cxn ang="0">
                    <a:pos x="T0" y="T1"/>
                  </a:cxn>
                  <a:cxn ang="0">
                    <a:pos x="T2" y="T3"/>
                  </a:cxn>
                  <a:cxn ang="0">
                    <a:pos x="T4" y="T5"/>
                  </a:cxn>
                </a:cxnLst>
                <a:rect l="0" t="0" r="r" b="b"/>
                <a:pathLst>
                  <a:path w="1668" h="117">
                    <a:moveTo>
                      <a:pt x="1668" y="0"/>
                    </a:moveTo>
                    <a:cubicBezTo>
                      <a:pt x="1668" y="30"/>
                      <a:pt x="1301" y="117"/>
                      <a:pt x="840" y="117"/>
                    </a:cubicBezTo>
                    <a:cubicBezTo>
                      <a:pt x="380" y="117"/>
                      <a:pt x="0" y="30"/>
                      <a:pt x="0" y="0"/>
                    </a:cubicBezTo>
                  </a:path>
                </a:pathLst>
              </a:cu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06" name="Rectangle 24"/>
              <p:cNvSpPr>
                <a:spLocks noChangeArrowheads="1"/>
              </p:cNvSpPr>
              <p:nvPr/>
            </p:nvSpPr>
            <p:spPr bwMode="auto">
              <a:xfrm>
                <a:off x="3523" y="5563"/>
                <a:ext cx="54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D0D0D"/>
                    </a:solidFill>
                    <a:latin typeface="メイリオ" panose="020B0604030504040204" pitchFamily="50" charset="-128"/>
                    <a:ea typeface="メイリオ" panose="020B0604030504040204" pitchFamily="50" charset="-128"/>
                  </a:rPr>
                  <a:t>基盤ネットワーク</a:t>
                </a:r>
                <a:endParaRPr kumimoji="0" lang="ja-JP" altLang="ja-JP" sz="700" dirty="0">
                  <a:solidFill>
                    <a:prstClr val="black"/>
                  </a:solidFill>
                  <a:ea typeface="ＭＳ Ｐゴシック" panose="020B0600070205080204" pitchFamily="50" charset="-128"/>
                </a:endParaRPr>
              </a:p>
            </p:txBody>
          </p:sp>
          <p:sp>
            <p:nvSpPr>
              <p:cNvPr id="107" name="Rectangle 25"/>
              <p:cNvSpPr>
                <a:spLocks noChangeArrowheads="1"/>
              </p:cNvSpPr>
              <p:nvPr/>
            </p:nvSpPr>
            <p:spPr bwMode="auto">
              <a:xfrm>
                <a:off x="3350" y="5395"/>
                <a:ext cx="54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D0D0D"/>
                    </a:solidFill>
                    <a:latin typeface="メイリオ" panose="020B0604030504040204" pitchFamily="50" charset="-128"/>
                    <a:ea typeface="メイリオ" panose="020B0604030504040204" pitchFamily="50" charset="-128"/>
                  </a:rPr>
                  <a:t>ビッグデータ分析</a:t>
                </a:r>
                <a:endParaRPr kumimoji="0" lang="ja-JP" altLang="ja-JP" sz="700" dirty="0">
                  <a:solidFill>
                    <a:prstClr val="black"/>
                  </a:solidFill>
                  <a:ea typeface="ＭＳ Ｐゴシック" panose="020B0600070205080204" pitchFamily="50" charset="-128"/>
                </a:endParaRPr>
              </a:p>
            </p:txBody>
          </p:sp>
          <p:sp>
            <p:nvSpPr>
              <p:cNvPr id="108" name="Rectangle 26"/>
              <p:cNvSpPr>
                <a:spLocks noChangeArrowheads="1"/>
              </p:cNvSpPr>
              <p:nvPr/>
            </p:nvSpPr>
            <p:spPr bwMode="auto">
              <a:xfrm>
                <a:off x="3914" y="5395"/>
                <a:ext cx="6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800" dirty="0">
                    <a:solidFill>
                      <a:srgbClr val="0D0D0D"/>
                    </a:solidFill>
                    <a:latin typeface="メイリオ" panose="020B0604030504040204" pitchFamily="50" charset="-128"/>
                    <a:ea typeface="メイリオ" panose="020B0604030504040204" pitchFamily="50" charset="-128"/>
                  </a:rPr>
                  <a:t>／</a:t>
                </a:r>
                <a:endParaRPr kumimoji="0" lang="ja-JP" altLang="ja-JP" sz="1800" dirty="0">
                  <a:solidFill>
                    <a:prstClr val="black"/>
                  </a:solidFill>
                  <a:ea typeface="ＭＳ Ｐゴシック" panose="020B0600070205080204" pitchFamily="50" charset="-128"/>
                </a:endParaRPr>
              </a:p>
            </p:txBody>
          </p:sp>
          <p:sp>
            <p:nvSpPr>
              <p:cNvPr id="109" name="Rectangle 27"/>
              <p:cNvSpPr>
                <a:spLocks noChangeArrowheads="1"/>
              </p:cNvSpPr>
              <p:nvPr/>
            </p:nvSpPr>
            <p:spPr bwMode="auto">
              <a:xfrm>
                <a:off x="4004" y="5395"/>
                <a:ext cx="92"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800">
                    <a:solidFill>
                      <a:srgbClr val="0D0D0D"/>
                    </a:solidFill>
                    <a:latin typeface="メイリオ" panose="020B0604030504040204" pitchFamily="50" charset="-128"/>
                    <a:ea typeface="メイリオ" panose="020B0604030504040204" pitchFamily="50" charset="-128"/>
                  </a:rPr>
                  <a:t>AI </a:t>
                </a:r>
                <a:endParaRPr kumimoji="0" lang="ja-JP" altLang="ja-JP" sz="1800">
                  <a:solidFill>
                    <a:prstClr val="black"/>
                  </a:solidFill>
                  <a:ea typeface="ＭＳ Ｐゴシック" panose="020B0600070205080204" pitchFamily="50" charset="-128"/>
                </a:endParaRPr>
              </a:p>
            </p:txBody>
          </p:sp>
          <p:sp>
            <p:nvSpPr>
              <p:cNvPr id="110" name="Rectangle 28"/>
              <p:cNvSpPr>
                <a:spLocks noChangeArrowheads="1"/>
              </p:cNvSpPr>
              <p:nvPr/>
            </p:nvSpPr>
            <p:spPr bwMode="auto">
              <a:xfrm>
                <a:off x="4100" y="5395"/>
                <a:ext cx="12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800" dirty="0">
                    <a:solidFill>
                      <a:srgbClr val="0D0D0D"/>
                    </a:solidFill>
                    <a:latin typeface="メイリオ" panose="020B0604030504040204" pitchFamily="50" charset="-128"/>
                    <a:ea typeface="メイリオ" panose="020B0604030504040204" pitchFamily="50" charset="-128"/>
                  </a:rPr>
                  <a:t>処理</a:t>
                </a:r>
                <a:endParaRPr kumimoji="0" lang="ja-JP" altLang="ja-JP" sz="1800" dirty="0">
                  <a:solidFill>
                    <a:prstClr val="black"/>
                  </a:solidFill>
                  <a:ea typeface="ＭＳ Ｐゴシック" panose="020B0600070205080204" pitchFamily="50" charset="-128"/>
                </a:endParaRPr>
              </a:p>
            </p:txBody>
          </p:sp>
          <p:sp>
            <p:nvSpPr>
              <p:cNvPr id="111" name="Freeform 29"/>
              <p:cNvSpPr>
                <a:spLocks/>
              </p:cNvSpPr>
              <p:nvPr/>
            </p:nvSpPr>
            <p:spPr bwMode="auto">
              <a:xfrm>
                <a:off x="3616" y="5149"/>
                <a:ext cx="261" cy="210"/>
              </a:xfrm>
              <a:custGeom>
                <a:avLst/>
                <a:gdLst>
                  <a:gd name="T0" fmla="*/ 0 w 261"/>
                  <a:gd name="T1" fmla="*/ 105 h 210"/>
                  <a:gd name="T2" fmla="*/ 65 w 261"/>
                  <a:gd name="T3" fmla="*/ 105 h 210"/>
                  <a:gd name="T4" fmla="*/ 65 w 261"/>
                  <a:gd name="T5" fmla="*/ 0 h 210"/>
                  <a:gd name="T6" fmla="*/ 196 w 261"/>
                  <a:gd name="T7" fmla="*/ 0 h 210"/>
                  <a:gd name="T8" fmla="*/ 196 w 261"/>
                  <a:gd name="T9" fmla="*/ 105 h 210"/>
                  <a:gd name="T10" fmla="*/ 261 w 261"/>
                  <a:gd name="T11" fmla="*/ 105 h 210"/>
                  <a:gd name="T12" fmla="*/ 131 w 261"/>
                  <a:gd name="T13" fmla="*/ 210 h 210"/>
                  <a:gd name="T14" fmla="*/ 0 w 261"/>
                  <a:gd name="T15" fmla="*/ 105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10">
                    <a:moveTo>
                      <a:pt x="0" y="105"/>
                    </a:moveTo>
                    <a:lnTo>
                      <a:pt x="65" y="105"/>
                    </a:lnTo>
                    <a:lnTo>
                      <a:pt x="65" y="0"/>
                    </a:lnTo>
                    <a:lnTo>
                      <a:pt x="196" y="0"/>
                    </a:lnTo>
                    <a:lnTo>
                      <a:pt x="196" y="105"/>
                    </a:lnTo>
                    <a:lnTo>
                      <a:pt x="261" y="105"/>
                    </a:lnTo>
                    <a:lnTo>
                      <a:pt x="131" y="210"/>
                    </a:lnTo>
                    <a:lnTo>
                      <a:pt x="0" y="105"/>
                    </a:lnTo>
                    <a:close/>
                  </a:path>
                </a:pathLst>
              </a:custGeom>
              <a:solidFill>
                <a:srgbClr val="4E67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12" name="Freeform 30"/>
              <p:cNvSpPr>
                <a:spLocks/>
              </p:cNvSpPr>
              <p:nvPr/>
            </p:nvSpPr>
            <p:spPr bwMode="auto">
              <a:xfrm>
                <a:off x="3616" y="5149"/>
                <a:ext cx="261" cy="210"/>
              </a:xfrm>
              <a:custGeom>
                <a:avLst/>
                <a:gdLst>
                  <a:gd name="T0" fmla="*/ 0 w 261"/>
                  <a:gd name="T1" fmla="*/ 105 h 210"/>
                  <a:gd name="T2" fmla="*/ 65 w 261"/>
                  <a:gd name="T3" fmla="*/ 105 h 210"/>
                  <a:gd name="T4" fmla="*/ 65 w 261"/>
                  <a:gd name="T5" fmla="*/ 0 h 210"/>
                  <a:gd name="T6" fmla="*/ 196 w 261"/>
                  <a:gd name="T7" fmla="*/ 0 h 210"/>
                  <a:gd name="T8" fmla="*/ 196 w 261"/>
                  <a:gd name="T9" fmla="*/ 105 h 210"/>
                  <a:gd name="T10" fmla="*/ 261 w 261"/>
                  <a:gd name="T11" fmla="*/ 105 h 210"/>
                  <a:gd name="T12" fmla="*/ 131 w 261"/>
                  <a:gd name="T13" fmla="*/ 210 h 210"/>
                  <a:gd name="T14" fmla="*/ 0 w 261"/>
                  <a:gd name="T15" fmla="*/ 105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10">
                    <a:moveTo>
                      <a:pt x="0" y="105"/>
                    </a:moveTo>
                    <a:lnTo>
                      <a:pt x="65" y="105"/>
                    </a:lnTo>
                    <a:lnTo>
                      <a:pt x="65" y="0"/>
                    </a:lnTo>
                    <a:lnTo>
                      <a:pt x="196" y="0"/>
                    </a:lnTo>
                    <a:lnTo>
                      <a:pt x="196" y="105"/>
                    </a:lnTo>
                    <a:lnTo>
                      <a:pt x="261" y="105"/>
                    </a:lnTo>
                    <a:lnTo>
                      <a:pt x="131" y="210"/>
                    </a:lnTo>
                    <a:lnTo>
                      <a:pt x="0" y="105"/>
                    </a:lnTo>
                    <a:close/>
                  </a:path>
                </a:pathLst>
              </a:cu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13" name="Freeform 31"/>
              <p:cNvSpPr>
                <a:spLocks/>
              </p:cNvSpPr>
              <p:nvPr/>
            </p:nvSpPr>
            <p:spPr bwMode="auto">
              <a:xfrm>
                <a:off x="4208" y="5188"/>
                <a:ext cx="254" cy="219"/>
              </a:xfrm>
              <a:custGeom>
                <a:avLst/>
                <a:gdLst>
                  <a:gd name="T0" fmla="*/ 0 w 254"/>
                  <a:gd name="T1" fmla="*/ 88 h 219"/>
                  <a:gd name="T2" fmla="*/ 64 w 254"/>
                  <a:gd name="T3" fmla="*/ 102 h 219"/>
                  <a:gd name="T4" fmla="*/ 87 w 254"/>
                  <a:gd name="T5" fmla="*/ 0 h 219"/>
                  <a:gd name="T6" fmla="*/ 214 w 254"/>
                  <a:gd name="T7" fmla="*/ 28 h 219"/>
                  <a:gd name="T8" fmla="*/ 191 w 254"/>
                  <a:gd name="T9" fmla="*/ 130 h 219"/>
                  <a:gd name="T10" fmla="*/ 254 w 254"/>
                  <a:gd name="T11" fmla="*/ 144 h 219"/>
                  <a:gd name="T12" fmla="*/ 104 w 254"/>
                  <a:gd name="T13" fmla="*/ 219 h 219"/>
                  <a:gd name="T14" fmla="*/ 0 w 254"/>
                  <a:gd name="T15" fmla="*/ 88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19">
                    <a:moveTo>
                      <a:pt x="0" y="88"/>
                    </a:moveTo>
                    <a:lnTo>
                      <a:pt x="64" y="102"/>
                    </a:lnTo>
                    <a:lnTo>
                      <a:pt x="87" y="0"/>
                    </a:lnTo>
                    <a:lnTo>
                      <a:pt x="214" y="28"/>
                    </a:lnTo>
                    <a:lnTo>
                      <a:pt x="191" y="130"/>
                    </a:lnTo>
                    <a:lnTo>
                      <a:pt x="254" y="144"/>
                    </a:lnTo>
                    <a:lnTo>
                      <a:pt x="104" y="219"/>
                    </a:lnTo>
                    <a:lnTo>
                      <a:pt x="0" y="88"/>
                    </a:lnTo>
                    <a:close/>
                  </a:path>
                </a:pathLst>
              </a:custGeom>
              <a:solidFill>
                <a:srgbClr val="4E67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14" name="Freeform 32"/>
              <p:cNvSpPr>
                <a:spLocks/>
              </p:cNvSpPr>
              <p:nvPr/>
            </p:nvSpPr>
            <p:spPr bwMode="auto">
              <a:xfrm>
                <a:off x="4208" y="5188"/>
                <a:ext cx="254" cy="219"/>
              </a:xfrm>
              <a:custGeom>
                <a:avLst/>
                <a:gdLst>
                  <a:gd name="T0" fmla="*/ 0 w 254"/>
                  <a:gd name="T1" fmla="*/ 88 h 219"/>
                  <a:gd name="T2" fmla="*/ 64 w 254"/>
                  <a:gd name="T3" fmla="*/ 102 h 219"/>
                  <a:gd name="T4" fmla="*/ 87 w 254"/>
                  <a:gd name="T5" fmla="*/ 0 h 219"/>
                  <a:gd name="T6" fmla="*/ 214 w 254"/>
                  <a:gd name="T7" fmla="*/ 28 h 219"/>
                  <a:gd name="T8" fmla="*/ 191 w 254"/>
                  <a:gd name="T9" fmla="*/ 130 h 219"/>
                  <a:gd name="T10" fmla="*/ 254 w 254"/>
                  <a:gd name="T11" fmla="*/ 144 h 219"/>
                  <a:gd name="T12" fmla="*/ 104 w 254"/>
                  <a:gd name="T13" fmla="*/ 219 h 219"/>
                  <a:gd name="T14" fmla="*/ 0 w 254"/>
                  <a:gd name="T15" fmla="*/ 88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19">
                    <a:moveTo>
                      <a:pt x="0" y="88"/>
                    </a:moveTo>
                    <a:lnTo>
                      <a:pt x="64" y="102"/>
                    </a:lnTo>
                    <a:lnTo>
                      <a:pt x="87" y="0"/>
                    </a:lnTo>
                    <a:lnTo>
                      <a:pt x="214" y="28"/>
                    </a:lnTo>
                    <a:lnTo>
                      <a:pt x="191" y="130"/>
                    </a:lnTo>
                    <a:lnTo>
                      <a:pt x="254" y="144"/>
                    </a:lnTo>
                    <a:lnTo>
                      <a:pt x="104" y="219"/>
                    </a:lnTo>
                    <a:lnTo>
                      <a:pt x="0" y="88"/>
                    </a:lnTo>
                    <a:close/>
                  </a:path>
                </a:pathLst>
              </a:cu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15" name="Freeform 33"/>
              <p:cNvSpPr>
                <a:spLocks/>
              </p:cNvSpPr>
              <p:nvPr/>
            </p:nvSpPr>
            <p:spPr bwMode="auto">
              <a:xfrm>
                <a:off x="3091" y="5184"/>
                <a:ext cx="242" cy="219"/>
              </a:xfrm>
              <a:custGeom>
                <a:avLst/>
                <a:gdLst>
                  <a:gd name="T0" fmla="*/ 0 w 242"/>
                  <a:gd name="T1" fmla="*/ 168 h 219"/>
                  <a:gd name="T2" fmla="*/ 60 w 242"/>
                  <a:gd name="T3" fmla="*/ 145 h 219"/>
                  <a:gd name="T4" fmla="*/ 22 w 242"/>
                  <a:gd name="T5" fmla="*/ 47 h 219"/>
                  <a:gd name="T6" fmla="*/ 144 w 242"/>
                  <a:gd name="T7" fmla="*/ 0 h 219"/>
                  <a:gd name="T8" fmla="*/ 182 w 242"/>
                  <a:gd name="T9" fmla="*/ 98 h 219"/>
                  <a:gd name="T10" fmla="*/ 242 w 242"/>
                  <a:gd name="T11" fmla="*/ 75 h 219"/>
                  <a:gd name="T12" fmla="*/ 159 w 242"/>
                  <a:gd name="T13" fmla="*/ 219 h 219"/>
                  <a:gd name="T14" fmla="*/ 0 w 242"/>
                  <a:gd name="T15" fmla="*/ 168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19">
                    <a:moveTo>
                      <a:pt x="0" y="168"/>
                    </a:moveTo>
                    <a:lnTo>
                      <a:pt x="60" y="145"/>
                    </a:lnTo>
                    <a:lnTo>
                      <a:pt x="22" y="47"/>
                    </a:lnTo>
                    <a:lnTo>
                      <a:pt x="144" y="0"/>
                    </a:lnTo>
                    <a:lnTo>
                      <a:pt x="182" y="98"/>
                    </a:lnTo>
                    <a:lnTo>
                      <a:pt x="242" y="75"/>
                    </a:lnTo>
                    <a:lnTo>
                      <a:pt x="159" y="219"/>
                    </a:lnTo>
                    <a:lnTo>
                      <a:pt x="0" y="168"/>
                    </a:lnTo>
                    <a:close/>
                  </a:path>
                </a:pathLst>
              </a:custGeom>
              <a:solidFill>
                <a:srgbClr val="4E67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16" name="Freeform 34"/>
              <p:cNvSpPr>
                <a:spLocks/>
              </p:cNvSpPr>
              <p:nvPr/>
            </p:nvSpPr>
            <p:spPr bwMode="auto">
              <a:xfrm>
                <a:off x="3091" y="5184"/>
                <a:ext cx="242" cy="219"/>
              </a:xfrm>
              <a:custGeom>
                <a:avLst/>
                <a:gdLst>
                  <a:gd name="T0" fmla="*/ 0 w 242"/>
                  <a:gd name="T1" fmla="*/ 168 h 219"/>
                  <a:gd name="T2" fmla="*/ 60 w 242"/>
                  <a:gd name="T3" fmla="*/ 145 h 219"/>
                  <a:gd name="T4" fmla="*/ 22 w 242"/>
                  <a:gd name="T5" fmla="*/ 47 h 219"/>
                  <a:gd name="T6" fmla="*/ 144 w 242"/>
                  <a:gd name="T7" fmla="*/ 0 h 219"/>
                  <a:gd name="T8" fmla="*/ 182 w 242"/>
                  <a:gd name="T9" fmla="*/ 98 h 219"/>
                  <a:gd name="T10" fmla="*/ 242 w 242"/>
                  <a:gd name="T11" fmla="*/ 75 h 219"/>
                  <a:gd name="T12" fmla="*/ 159 w 242"/>
                  <a:gd name="T13" fmla="*/ 219 h 219"/>
                  <a:gd name="T14" fmla="*/ 0 w 242"/>
                  <a:gd name="T15" fmla="*/ 168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219">
                    <a:moveTo>
                      <a:pt x="0" y="168"/>
                    </a:moveTo>
                    <a:lnTo>
                      <a:pt x="60" y="145"/>
                    </a:lnTo>
                    <a:lnTo>
                      <a:pt x="22" y="47"/>
                    </a:lnTo>
                    <a:lnTo>
                      <a:pt x="144" y="0"/>
                    </a:lnTo>
                    <a:lnTo>
                      <a:pt x="182" y="98"/>
                    </a:lnTo>
                    <a:lnTo>
                      <a:pt x="242" y="75"/>
                    </a:lnTo>
                    <a:lnTo>
                      <a:pt x="159" y="219"/>
                    </a:lnTo>
                    <a:lnTo>
                      <a:pt x="0" y="168"/>
                    </a:lnTo>
                    <a:close/>
                  </a:path>
                </a:pathLst>
              </a:cu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17" name="Freeform 35"/>
              <p:cNvSpPr>
                <a:spLocks/>
              </p:cNvSpPr>
              <p:nvPr/>
            </p:nvSpPr>
            <p:spPr bwMode="auto">
              <a:xfrm>
                <a:off x="3428" y="5709"/>
                <a:ext cx="729" cy="76"/>
              </a:xfrm>
              <a:custGeom>
                <a:avLst/>
                <a:gdLst>
                  <a:gd name="T0" fmla="*/ 0 w 729"/>
                  <a:gd name="T1" fmla="*/ 0 h 76"/>
                  <a:gd name="T2" fmla="*/ 729 w 729"/>
                  <a:gd name="T3" fmla="*/ 0 h 76"/>
                  <a:gd name="T4" fmla="*/ 364 w 729"/>
                  <a:gd name="T5" fmla="*/ 76 h 76"/>
                  <a:gd name="T6" fmla="*/ 0 w 729"/>
                  <a:gd name="T7" fmla="*/ 0 h 76"/>
                </a:gdLst>
                <a:ahLst/>
                <a:cxnLst>
                  <a:cxn ang="0">
                    <a:pos x="T0" y="T1"/>
                  </a:cxn>
                  <a:cxn ang="0">
                    <a:pos x="T2" y="T3"/>
                  </a:cxn>
                  <a:cxn ang="0">
                    <a:pos x="T4" y="T5"/>
                  </a:cxn>
                  <a:cxn ang="0">
                    <a:pos x="T6" y="T7"/>
                  </a:cxn>
                </a:cxnLst>
                <a:rect l="0" t="0" r="r" b="b"/>
                <a:pathLst>
                  <a:path w="729" h="76">
                    <a:moveTo>
                      <a:pt x="0" y="0"/>
                    </a:moveTo>
                    <a:lnTo>
                      <a:pt x="729" y="0"/>
                    </a:lnTo>
                    <a:lnTo>
                      <a:pt x="364" y="76"/>
                    </a:lnTo>
                    <a:lnTo>
                      <a:pt x="0" y="0"/>
                    </a:lnTo>
                    <a:close/>
                  </a:path>
                </a:pathLst>
              </a:custGeom>
              <a:solidFill>
                <a:srgbClr val="4E67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18" name="Freeform 36"/>
              <p:cNvSpPr>
                <a:spLocks/>
              </p:cNvSpPr>
              <p:nvPr/>
            </p:nvSpPr>
            <p:spPr bwMode="auto">
              <a:xfrm>
                <a:off x="3428" y="5709"/>
                <a:ext cx="729" cy="76"/>
              </a:xfrm>
              <a:custGeom>
                <a:avLst/>
                <a:gdLst>
                  <a:gd name="T0" fmla="*/ 0 w 729"/>
                  <a:gd name="T1" fmla="*/ 0 h 76"/>
                  <a:gd name="T2" fmla="*/ 729 w 729"/>
                  <a:gd name="T3" fmla="*/ 0 h 76"/>
                  <a:gd name="T4" fmla="*/ 364 w 729"/>
                  <a:gd name="T5" fmla="*/ 76 h 76"/>
                  <a:gd name="T6" fmla="*/ 0 w 729"/>
                  <a:gd name="T7" fmla="*/ 0 h 76"/>
                </a:gdLst>
                <a:ahLst/>
                <a:cxnLst>
                  <a:cxn ang="0">
                    <a:pos x="T0" y="T1"/>
                  </a:cxn>
                  <a:cxn ang="0">
                    <a:pos x="T2" y="T3"/>
                  </a:cxn>
                  <a:cxn ang="0">
                    <a:pos x="T4" y="T5"/>
                  </a:cxn>
                  <a:cxn ang="0">
                    <a:pos x="T6" y="T7"/>
                  </a:cxn>
                </a:cxnLst>
                <a:rect l="0" t="0" r="r" b="b"/>
                <a:pathLst>
                  <a:path w="729" h="76">
                    <a:moveTo>
                      <a:pt x="0" y="0"/>
                    </a:moveTo>
                    <a:lnTo>
                      <a:pt x="729" y="0"/>
                    </a:lnTo>
                    <a:lnTo>
                      <a:pt x="364" y="76"/>
                    </a:lnTo>
                    <a:lnTo>
                      <a:pt x="0" y="0"/>
                    </a:lnTo>
                    <a:close/>
                  </a:path>
                </a:pathLst>
              </a:cu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19" name="Freeform 37"/>
              <p:cNvSpPr>
                <a:spLocks/>
              </p:cNvSpPr>
              <p:nvPr/>
            </p:nvSpPr>
            <p:spPr bwMode="auto">
              <a:xfrm>
                <a:off x="3227" y="5801"/>
                <a:ext cx="1131" cy="458"/>
              </a:xfrm>
              <a:custGeom>
                <a:avLst/>
                <a:gdLst>
                  <a:gd name="T0" fmla="*/ 0 w 11152"/>
                  <a:gd name="T1" fmla="*/ 756 h 4536"/>
                  <a:gd name="T2" fmla="*/ 756 w 11152"/>
                  <a:gd name="T3" fmla="*/ 0 h 4536"/>
                  <a:gd name="T4" fmla="*/ 10396 w 11152"/>
                  <a:gd name="T5" fmla="*/ 0 h 4536"/>
                  <a:gd name="T6" fmla="*/ 11152 w 11152"/>
                  <a:gd name="T7" fmla="*/ 756 h 4536"/>
                  <a:gd name="T8" fmla="*/ 11152 w 11152"/>
                  <a:gd name="T9" fmla="*/ 3780 h 4536"/>
                  <a:gd name="T10" fmla="*/ 10396 w 11152"/>
                  <a:gd name="T11" fmla="*/ 4536 h 4536"/>
                  <a:gd name="T12" fmla="*/ 756 w 11152"/>
                  <a:gd name="T13" fmla="*/ 4536 h 4536"/>
                  <a:gd name="T14" fmla="*/ 0 w 11152"/>
                  <a:gd name="T15" fmla="*/ 3780 h 4536"/>
                  <a:gd name="T16" fmla="*/ 0 w 11152"/>
                  <a:gd name="T17" fmla="*/ 75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52" h="4536">
                    <a:moveTo>
                      <a:pt x="0" y="756"/>
                    </a:moveTo>
                    <a:cubicBezTo>
                      <a:pt x="0" y="339"/>
                      <a:pt x="339" y="0"/>
                      <a:pt x="756" y="0"/>
                    </a:cubicBezTo>
                    <a:lnTo>
                      <a:pt x="10396" y="0"/>
                    </a:lnTo>
                    <a:cubicBezTo>
                      <a:pt x="10814" y="0"/>
                      <a:pt x="11152" y="339"/>
                      <a:pt x="11152" y="756"/>
                    </a:cubicBezTo>
                    <a:lnTo>
                      <a:pt x="11152" y="3780"/>
                    </a:lnTo>
                    <a:cubicBezTo>
                      <a:pt x="11152" y="4198"/>
                      <a:pt x="10814" y="4536"/>
                      <a:pt x="10396" y="4536"/>
                    </a:cubicBezTo>
                    <a:lnTo>
                      <a:pt x="756" y="4536"/>
                    </a:lnTo>
                    <a:cubicBezTo>
                      <a:pt x="339" y="4536"/>
                      <a:pt x="0" y="4198"/>
                      <a:pt x="0" y="3780"/>
                    </a:cubicBezTo>
                    <a:lnTo>
                      <a:pt x="0" y="756"/>
                    </a:lnTo>
                    <a:close/>
                  </a:path>
                </a:pathLst>
              </a:custGeom>
              <a:solidFill>
                <a:srgbClr val="FFFFFF"/>
              </a:solidFill>
              <a:ln w="11113" cap="flat">
                <a:solidFill>
                  <a:srgbClr val="374A92"/>
                </a:solidFill>
                <a:prstDash val="solid"/>
                <a:miter lim="800000"/>
                <a:headEnd/>
                <a:tailEnd/>
              </a:ln>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20" name="Rectangle 38"/>
              <p:cNvSpPr>
                <a:spLocks noChangeArrowheads="1"/>
              </p:cNvSpPr>
              <p:nvPr/>
            </p:nvSpPr>
            <p:spPr bwMode="auto">
              <a:xfrm>
                <a:off x="3355" y="5815"/>
                <a:ext cx="89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◇エネルギーソリューション</a:t>
                </a:r>
                <a:endParaRPr kumimoji="0" lang="ja-JP" altLang="ja-JP" sz="700" dirty="0">
                  <a:solidFill>
                    <a:prstClr val="black"/>
                  </a:solidFill>
                  <a:ea typeface="ＭＳ Ｐゴシック" panose="020B0600070205080204" pitchFamily="50" charset="-128"/>
                </a:endParaRPr>
              </a:p>
            </p:txBody>
          </p:sp>
          <p:sp>
            <p:nvSpPr>
              <p:cNvPr id="121" name="Rectangle 39"/>
              <p:cNvSpPr>
                <a:spLocks noChangeArrowheads="1"/>
              </p:cNvSpPr>
              <p:nvPr/>
            </p:nvSpPr>
            <p:spPr bwMode="auto">
              <a:xfrm>
                <a:off x="3355" y="5896"/>
                <a:ext cx="68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◇交通ソリューション</a:t>
                </a:r>
                <a:endParaRPr kumimoji="0" lang="ja-JP" altLang="ja-JP" sz="700" dirty="0">
                  <a:solidFill>
                    <a:prstClr val="black"/>
                  </a:solidFill>
                  <a:ea typeface="ＭＳ Ｐゴシック" panose="020B0600070205080204" pitchFamily="50" charset="-128"/>
                </a:endParaRPr>
              </a:p>
            </p:txBody>
          </p:sp>
          <p:sp>
            <p:nvSpPr>
              <p:cNvPr id="122" name="Rectangle 40"/>
              <p:cNvSpPr>
                <a:spLocks noChangeArrowheads="1"/>
              </p:cNvSpPr>
              <p:nvPr/>
            </p:nvSpPr>
            <p:spPr bwMode="auto">
              <a:xfrm>
                <a:off x="3355" y="5977"/>
                <a:ext cx="89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◇おもてなしソリューション</a:t>
                </a:r>
                <a:endParaRPr kumimoji="0" lang="ja-JP" altLang="ja-JP" sz="700" dirty="0">
                  <a:solidFill>
                    <a:prstClr val="black"/>
                  </a:solidFill>
                  <a:ea typeface="ＭＳ Ｐゴシック" panose="020B0600070205080204" pitchFamily="50" charset="-128"/>
                </a:endParaRPr>
              </a:p>
            </p:txBody>
          </p:sp>
          <p:sp>
            <p:nvSpPr>
              <p:cNvPr id="123" name="Rectangle 41"/>
              <p:cNvSpPr>
                <a:spLocks noChangeArrowheads="1"/>
              </p:cNvSpPr>
              <p:nvPr/>
            </p:nvSpPr>
            <p:spPr bwMode="auto">
              <a:xfrm>
                <a:off x="3355" y="6057"/>
                <a:ext cx="82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◇安全安心ソリューション</a:t>
                </a:r>
                <a:endParaRPr kumimoji="0" lang="ja-JP" altLang="ja-JP" sz="700" dirty="0">
                  <a:solidFill>
                    <a:prstClr val="black"/>
                  </a:solidFill>
                  <a:ea typeface="ＭＳ Ｐゴシック" panose="020B0600070205080204" pitchFamily="50" charset="-128"/>
                </a:endParaRPr>
              </a:p>
            </p:txBody>
          </p:sp>
          <p:sp>
            <p:nvSpPr>
              <p:cNvPr id="124" name="Rectangle 42"/>
              <p:cNvSpPr>
                <a:spLocks noChangeArrowheads="1"/>
              </p:cNvSpPr>
              <p:nvPr/>
            </p:nvSpPr>
            <p:spPr bwMode="auto">
              <a:xfrm>
                <a:off x="3355" y="6138"/>
                <a:ext cx="82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dirty="0">
                    <a:solidFill>
                      <a:srgbClr val="000000"/>
                    </a:solidFill>
                    <a:latin typeface="メイリオ" panose="020B0604030504040204" pitchFamily="50" charset="-128"/>
                    <a:ea typeface="メイリオ" panose="020B0604030504040204" pitchFamily="50" charset="-128"/>
                  </a:rPr>
                  <a:t>◇インフラソリューション</a:t>
                </a:r>
                <a:endParaRPr kumimoji="0" lang="ja-JP" altLang="ja-JP" sz="700" dirty="0">
                  <a:solidFill>
                    <a:prstClr val="black"/>
                  </a:solidFill>
                  <a:ea typeface="ＭＳ Ｐゴシック" panose="020B0600070205080204" pitchFamily="50" charset="-128"/>
                </a:endParaRPr>
              </a:p>
            </p:txBody>
          </p:sp>
          <p:sp>
            <p:nvSpPr>
              <p:cNvPr id="125" name="Freeform 43"/>
              <p:cNvSpPr>
                <a:spLocks/>
              </p:cNvSpPr>
              <p:nvPr/>
            </p:nvSpPr>
            <p:spPr bwMode="auto">
              <a:xfrm>
                <a:off x="1935" y="4916"/>
                <a:ext cx="863" cy="286"/>
              </a:xfrm>
              <a:custGeom>
                <a:avLst/>
                <a:gdLst>
                  <a:gd name="T0" fmla="*/ 0 w 863"/>
                  <a:gd name="T1" fmla="*/ 0 h 286"/>
                  <a:gd name="T2" fmla="*/ 806 w 863"/>
                  <a:gd name="T3" fmla="*/ 0 h 286"/>
                  <a:gd name="T4" fmla="*/ 863 w 863"/>
                  <a:gd name="T5" fmla="*/ 143 h 286"/>
                  <a:gd name="T6" fmla="*/ 806 w 863"/>
                  <a:gd name="T7" fmla="*/ 286 h 286"/>
                  <a:gd name="T8" fmla="*/ 0 w 863"/>
                  <a:gd name="T9" fmla="*/ 286 h 286"/>
                  <a:gd name="T10" fmla="*/ 0 w 863"/>
                  <a:gd name="T11" fmla="*/ 0 h 286"/>
                </a:gdLst>
                <a:ahLst/>
                <a:cxnLst>
                  <a:cxn ang="0">
                    <a:pos x="T0" y="T1"/>
                  </a:cxn>
                  <a:cxn ang="0">
                    <a:pos x="T2" y="T3"/>
                  </a:cxn>
                  <a:cxn ang="0">
                    <a:pos x="T4" y="T5"/>
                  </a:cxn>
                  <a:cxn ang="0">
                    <a:pos x="T6" y="T7"/>
                  </a:cxn>
                  <a:cxn ang="0">
                    <a:pos x="T8" y="T9"/>
                  </a:cxn>
                  <a:cxn ang="0">
                    <a:pos x="T10" y="T11"/>
                  </a:cxn>
                </a:cxnLst>
                <a:rect l="0" t="0" r="r" b="b"/>
                <a:pathLst>
                  <a:path w="863" h="286">
                    <a:moveTo>
                      <a:pt x="0" y="0"/>
                    </a:moveTo>
                    <a:lnTo>
                      <a:pt x="806" y="0"/>
                    </a:lnTo>
                    <a:lnTo>
                      <a:pt x="863" y="143"/>
                    </a:lnTo>
                    <a:lnTo>
                      <a:pt x="806" y="286"/>
                    </a:lnTo>
                    <a:lnTo>
                      <a:pt x="0" y="286"/>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26" name="Freeform 44"/>
              <p:cNvSpPr>
                <a:spLocks/>
              </p:cNvSpPr>
              <p:nvPr/>
            </p:nvSpPr>
            <p:spPr bwMode="auto">
              <a:xfrm>
                <a:off x="1935" y="4916"/>
                <a:ext cx="863" cy="286"/>
              </a:xfrm>
              <a:custGeom>
                <a:avLst/>
                <a:gdLst>
                  <a:gd name="T0" fmla="*/ 0 w 863"/>
                  <a:gd name="T1" fmla="*/ 0 h 286"/>
                  <a:gd name="T2" fmla="*/ 806 w 863"/>
                  <a:gd name="T3" fmla="*/ 0 h 286"/>
                  <a:gd name="T4" fmla="*/ 863 w 863"/>
                  <a:gd name="T5" fmla="*/ 143 h 286"/>
                  <a:gd name="T6" fmla="*/ 806 w 863"/>
                  <a:gd name="T7" fmla="*/ 286 h 286"/>
                  <a:gd name="T8" fmla="*/ 0 w 863"/>
                  <a:gd name="T9" fmla="*/ 286 h 286"/>
                  <a:gd name="T10" fmla="*/ 0 w 863"/>
                  <a:gd name="T11" fmla="*/ 0 h 286"/>
                </a:gdLst>
                <a:ahLst/>
                <a:cxnLst>
                  <a:cxn ang="0">
                    <a:pos x="T0" y="T1"/>
                  </a:cxn>
                  <a:cxn ang="0">
                    <a:pos x="T2" y="T3"/>
                  </a:cxn>
                  <a:cxn ang="0">
                    <a:pos x="T4" y="T5"/>
                  </a:cxn>
                  <a:cxn ang="0">
                    <a:pos x="T6" y="T7"/>
                  </a:cxn>
                  <a:cxn ang="0">
                    <a:pos x="T8" y="T9"/>
                  </a:cxn>
                  <a:cxn ang="0">
                    <a:pos x="T10" y="T11"/>
                  </a:cxn>
                </a:cxnLst>
                <a:rect l="0" t="0" r="r" b="b"/>
                <a:pathLst>
                  <a:path w="863" h="286">
                    <a:moveTo>
                      <a:pt x="0" y="0"/>
                    </a:moveTo>
                    <a:lnTo>
                      <a:pt x="806" y="0"/>
                    </a:lnTo>
                    <a:lnTo>
                      <a:pt x="863" y="143"/>
                    </a:lnTo>
                    <a:lnTo>
                      <a:pt x="806" y="286"/>
                    </a:lnTo>
                    <a:lnTo>
                      <a:pt x="0" y="286"/>
                    </a:lnTo>
                    <a:lnTo>
                      <a:pt x="0" y="0"/>
                    </a:lnTo>
                    <a:close/>
                  </a:path>
                </a:pathLst>
              </a:cu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27" name="Rectangle 45"/>
              <p:cNvSpPr>
                <a:spLocks noChangeArrowheads="1"/>
              </p:cNvSpPr>
              <p:nvPr/>
            </p:nvSpPr>
            <p:spPr bwMode="auto">
              <a:xfrm>
                <a:off x="2031" y="4964"/>
                <a:ext cx="618"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b="1" dirty="0">
                    <a:solidFill>
                      <a:srgbClr val="0D0D0D"/>
                    </a:solidFill>
                    <a:latin typeface="メイリオ" panose="020B0604030504040204" pitchFamily="50" charset="-128"/>
                    <a:ea typeface="メイリオ" panose="020B0604030504040204" pitchFamily="50" charset="-128"/>
                  </a:rPr>
                  <a:t>センシングプラット</a:t>
                </a:r>
                <a:endParaRPr kumimoji="0" lang="ja-JP" altLang="ja-JP" sz="700" dirty="0">
                  <a:solidFill>
                    <a:prstClr val="black"/>
                  </a:solidFill>
                  <a:ea typeface="ＭＳ Ｐゴシック" panose="020B0600070205080204" pitchFamily="50" charset="-128"/>
                </a:endParaRPr>
              </a:p>
            </p:txBody>
          </p:sp>
          <p:sp>
            <p:nvSpPr>
              <p:cNvPr id="128" name="Rectangle 46"/>
              <p:cNvSpPr>
                <a:spLocks noChangeArrowheads="1"/>
              </p:cNvSpPr>
              <p:nvPr/>
            </p:nvSpPr>
            <p:spPr bwMode="auto">
              <a:xfrm>
                <a:off x="2031" y="5045"/>
                <a:ext cx="27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b="1" dirty="0">
                    <a:solidFill>
                      <a:srgbClr val="0D0D0D"/>
                    </a:solidFill>
                    <a:latin typeface="メイリオ" panose="020B0604030504040204" pitchFamily="50" charset="-128"/>
                    <a:ea typeface="メイリオ" panose="020B0604030504040204" pitchFamily="50" charset="-128"/>
                  </a:rPr>
                  <a:t>フォーム</a:t>
                </a:r>
                <a:endParaRPr kumimoji="0" lang="ja-JP" altLang="ja-JP" sz="700" dirty="0">
                  <a:solidFill>
                    <a:prstClr val="black"/>
                  </a:solidFill>
                  <a:ea typeface="ＭＳ Ｐゴシック" panose="020B0600070205080204" pitchFamily="50" charset="-128"/>
                </a:endParaRPr>
              </a:p>
            </p:txBody>
          </p:sp>
          <p:sp>
            <p:nvSpPr>
              <p:cNvPr id="129" name="Freeform 47"/>
              <p:cNvSpPr>
                <a:spLocks/>
              </p:cNvSpPr>
              <p:nvPr/>
            </p:nvSpPr>
            <p:spPr bwMode="auto">
              <a:xfrm>
                <a:off x="1935" y="5374"/>
                <a:ext cx="863" cy="305"/>
              </a:xfrm>
              <a:custGeom>
                <a:avLst/>
                <a:gdLst>
                  <a:gd name="T0" fmla="*/ 0 w 863"/>
                  <a:gd name="T1" fmla="*/ 0 h 305"/>
                  <a:gd name="T2" fmla="*/ 804 w 863"/>
                  <a:gd name="T3" fmla="*/ 0 h 305"/>
                  <a:gd name="T4" fmla="*/ 863 w 863"/>
                  <a:gd name="T5" fmla="*/ 152 h 305"/>
                  <a:gd name="T6" fmla="*/ 804 w 863"/>
                  <a:gd name="T7" fmla="*/ 305 h 305"/>
                  <a:gd name="T8" fmla="*/ 0 w 863"/>
                  <a:gd name="T9" fmla="*/ 305 h 305"/>
                  <a:gd name="T10" fmla="*/ 0 w 863"/>
                  <a:gd name="T11" fmla="*/ 0 h 305"/>
                </a:gdLst>
                <a:ahLst/>
                <a:cxnLst>
                  <a:cxn ang="0">
                    <a:pos x="T0" y="T1"/>
                  </a:cxn>
                  <a:cxn ang="0">
                    <a:pos x="T2" y="T3"/>
                  </a:cxn>
                  <a:cxn ang="0">
                    <a:pos x="T4" y="T5"/>
                  </a:cxn>
                  <a:cxn ang="0">
                    <a:pos x="T6" y="T7"/>
                  </a:cxn>
                  <a:cxn ang="0">
                    <a:pos x="T8" y="T9"/>
                  </a:cxn>
                  <a:cxn ang="0">
                    <a:pos x="T10" y="T11"/>
                  </a:cxn>
                </a:cxnLst>
                <a:rect l="0" t="0" r="r" b="b"/>
                <a:pathLst>
                  <a:path w="863" h="305">
                    <a:moveTo>
                      <a:pt x="0" y="0"/>
                    </a:moveTo>
                    <a:lnTo>
                      <a:pt x="804" y="0"/>
                    </a:lnTo>
                    <a:lnTo>
                      <a:pt x="863" y="152"/>
                    </a:lnTo>
                    <a:lnTo>
                      <a:pt x="804" y="305"/>
                    </a:lnTo>
                    <a:lnTo>
                      <a:pt x="0" y="305"/>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30" name="Freeform 48"/>
              <p:cNvSpPr>
                <a:spLocks/>
              </p:cNvSpPr>
              <p:nvPr/>
            </p:nvSpPr>
            <p:spPr bwMode="auto">
              <a:xfrm>
                <a:off x="1935" y="5374"/>
                <a:ext cx="863" cy="305"/>
              </a:xfrm>
              <a:custGeom>
                <a:avLst/>
                <a:gdLst>
                  <a:gd name="T0" fmla="*/ 0 w 863"/>
                  <a:gd name="T1" fmla="*/ 0 h 305"/>
                  <a:gd name="T2" fmla="*/ 804 w 863"/>
                  <a:gd name="T3" fmla="*/ 0 h 305"/>
                  <a:gd name="T4" fmla="*/ 863 w 863"/>
                  <a:gd name="T5" fmla="*/ 152 h 305"/>
                  <a:gd name="T6" fmla="*/ 804 w 863"/>
                  <a:gd name="T7" fmla="*/ 305 h 305"/>
                  <a:gd name="T8" fmla="*/ 0 w 863"/>
                  <a:gd name="T9" fmla="*/ 305 h 305"/>
                  <a:gd name="T10" fmla="*/ 0 w 863"/>
                  <a:gd name="T11" fmla="*/ 0 h 305"/>
                </a:gdLst>
                <a:ahLst/>
                <a:cxnLst>
                  <a:cxn ang="0">
                    <a:pos x="T0" y="T1"/>
                  </a:cxn>
                  <a:cxn ang="0">
                    <a:pos x="T2" y="T3"/>
                  </a:cxn>
                  <a:cxn ang="0">
                    <a:pos x="T4" y="T5"/>
                  </a:cxn>
                  <a:cxn ang="0">
                    <a:pos x="T6" y="T7"/>
                  </a:cxn>
                  <a:cxn ang="0">
                    <a:pos x="T8" y="T9"/>
                  </a:cxn>
                  <a:cxn ang="0">
                    <a:pos x="T10" y="T11"/>
                  </a:cxn>
                </a:cxnLst>
                <a:rect l="0" t="0" r="r" b="b"/>
                <a:pathLst>
                  <a:path w="863" h="305">
                    <a:moveTo>
                      <a:pt x="0" y="0"/>
                    </a:moveTo>
                    <a:lnTo>
                      <a:pt x="804" y="0"/>
                    </a:lnTo>
                    <a:lnTo>
                      <a:pt x="863" y="152"/>
                    </a:lnTo>
                    <a:lnTo>
                      <a:pt x="804" y="305"/>
                    </a:lnTo>
                    <a:lnTo>
                      <a:pt x="0" y="305"/>
                    </a:lnTo>
                    <a:lnTo>
                      <a:pt x="0" y="0"/>
                    </a:lnTo>
                    <a:close/>
                  </a:path>
                </a:pathLst>
              </a:cu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31" name="Rectangle 49"/>
              <p:cNvSpPr>
                <a:spLocks noChangeArrowheads="1"/>
              </p:cNvSpPr>
              <p:nvPr/>
            </p:nvSpPr>
            <p:spPr bwMode="auto">
              <a:xfrm>
                <a:off x="1993" y="5431"/>
                <a:ext cx="68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b="1">
                    <a:solidFill>
                      <a:srgbClr val="0D0D0D"/>
                    </a:solidFill>
                    <a:latin typeface="メイリオ" panose="020B0604030504040204" pitchFamily="50" charset="-128"/>
                    <a:ea typeface="メイリオ" panose="020B0604030504040204" pitchFamily="50" charset="-128"/>
                  </a:rPr>
                  <a:t>ネットワークプラット</a:t>
                </a:r>
                <a:endParaRPr kumimoji="0" lang="ja-JP" altLang="ja-JP" sz="700">
                  <a:solidFill>
                    <a:prstClr val="black"/>
                  </a:solidFill>
                  <a:ea typeface="ＭＳ Ｐゴシック" panose="020B0600070205080204" pitchFamily="50" charset="-128"/>
                </a:endParaRPr>
              </a:p>
            </p:txBody>
          </p:sp>
          <p:sp>
            <p:nvSpPr>
              <p:cNvPr id="132" name="Rectangle 50"/>
              <p:cNvSpPr>
                <a:spLocks noChangeArrowheads="1"/>
              </p:cNvSpPr>
              <p:nvPr/>
            </p:nvSpPr>
            <p:spPr bwMode="auto">
              <a:xfrm>
                <a:off x="1993" y="5512"/>
                <a:ext cx="27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b="1">
                    <a:solidFill>
                      <a:srgbClr val="0D0D0D"/>
                    </a:solidFill>
                    <a:latin typeface="メイリオ" panose="020B0604030504040204" pitchFamily="50" charset="-128"/>
                    <a:ea typeface="メイリオ" panose="020B0604030504040204" pitchFamily="50" charset="-128"/>
                  </a:rPr>
                  <a:t>フォーム</a:t>
                </a:r>
                <a:endParaRPr kumimoji="0" lang="ja-JP" altLang="ja-JP" sz="700">
                  <a:solidFill>
                    <a:prstClr val="black"/>
                  </a:solidFill>
                  <a:ea typeface="ＭＳ Ｐゴシック" panose="020B0600070205080204" pitchFamily="50" charset="-128"/>
                </a:endParaRPr>
              </a:p>
            </p:txBody>
          </p:sp>
          <p:sp>
            <p:nvSpPr>
              <p:cNvPr id="133" name="Freeform 51"/>
              <p:cNvSpPr>
                <a:spLocks/>
              </p:cNvSpPr>
              <p:nvPr/>
            </p:nvSpPr>
            <p:spPr bwMode="auto">
              <a:xfrm>
                <a:off x="1935" y="5907"/>
                <a:ext cx="863" cy="287"/>
              </a:xfrm>
              <a:custGeom>
                <a:avLst/>
                <a:gdLst>
                  <a:gd name="T0" fmla="*/ 0 w 863"/>
                  <a:gd name="T1" fmla="*/ 0 h 287"/>
                  <a:gd name="T2" fmla="*/ 806 w 863"/>
                  <a:gd name="T3" fmla="*/ 0 h 287"/>
                  <a:gd name="T4" fmla="*/ 863 w 863"/>
                  <a:gd name="T5" fmla="*/ 143 h 287"/>
                  <a:gd name="T6" fmla="*/ 806 w 863"/>
                  <a:gd name="T7" fmla="*/ 287 h 287"/>
                  <a:gd name="T8" fmla="*/ 0 w 863"/>
                  <a:gd name="T9" fmla="*/ 287 h 287"/>
                  <a:gd name="T10" fmla="*/ 0 w 863"/>
                  <a:gd name="T11" fmla="*/ 0 h 287"/>
                </a:gdLst>
                <a:ahLst/>
                <a:cxnLst>
                  <a:cxn ang="0">
                    <a:pos x="T0" y="T1"/>
                  </a:cxn>
                  <a:cxn ang="0">
                    <a:pos x="T2" y="T3"/>
                  </a:cxn>
                  <a:cxn ang="0">
                    <a:pos x="T4" y="T5"/>
                  </a:cxn>
                  <a:cxn ang="0">
                    <a:pos x="T6" y="T7"/>
                  </a:cxn>
                  <a:cxn ang="0">
                    <a:pos x="T8" y="T9"/>
                  </a:cxn>
                  <a:cxn ang="0">
                    <a:pos x="T10" y="T11"/>
                  </a:cxn>
                </a:cxnLst>
                <a:rect l="0" t="0" r="r" b="b"/>
                <a:pathLst>
                  <a:path w="863" h="287">
                    <a:moveTo>
                      <a:pt x="0" y="0"/>
                    </a:moveTo>
                    <a:lnTo>
                      <a:pt x="806" y="0"/>
                    </a:lnTo>
                    <a:lnTo>
                      <a:pt x="863" y="143"/>
                    </a:lnTo>
                    <a:lnTo>
                      <a:pt x="806" y="287"/>
                    </a:lnTo>
                    <a:lnTo>
                      <a:pt x="0" y="287"/>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34" name="Freeform 52"/>
              <p:cNvSpPr>
                <a:spLocks/>
              </p:cNvSpPr>
              <p:nvPr/>
            </p:nvSpPr>
            <p:spPr bwMode="auto">
              <a:xfrm>
                <a:off x="1935" y="5907"/>
                <a:ext cx="863" cy="287"/>
              </a:xfrm>
              <a:custGeom>
                <a:avLst/>
                <a:gdLst>
                  <a:gd name="T0" fmla="*/ 0 w 863"/>
                  <a:gd name="T1" fmla="*/ 0 h 287"/>
                  <a:gd name="T2" fmla="*/ 806 w 863"/>
                  <a:gd name="T3" fmla="*/ 0 h 287"/>
                  <a:gd name="T4" fmla="*/ 863 w 863"/>
                  <a:gd name="T5" fmla="*/ 143 h 287"/>
                  <a:gd name="T6" fmla="*/ 806 w 863"/>
                  <a:gd name="T7" fmla="*/ 287 h 287"/>
                  <a:gd name="T8" fmla="*/ 0 w 863"/>
                  <a:gd name="T9" fmla="*/ 287 h 287"/>
                  <a:gd name="T10" fmla="*/ 0 w 863"/>
                  <a:gd name="T11" fmla="*/ 0 h 287"/>
                </a:gdLst>
                <a:ahLst/>
                <a:cxnLst>
                  <a:cxn ang="0">
                    <a:pos x="T0" y="T1"/>
                  </a:cxn>
                  <a:cxn ang="0">
                    <a:pos x="T2" y="T3"/>
                  </a:cxn>
                  <a:cxn ang="0">
                    <a:pos x="T4" y="T5"/>
                  </a:cxn>
                  <a:cxn ang="0">
                    <a:pos x="T6" y="T7"/>
                  </a:cxn>
                  <a:cxn ang="0">
                    <a:pos x="T8" y="T9"/>
                  </a:cxn>
                  <a:cxn ang="0">
                    <a:pos x="T10" y="T11"/>
                  </a:cxn>
                </a:cxnLst>
                <a:rect l="0" t="0" r="r" b="b"/>
                <a:pathLst>
                  <a:path w="863" h="287">
                    <a:moveTo>
                      <a:pt x="0" y="0"/>
                    </a:moveTo>
                    <a:lnTo>
                      <a:pt x="806" y="0"/>
                    </a:lnTo>
                    <a:lnTo>
                      <a:pt x="863" y="143"/>
                    </a:lnTo>
                    <a:lnTo>
                      <a:pt x="806" y="287"/>
                    </a:lnTo>
                    <a:lnTo>
                      <a:pt x="0" y="287"/>
                    </a:lnTo>
                    <a:lnTo>
                      <a:pt x="0" y="0"/>
                    </a:lnTo>
                    <a:close/>
                  </a:path>
                </a:pathLst>
              </a:custGeom>
              <a:noFill/>
              <a:ln w="11113" cap="flat">
                <a:solidFill>
                  <a:srgbClr val="374A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75334"/>
                <a:endParaRPr lang="ja-JP" altLang="en-US" sz="2117">
                  <a:solidFill>
                    <a:prstClr val="black"/>
                  </a:solidFill>
                  <a:latin typeface="Calibri" panose="020F0502020204030204"/>
                  <a:ea typeface="ＭＳ Ｐゴシック" panose="020B0600070205080204" pitchFamily="50" charset="-128"/>
                </a:endParaRPr>
              </a:p>
            </p:txBody>
          </p:sp>
          <p:sp>
            <p:nvSpPr>
              <p:cNvPr id="135" name="Rectangle 53"/>
              <p:cNvSpPr>
                <a:spLocks noChangeArrowheads="1"/>
              </p:cNvSpPr>
              <p:nvPr/>
            </p:nvSpPr>
            <p:spPr bwMode="auto">
              <a:xfrm>
                <a:off x="1996" y="5996"/>
                <a:ext cx="75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378"/>
                <a:r>
                  <a:rPr kumimoji="0" lang="ja-JP" altLang="ja-JP" sz="700" b="1" dirty="0">
                    <a:solidFill>
                      <a:srgbClr val="0D0D0D"/>
                    </a:solidFill>
                    <a:latin typeface="メイリオ" panose="020B0604030504040204" pitchFamily="50" charset="-128"/>
                    <a:ea typeface="メイリオ" panose="020B0604030504040204" pitchFamily="50" charset="-128"/>
                  </a:rPr>
                  <a:t>ソリューションサービス</a:t>
                </a:r>
                <a:endParaRPr kumimoji="0" lang="ja-JP" altLang="ja-JP" sz="700" dirty="0">
                  <a:solidFill>
                    <a:prstClr val="black"/>
                  </a:solidFill>
                  <a:ea typeface="ＭＳ Ｐゴシック" panose="020B0600070205080204" pitchFamily="50" charset="-128"/>
                </a:endParaRPr>
              </a:p>
            </p:txBody>
          </p:sp>
        </p:grpSp>
        <p:sp>
          <p:nvSpPr>
            <p:cNvPr id="83" name="U ターン矢印 82"/>
            <p:cNvSpPr/>
            <p:nvPr/>
          </p:nvSpPr>
          <p:spPr>
            <a:xfrm rot="16200000" flipV="1">
              <a:off x="5287738" y="8924259"/>
              <a:ext cx="1636132" cy="890429"/>
            </a:xfrm>
            <a:prstGeom prst="uturnArrow">
              <a:avLst>
                <a:gd name="adj1" fmla="val 6146"/>
                <a:gd name="adj2" fmla="val 9699"/>
                <a:gd name="adj3" fmla="val 9479"/>
                <a:gd name="adj4" fmla="val 37598"/>
                <a:gd name="adj5" fmla="val 59921"/>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4" name="正方形/長方形 83"/>
            <p:cNvSpPr/>
            <p:nvPr/>
          </p:nvSpPr>
          <p:spPr>
            <a:xfrm>
              <a:off x="4634536" y="10001148"/>
              <a:ext cx="873168" cy="281053"/>
            </a:xfrm>
            <a:prstGeom prst="rect">
              <a:avLst/>
            </a:prstGeom>
          </p:spPr>
          <p:txBody>
            <a:bodyPr wrap="none">
              <a:spAutoFit/>
            </a:bodyPr>
            <a:lstStyle/>
            <a:p>
              <a:pPr defTabSz="1075334"/>
              <a:r>
                <a:rPr lang="ja-JP" altLang="en-US" sz="1000" b="1" dirty="0">
                  <a:solidFill>
                    <a:prstClr val="black"/>
                  </a:solidFill>
                  <a:latin typeface="Meiryo UI" panose="020B0604030504040204" pitchFamily="50" charset="-128"/>
                  <a:ea typeface="Meiryo UI" panose="020B0604030504040204" pitchFamily="50" charset="-128"/>
                </a:rPr>
                <a:t>実証・実践</a:t>
              </a:r>
            </a:p>
          </p:txBody>
        </p:sp>
        <p:sp>
          <p:nvSpPr>
            <p:cNvPr id="85" name="正方形/長方形 84"/>
            <p:cNvSpPr/>
            <p:nvPr/>
          </p:nvSpPr>
          <p:spPr>
            <a:xfrm>
              <a:off x="5134897" y="8476760"/>
              <a:ext cx="1001251" cy="386448"/>
            </a:xfrm>
            <a:prstGeom prst="rect">
              <a:avLst/>
            </a:prstGeom>
          </p:spPr>
          <p:txBody>
            <a:bodyPr wrap="none">
              <a:spAutoFit/>
            </a:bodyPr>
            <a:lstStyle/>
            <a:p>
              <a:pPr defTabSz="1075334"/>
              <a:r>
                <a:rPr lang="ja-JP" altLang="en-US" sz="800" b="1" dirty="0">
                  <a:solidFill>
                    <a:prstClr val="black"/>
                  </a:solidFill>
                  <a:latin typeface="Meiryo UI" panose="020B0604030504040204" pitchFamily="50" charset="-128"/>
                  <a:ea typeface="Meiryo UI" panose="020B0604030504040204" pitchFamily="50" charset="-128"/>
                </a:rPr>
                <a:t>新たなニーズ</a:t>
              </a:r>
              <a:endParaRPr lang="en-US" altLang="ja-JP" sz="800" b="1" dirty="0">
                <a:solidFill>
                  <a:prstClr val="black"/>
                </a:solidFill>
                <a:latin typeface="Meiryo UI" panose="020B0604030504040204" pitchFamily="50" charset="-128"/>
                <a:ea typeface="Meiryo UI" panose="020B0604030504040204" pitchFamily="50" charset="-128"/>
              </a:endParaRPr>
            </a:p>
            <a:p>
              <a:pPr defTabSz="1075334"/>
              <a:r>
                <a:rPr lang="ja-JP" altLang="en-US" sz="800" b="1" dirty="0">
                  <a:solidFill>
                    <a:prstClr val="black"/>
                  </a:solidFill>
                  <a:latin typeface="Meiryo UI" panose="020B0604030504040204" pitchFamily="50" charset="-128"/>
                  <a:ea typeface="Meiryo UI" panose="020B0604030504040204" pitchFamily="50" charset="-128"/>
                </a:rPr>
                <a:t>課題等への対応</a:t>
              </a:r>
            </a:p>
          </p:txBody>
        </p:sp>
      </p:grpSp>
      <p:sp>
        <p:nvSpPr>
          <p:cNvPr id="160" name="楕円 159"/>
          <p:cNvSpPr/>
          <p:nvPr/>
        </p:nvSpPr>
        <p:spPr>
          <a:xfrm>
            <a:off x="3686871" y="5345539"/>
            <a:ext cx="1584486" cy="474935"/>
          </a:xfrm>
          <a:prstGeom prst="ellipse">
            <a:avLst/>
          </a:prstGeom>
          <a:gradFill rotWithShape="1">
            <a:gsLst>
              <a:gs pos="19000">
                <a:srgbClr val="2CA6E0">
                  <a:alpha val="67000"/>
                </a:srgbClr>
              </a:gs>
              <a:gs pos="100000">
                <a:srgbClr val="238966">
                  <a:tint val="50000"/>
                  <a:shade val="100000"/>
                  <a:satMod val="350000"/>
                </a:srgbClr>
              </a:gs>
            </a:gsLst>
            <a:path path="circle">
              <a:fillToRect l="50000" t="50000" r="50000" b="50000"/>
            </a:path>
          </a:gradFill>
          <a:ln w="9525" cap="flat" cmpd="sng" algn="ctr">
            <a:solidFill>
              <a:srgbClr val="238966">
                <a:shade val="95000"/>
                <a:satMod val="105000"/>
              </a:srgbClr>
            </a:solidFill>
            <a:prstDash val="solid"/>
          </a:ln>
          <a:effectLst>
            <a:outerShdw blurRad="40000" dist="23000" dir="5400000" rotWithShape="0">
              <a:srgbClr val="000000">
                <a:alpha val="35000"/>
              </a:srgbClr>
            </a:outerShdw>
            <a:softEdge rad="31750"/>
          </a:effectLst>
        </p:spPr>
        <p:txBody>
          <a:bodyPr rtlCol="0" anchor="ctr"/>
          <a:lstStyle/>
          <a:p>
            <a:pPr marL="0" marR="0" lvl="0" indent="0" algn="ctr" defTabSz="703628"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white"/>
                </a:solidFill>
                <a:effectLst/>
                <a:uLnTx/>
                <a:uFillTx/>
                <a:latin typeface="メイリオ"/>
                <a:ea typeface="メイリオ"/>
                <a:cs typeface="+mn-cs"/>
              </a:rPr>
              <a:t>データ連携</a:t>
            </a:r>
          </a:p>
        </p:txBody>
      </p:sp>
      <p:grpSp>
        <p:nvGrpSpPr>
          <p:cNvPr id="185" name="グループ化 184"/>
          <p:cNvGrpSpPr>
            <a:grpSpLocks noChangeAspect="1"/>
          </p:cNvGrpSpPr>
          <p:nvPr/>
        </p:nvGrpSpPr>
        <p:grpSpPr>
          <a:xfrm>
            <a:off x="5945009" y="4435952"/>
            <a:ext cx="3340414" cy="2121751"/>
            <a:chOff x="8243123" y="6512511"/>
            <a:chExt cx="6480355" cy="4116167"/>
          </a:xfrm>
        </p:grpSpPr>
        <p:sp>
          <p:nvSpPr>
            <p:cNvPr id="186" name="角丸四角形 185"/>
            <p:cNvSpPr/>
            <p:nvPr/>
          </p:nvSpPr>
          <p:spPr>
            <a:xfrm>
              <a:off x="8564798" y="6512511"/>
              <a:ext cx="5467800" cy="4116167"/>
            </a:xfrm>
            <a:prstGeom prst="roundRect">
              <a:avLst/>
            </a:prstGeom>
            <a:solidFill>
              <a:sysClr val="window" lastClr="FFFFFF">
                <a:lumMod val="85000"/>
              </a:sysClr>
            </a:solidFill>
            <a:ln w="9525" cap="flat" cmpd="sng" algn="ctr">
              <a:noFill/>
              <a:prstDash val="solid"/>
            </a:ln>
            <a:effectLst>
              <a:outerShdw blurRad="40000" dist="23000" dir="5400000" rotWithShape="0">
                <a:srgbClr val="000000">
                  <a:alpha val="35000"/>
                </a:srgbClr>
              </a:outerShdw>
            </a:effectLst>
            <a:scene3d>
              <a:camera prst="isometricTopUp"/>
              <a:lightRig rig="threePt" dir="t"/>
            </a:scene3d>
          </p:spPr>
          <p:txBody>
            <a:bodyPr rtlCol="0" anchor="ctr"/>
            <a:lstStyle/>
            <a:p>
              <a:pPr marL="0" marR="0" lvl="0" indent="0" algn="ctr" defTabSz="703628" eaLnBrk="1" fontAlgn="auto" latinLnBrk="0" hangingPunct="1">
                <a:lnSpc>
                  <a:spcPct val="100000"/>
                </a:lnSpc>
                <a:spcBef>
                  <a:spcPts val="0"/>
                </a:spcBef>
                <a:spcAft>
                  <a:spcPts val="0"/>
                </a:spcAft>
                <a:buClrTx/>
                <a:buSzTx/>
                <a:buFontTx/>
                <a:buNone/>
                <a:tabLst/>
                <a:defRPr/>
              </a:pPr>
              <a:endParaRPr kumimoji="1" lang="ja-JP" altLang="en-US" sz="2770" b="0" i="0" u="none" strike="noStrike" kern="0" cap="none" spc="0" normalizeH="0" baseline="0" noProof="0">
                <a:ln>
                  <a:noFill/>
                </a:ln>
                <a:solidFill>
                  <a:prstClr val="white"/>
                </a:solidFill>
                <a:effectLst/>
                <a:uLnTx/>
                <a:uFillTx/>
                <a:latin typeface="Georgia"/>
                <a:ea typeface="ＭＳ 明朝"/>
                <a:cs typeface="+mn-cs"/>
              </a:endParaRPr>
            </a:p>
          </p:txBody>
        </p:sp>
        <p:grpSp>
          <p:nvGrpSpPr>
            <p:cNvPr id="187" name="グループ化 186"/>
            <p:cNvGrpSpPr/>
            <p:nvPr/>
          </p:nvGrpSpPr>
          <p:grpSpPr>
            <a:xfrm>
              <a:off x="8243123" y="6694506"/>
              <a:ext cx="6480355" cy="3671093"/>
              <a:chOff x="8243123" y="6694506"/>
              <a:chExt cx="6480355" cy="3671093"/>
            </a:xfrm>
          </p:grpSpPr>
          <p:sp>
            <p:nvSpPr>
              <p:cNvPr id="188" name="角丸四角形 187"/>
              <p:cNvSpPr/>
              <p:nvPr/>
            </p:nvSpPr>
            <p:spPr>
              <a:xfrm>
                <a:off x="10606139" y="7596367"/>
                <a:ext cx="1583200" cy="1983148"/>
              </a:xfrm>
              <a:prstGeom prst="roundRect">
                <a:avLst/>
              </a:prstGeom>
              <a:solidFill>
                <a:srgbClr val="F7B515">
                  <a:lumMod val="40000"/>
                  <a:lumOff val="60000"/>
                </a:srgbClr>
              </a:solidFill>
              <a:ln w="9525" cap="flat" cmpd="sng" algn="ctr">
                <a:noFill/>
                <a:prstDash val="solid"/>
              </a:ln>
              <a:effectLst>
                <a:outerShdw blurRad="40000" dist="23000" dir="5400000" rotWithShape="0">
                  <a:srgbClr val="000000">
                    <a:alpha val="35000"/>
                  </a:srgbClr>
                </a:outerShdw>
              </a:effectLst>
              <a:scene3d>
                <a:camera prst="isometricTopUp"/>
                <a:lightRig rig="threePt" dir="t"/>
              </a:scene3d>
            </p:spPr>
            <p:txBody>
              <a:bodyPr rtlCol="0" anchor="ctr"/>
              <a:lstStyle/>
              <a:p>
                <a:pPr marL="0" marR="0" lvl="0" indent="0" algn="ctr" defTabSz="703628" eaLnBrk="1" fontAlgn="auto" latinLnBrk="0" hangingPunct="1">
                  <a:lnSpc>
                    <a:spcPct val="100000"/>
                  </a:lnSpc>
                  <a:spcBef>
                    <a:spcPts val="0"/>
                  </a:spcBef>
                  <a:spcAft>
                    <a:spcPts val="0"/>
                  </a:spcAft>
                  <a:buClrTx/>
                  <a:buSzTx/>
                  <a:buFontTx/>
                  <a:buNone/>
                  <a:tabLst/>
                  <a:defRPr/>
                </a:pPr>
                <a:endParaRPr kumimoji="1" lang="ja-JP" altLang="en-US" sz="2770" b="0" i="0" u="none" strike="noStrike" kern="0" cap="none" spc="0" normalizeH="0" baseline="0" noProof="0">
                  <a:ln>
                    <a:noFill/>
                  </a:ln>
                  <a:solidFill>
                    <a:prstClr val="white"/>
                  </a:solidFill>
                  <a:effectLst/>
                  <a:uLnTx/>
                  <a:uFillTx/>
                  <a:latin typeface="Georgia"/>
                  <a:ea typeface="ＭＳ 明朝"/>
                  <a:cs typeface="+mn-cs"/>
                </a:endParaRPr>
              </a:p>
            </p:txBody>
          </p:sp>
          <p:sp>
            <p:nvSpPr>
              <p:cNvPr id="189" name="角丸四角形 188"/>
              <p:cNvSpPr/>
              <p:nvPr/>
            </p:nvSpPr>
            <p:spPr>
              <a:xfrm>
                <a:off x="11892285" y="6867552"/>
                <a:ext cx="1539722" cy="2063508"/>
              </a:xfrm>
              <a:prstGeom prst="roundRect">
                <a:avLst/>
              </a:prstGeom>
              <a:solidFill>
                <a:srgbClr val="238966">
                  <a:lumMod val="40000"/>
                  <a:lumOff val="60000"/>
                </a:srgbClr>
              </a:solidFill>
              <a:ln w="9525" cap="flat" cmpd="sng" algn="ctr">
                <a:noFill/>
                <a:prstDash val="solid"/>
              </a:ln>
              <a:effectLst>
                <a:outerShdw blurRad="40000" dist="23000" dir="5400000" rotWithShape="0">
                  <a:srgbClr val="000000">
                    <a:alpha val="35000"/>
                  </a:srgbClr>
                </a:outerShdw>
              </a:effectLst>
              <a:scene3d>
                <a:camera prst="isometricTopUp"/>
                <a:lightRig rig="threePt" dir="t"/>
              </a:scene3d>
            </p:spPr>
            <p:txBody>
              <a:bodyPr rtlCol="0" anchor="ctr"/>
              <a:lstStyle/>
              <a:p>
                <a:pPr marL="0" marR="0" lvl="0" indent="0" algn="ctr" defTabSz="703628" eaLnBrk="1" fontAlgn="auto" latinLnBrk="0" hangingPunct="1">
                  <a:lnSpc>
                    <a:spcPct val="100000"/>
                  </a:lnSpc>
                  <a:spcBef>
                    <a:spcPts val="0"/>
                  </a:spcBef>
                  <a:spcAft>
                    <a:spcPts val="0"/>
                  </a:spcAft>
                  <a:buClrTx/>
                  <a:buSzTx/>
                  <a:buFontTx/>
                  <a:buNone/>
                  <a:tabLst/>
                  <a:defRPr/>
                </a:pPr>
                <a:endParaRPr kumimoji="1" lang="ja-JP" altLang="en-US" sz="2770" b="0" i="0" u="none" strike="noStrike" kern="0" cap="none" spc="0" normalizeH="0" baseline="0" noProof="0">
                  <a:ln>
                    <a:noFill/>
                  </a:ln>
                  <a:solidFill>
                    <a:prstClr val="white"/>
                  </a:solidFill>
                  <a:effectLst/>
                  <a:uLnTx/>
                  <a:uFillTx/>
                  <a:latin typeface="Georgia"/>
                  <a:ea typeface="ＭＳ 明朝"/>
                  <a:cs typeface="+mn-cs"/>
                </a:endParaRPr>
              </a:p>
            </p:txBody>
          </p:sp>
          <p:sp>
            <p:nvSpPr>
              <p:cNvPr id="190" name="角丸四角形 189"/>
              <p:cNvSpPr/>
              <p:nvPr/>
            </p:nvSpPr>
            <p:spPr>
              <a:xfrm>
                <a:off x="9346925" y="8302091"/>
                <a:ext cx="1539722" cy="2063508"/>
              </a:xfrm>
              <a:prstGeom prst="roundRect">
                <a:avLst/>
              </a:prstGeom>
              <a:solidFill>
                <a:srgbClr val="2CA6E0">
                  <a:lumMod val="40000"/>
                  <a:lumOff val="60000"/>
                </a:srgbClr>
              </a:solidFill>
              <a:ln w="9525" cap="flat" cmpd="sng" algn="ctr">
                <a:noFill/>
                <a:prstDash val="solid"/>
              </a:ln>
              <a:effectLst>
                <a:outerShdw blurRad="40000" dist="23000" dir="5400000" rotWithShape="0">
                  <a:srgbClr val="000000">
                    <a:alpha val="35000"/>
                  </a:srgbClr>
                </a:outerShdw>
              </a:effectLst>
              <a:scene3d>
                <a:camera prst="isometricTopUp"/>
                <a:lightRig rig="threePt" dir="t"/>
              </a:scene3d>
            </p:spPr>
            <p:txBody>
              <a:bodyPr rtlCol="0" anchor="ctr"/>
              <a:lstStyle/>
              <a:p>
                <a:pPr marL="0" marR="0" lvl="0" indent="0" algn="ctr" defTabSz="703628" eaLnBrk="1" fontAlgn="auto" latinLnBrk="0" hangingPunct="1">
                  <a:lnSpc>
                    <a:spcPct val="100000"/>
                  </a:lnSpc>
                  <a:spcBef>
                    <a:spcPts val="0"/>
                  </a:spcBef>
                  <a:spcAft>
                    <a:spcPts val="0"/>
                  </a:spcAft>
                  <a:buClrTx/>
                  <a:buSzTx/>
                  <a:buFontTx/>
                  <a:buNone/>
                  <a:tabLst/>
                  <a:defRPr/>
                </a:pPr>
                <a:endParaRPr kumimoji="1" lang="ja-JP" altLang="en-US" sz="2770" b="0" i="0" u="none" strike="noStrike" kern="0" cap="none" spc="0" normalizeH="0" baseline="0" noProof="0">
                  <a:ln>
                    <a:noFill/>
                  </a:ln>
                  <a:solidFill>
                    <a:prstClr val="white"/>
                  </a:solidFill>
                  <a:effectLst/>
                  <a:uLnTx/>
                  <a:uFillTx/>
                  <a:latin typeface="Georgia"/>
                  <a:ea typeface="ＭＳ 明朝"/>
                  <a:cs typeface="+mn-cs"/>
                </a:endParaRPr>
              </a:p>
            </p:txBody>
          </p:sp>
          <p:sp>
            <p:nvSpPr>
              <p:cNvPr id="191" name="テキスト ボックス 190"/>
              <p:cNvSpPr txBox="1"/>
              <p:nvPr/>
            </p:nvSpPr>
            <p:spPr>
              <a:xfrm>
                <a:off x="9823026" y="9303121"/>
                <a:ext cx="888459" cy="388701"/>
              </a:xfrm>
              <a:prstGeom prst="rect">
                <a:avLst/>
              </a:prstGeom>
              <a:solidFill>
                <a:srgbClr val="2CA6E0"/>
              </a:solidFill>
            </p:spPr>
            <p:txBody>
              <a:bodyPr wrap="none" rtlCol="0">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prstClr val="white"/>
                    </a:solidFill>
                    <a:effectLst/>
                    <a:uLnTx/>
                    <a:uFillTx/>
                    <a:latin typeface="メイリオ"/>
                    <a:ea typeface="メイリオ"/>
                  </a:rPr>
                  <a:t>第３期</a:t>
                </a:r>
              </a:p>
            </p:txBody>
          </p:sp>
          <p:sp>
            <p:nvSpPr>
              <p:cNvPr id="192" name="テキスト ボックス 191"/>
              <p:cNvSpPr txBox="1"/>
              <p:nvPr/>
            </p:nvSpPr>
            <p:spPr>
              <a:xfrm>
                <a:off x="11293064" y="8595677"/>
                <a:ext cx="888459" cy="388701"/>
              </a:xfrm>
              <a:prstGeom prst="rect">
                <a:avLst/>
              </a:prstGeom>
              <a:solidFill>
                <a:srgbClr val="F7B515"/>
              </a:solidFill>
            </p:spPr>
            <p:txBody>
              <a:bodyPr wrap="none" rtlCol="0">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prstClr val="white"/>
                    </a:solidFill>
                    <a:effectLst/>
                    <a:uLnTx/>
                    <a:uFillTx/>
                    <a:latin typeface="メイリオ"/>
                    <a:ea typeface="メイリオ"/>
                  </a:rPr>
                  <a:t>第２期</a:t>
                </a:r>
              </a:p>
            </p:txBody>
          </p:sp>
          <p:sp>
            <p:nvSpPr>
              <p:cNvPr id="193" name="テキスト ボックス 192"/>
              <p:cNvSpPr txBox="1"/>
              <p:nvPr/>
            </p:nvSpPr>
            <p:spPr>
              <a:xfrm>
                <a:off x="12591617" y="7797007"/>
                <a:ext cx="888459" cy="388701"/>
              </a:xfrm>
              <a:prstGeom prst="rect">
                <a:avLst/>
              </a:prstGeom>
              <a:solidFill>
                <a:srgbClr val="238966"/>
              </a:solidFill>
            </p:spPr>
            <p:txBody>
              <a:bodyPr wrap="none" rtlCol="0">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dirty="0">
                    <a:ln>
                      <a:noFill/>
                    </a:ln>
                    <a:solidFill>
                      <a:prstClr val="white"/>
                    </a:solidFill>
                    <a:effectLst/>
                    <a:uLnTx/>
                    <a:uFillTx/>
                    <a:latin typeface="メイリオ"/>
                    <a:ea typeface="メイリオ"/>
                  </a:rPr>
                  <a:t>第１期</a:t>
                </a:r>
              </a:p>
            </p:txBody>
          </p:sp>
          <p:sp>
            <p:nvSpPr>
              <p:cNvPr id="194" name="円/楕円 18"/>
              <p:cNvSpPr/>
              <p:nvPr/>
            </p:nvSpPr>
            <p:spPr>
              <a:xfrm>
                <a:off x="8243123" y="6797387"/>
                <a:ext cx="6199551" cy="3510489"/>
              </a:xfrm>
              <a:prstGeom prst="ellipse">
                <a:avLst/>
              </a:prstGeom>
              <a:noFill/>
              <a:ln w="28575" cap="flat" cmpd="sng" algn="ctr">
                <a:solidFill>
                  <a:srgbClr val="D82531">
                    <a:shade val="95000"/>
                    <a:satMod val="105000"/>
                  </a:srgbClr>
                </a:solidFill>
                <a:prstDash val="lgDash"/>
              </a:ln>
              <a:effectLst>
                <a:outerShdw blurRad="40000" dist="23000" dir="5400000" rotWithShape="0">
                  <a:srgbClr val="000000">
                    <a:alpha val="35000"/>
                  </a:srgbClr>
                </a:outerShdw>
              </a:effectLst>
              <a:scene3d>
                <a:camera prst="isometricTopUp"/>
                <a:lightRig rig="threePt" dir="t"/>
              </a:scene3d>
            </p:spPr>
            <p:txBody>
              <a:bodyPr rtlCol="0" anchor="ctr"/>
              <a:lstStyle/>
              <a:p>
                <a:pPr marL="0" marR="0" lvl="0" indent="0" algn="ctr" defTabSz="703628" eaLnBrk="1" fontAlgn="auto" latinLnBrk="0" hangingPunct="1">
                  <a:lnSpc>
                    <a:spcPct val="100000"/>
                  </a:lnSpc>
                  <a:spcBef>
                    <a:spcPts val="0"/>
                  </a:spcBef>
                  <a:spcAft>
                    <a:spcPts val="0"/>
                  </a:spcAft>
                  <a:buClrTx/>
                  <a:buSzTx/>
                  <a:buFontTx/>
                  <a:buNone/>
                  <a:tabLst/>
                  <a:defRPr/>
                </a:pPr>
                <a:endParaRPr kumimoji="1" lang="ja-JP" altLang="en-US" sz="2770" b="0" i="0" u="none" strike="noStrike" kern="0" cap="none" spc="0" normalizeH="0" baseline="0" noProof="0">
                  <a:ln>
                    <a:noFill/>
                  </a:ln>
                  <a:solidFill>
                    <a:prstClr val="white"/>
                  </a:solidFill>
                  <a:effectLst/>
                  <a:uLnTx/>
                  <a:uFillTx/>
                  <a:latin typeface="Georgia"/>
                  <a:ea typeface="ＭＳ 明朝"/>
                  <a:cs typeface="+mn-cs"/>
                </a:endParaRPr>
              </a:p>
            </p:txBody>
          </p:sp>
          <p:sp>
            <p:nvSpPr>
              <p:cNvPr id="195" name="正方形/長方形 194"/>
              <p:cNvSpPr/>
              <p:nvPr/>
            </p:nvSpPr>
            <p:spPr>
              <a:xfrm>
                <a:off x="8486331" y="9395823"/>
                <a:ext cx="981007" cy="360937"/>
              </a:xfrm>
              <a:prstGeom prst="rect">
                <a:avLst/>
              </a:prstGeom>
              <a:solidFill>
                <a:sysClr val="windowText" lastClr="000000">
                  <a:lumMod val="65000"/>
                  <a:lumOff val="35000"/>
                </a:sysClr>
              </a:solidFill>
            </p:spPr>
            <p:txBody>
              <a:bodyPr wrap="none">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prstClr val="white"/>
                    </a:solidFill>
                    <a:effectLst/>
                    <a:uLnTx/>
                    <a:uFillTx/>
                    <a:latin typeface="メイリオ"/>
                    <a:ea typeface="メイリオ"/>
                  </a:rPr>
                  <a:t>情報発信</a:t>
                </a:r>
              </a:p>
            </p:txBody>
          </p:sp>
          <p:sp>
            <p:nvSpPr>
              <p:cNvPr id="196" name="正方形/長方形 195"/>
              <p:cNvSpPr/>
              <p:nvPr/>
            </p:nvSpPr>
            <p:spPr>
              <a:xfrm>
                <a:off x="10825944" y="6694506"/>
                <a:ext cx="3212616" cy="499758"/>
              </a:xfrm>
              <a:prstGeom prst="rect">
                <a:avLst/>
              </a:prstGeom>
            </p:spPr>
            <p:txBody>
              <a:bodyPr wrap="square">
                <a:spAutoFit/>
              </a:bodyPr>
              <a:lstStyle/>
              <a:p>
                <a:pPr marL="0" marR="0" lvl="0" indent="0" algn="ctr" defTabSz="1075334"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dirty="0">
                    <a:ln>
                      <a:noFill/>
                    </a:ln>
                    <a:solidFill>
                      <a:srgbClr val="C00000"/>
                    </a:solidFill>
                    <a:effectLst/>
                    <a:uLnTx/>
                    <a:uFillTx/>
                    <a:latin typeface="メイリオ"/>
                    <a:ea typeface="メイリオ"/>
                  </a:rPr>
                  <a:t>エリアマネジメント</a:t>
                </a:r>
              </a:p>
            </p:txBody>
          </p:sp>
          <p:sp>
            <p:nvSpPr>
              <p:cNvPr id="197" name="正方形/長方形 196"/>
              <p:cNvSpPr/>
              <p:nvPr/>
            </p:nvSpPr>
            <p:spPr>
              <a:xfrm>
                <a:off x="12279196" y="9060706"/>
                <a:ext cx="1952758" cy="360937"/>
              </a:xfrm>
              <a:prstGeom prst="rect">
                <a:avLst/>
              </a:prstGeom>
              <a:solidFill>
                <a:sysClr val="windowText" lastClr="000000">
                  <a:lumMod val="65000"/>
                  <a:lumOff val="35000"/>
                </a:sysClr>
              </a:solidFill>
            </p:spPr>
            <p:txBody>
              <a:bodyPr wrap="none">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prstClr val="white"/>
                    </a:solidFill>
                    <a:effectLst/>
                    <a:uLnTx/>
                    <a:uFillTx/>
                    <a:latin typeface="メイリオ"/>
                    <a:ea typeface="メイリオ"/>
                  </a:rPr>
                  <a:t>防災・防犯・環境維持</a:t>
                </a:r>
              </a:p>
            </p:txBody>
          </p:sp>
          <p:sp>
            <p:nvSpPr>
              <p:cNvPr id="198" name="正方形/長方形 197"/>
              <p:cNvSpPr/>
              <p:nvPr/>
            </p:nvSpPr>
            <p:spPr>
              <a:xfrm>
                <a:off x="9039287" y="7378304"/>
                <a:ext cx="1628840" cy="360937"/>
              </a:xfrm>
              <a:prstGeom prst="rect">
                <a:avLst/>
              </a:prstGeom>
              <a:solidFill>
                <a:sysClr val="windowText" lastClr="000000">
                  <a:lumMod val="65000"/>
                  <a:lumOff val="35000"/>
                </a:sysClr>
              </a:solidFill>
            </p:spPr>
            <p:txBody>
              <a:bodyPr wrap="none">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prstClr val="white"/>
                    </a:solidFill>
                    <a:effectLst/>
                    <a:uLnTx/>
                    <a:uFillTx/>
                    <a:latin typeface="メイリオ"/>
                    <a:ea typeface="メイリオ"/>
                  </a:rPr>
                  <a:t>まちづくりルール</a:t>
                </a:r>
              </a:p>
            </p:txBody>
          </p:sp>
          <p:sp>
            <p:nvSpPr>
              <p:cNvPr id="199" name="正方形/長方形 198"/>
              <p:cNvSpPr/>
              <p:nvPr/>
            </p:nvSpPr>
            <p:spPr>
              <a:xfrm>
                <a:off x="8620916" y="8401798"/>
                <a:ext cx="981007" cy="360937"/>
              </a:xfrm>
              <a:prstGeom prst="rect">
                <a:avLst/>
              </a:prstGeom>
              <a:solidFill>
                <a:sysClr val="windowText" lastClr="000000">
                  <a:lumMod val="65000"/>
                  <a:lumOff val="35000"/>
                </a:sysClr>
              </a:solidFill>
            </p:spPr>
            <p:txBody>
              <a:bodyPr wrap="none">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prstClr val="white"/>
                    </a:solidFill>
                    <a:effectLst/>
                    <a:uLnTx/>
                    <a:uFillTx/>
                    <a:latin typeface="メイリオ"/>
                    <a:ea typeface="メイリオ"/>
                  </a:rPr>
                  <a:t>イベント</a:t>
                </a:r>
              </a:p>
            </p:txBody>
          </p:sp>
          <p:sp>
            <p:nvSpPr>
              <p:cNvPr id="200" name="正方形/長方形 199"/>
              <p:cNvSpPr/>
              <p:nvPr/>
            </p:nvSpPr>
            <p:spPr>
              <a:xfrm>
                <a:off x="10672850" y="9849084"/>
                <a:ext cx="1304923" cy="360937"/>
              </a:xfrm>
              <a:prstGeom prst="rect">
                <a:avLst/>
              </a:prstGeom>
              <a:solidFill>
                <a:sysClr val="windowText" lastClr="000000">
                  <a:lumMod val="65000"/>
                  <a:lumOff val="35000"/>
                </a:sysClr>
              </a:solidFill>
            </p:spPr>
            <p:txBody>
              <a:bodyPr wrap="none">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prstClr val="white"/>
                    </a:solidFill>
                    <a:effectLst/>
                    <a:uLnTx/>
                    <a:uFillTx/>
                    <a:latin typeface="メイリオ"/>
                    <a:ea typeface="メイリオ"/>
                  </a:rPr>
                  <a:t>公共施設管理</a:t>
                </a:r>
              </a:p>
            </p:txBody>
          </p:sp>
          <p:cxnSp>
            <p:nvCxnSpPr>
              <p:cNvPr id="201" name="直線矢印コネクタ 200"/>
              <p:cNvCxnSpPr/>
              <p:nvPr/>
            </p:nvCxnSpPr>
            <p:spPr>
              <a:xfrm flipH="1">
                <a:off x="9844916" y="8139121"/>
                <a:ext cx="242061" cy="647046"/>
              </a:xfrm>
              <a:prstGeom prst="straightConnector1">
                <a:avLst/>
              </a:prstGeom>
              <a:noFill/>
              <a:ln w="25400" cap="flat" cmpd="sng" algn="ctr">
                <a:solidFill>
                  <a:srgbClr val="C00000"/>
                </a:solidFill>
                <a:prstDash val="solid"/>
                <a:tailEnd type="triangle"/>
              </a:ln>
              <a:effectLst>
                <a:outerShdw blurRad="40000" dist="20000" dir="5400000" rotWithShape="0">
                  <a:srgbClr val="000000">
                    <a:alpha val="38000"/>
                  </a:srgbClr>
                </a:outerShdw>
              </a:effectLst>
            </p:spPr>
          </p:cxnSp>
          <p:cxnSp>
            <p:nvCxnSpPr>
              <p:cNvPr id="202" name="直線コネクタ 201"/>
              <p:cNvCxnSpPr/>
              <p:nvPr/>
            </p:nvCxnSpPr>
            <p:spPr>
              <a:xfrm flipV="1">
                <a:off x="10076849" y="7664416"/>
                <a:ext cx="809798" cy="474705"/>
              </a:xfrm>
              <a:prstGeom prst="line">
                <a:avLst/>
              </a:prstGeom>
              <a:noFill/>
              <a:ln w="25400" cap="flat" cmpd="sng" algn="ctr">
                <a:solidFill>
                  <a:srgbClr val="C00000"/>
                </a:solidFill>
                <a:prstDash val="solid"/>
              </a:ln>
              <a:effectLst>
                <a:outerShdw blurRad="40000" dist="20000" dir="5400000" rotWithShape="0">
                  <a:srgbClr val="000000">
                    <a:alpha val="38000"/>
                  </a:srgbClr>
                </a:outerShdw>
              </a:effectLst>
            </p:spPr>
          </p:cxnSp>
          <p:cxnSp>
            <p:nvCxnSpPr>
              <p:cNvPr id="203" name="直線矢印コネクタ 202"/>
              <p:cNvCxnSpPr/>
              <p:nvPr/>
            </p:nvCxnSpPr>
            <p:spPr>
              <a:xfrm flipV="1">
                <a:off x="10886647" y="7637098"/>
                <a:ext cx="894418" cy="41912"/>
              </a:xfrm>
              <a:prstGeom prst="straightConnector1">
                <a:avLst/>
              </a:prstGeom>
              <a:noFill/>
              <a:ln w="25400" cap="flat" cmpd="sng" algn="ctr">
                <a:solidFill>
                  <a:srgbClr val="C00000"/>
                </a:solidFill>
                <a:prstDash val="solid"/>
                <a:tailEnd type="triangle"/>
              </a:ln>
              <a:effectLst>
                <a:outerShdw blurRad="40000" dist="20000" dir="5400000" rotWithShape="0">
                  <a:srgbClr val="000000">
                    <a:alpha val="38000"/>
                  </a:srgbClr>
                </a:outerShdw>
              </a:effectLst>
            </p:spPr>
          </p:cxnSp>
          <p:cxnSp>
            <p:nvCxnSpPr>
              <p:cNvPr id="204" name="直線矢印コネクタ 203"/>
              <p:cNvCxnSpPr/>
              <p:nvPr/>
            </p:nvCxnSpPr>
            <p:spPr>
              <a:xfrm flipH="1">
                <a:off x="11906556" y="8157030"/>
                <a:ext cx="599840" cy="368788"/>
              </a:xfrm>
              <a:prstGeom prst="straightConnector1">
                <a:avLst/>
              </a:prstGeom>
              <a:noFill/>
              <a:ln w="25400" cap="flat" cmpd="sng" algn="ctr">
                <a:solidFill>
                  <a:srgbClr val="C00000"/>
                </a:solidFill>
                <a:prstDash val="solid"/>
                <a:headEnd type="triangle"/>
                <a:tailEnd type="triangle"/>
              </a:ln>
              <a:effectLst>
                <a:outerShdw blurRad="40000" dist="20000" dir="5400000" rotWithShape="0">
                  <a:srgbClr val="000000">
                    <a:alpha val="38000"/>
                  </a:srgbClr>
                </a:outerShdw>
              </a:effectLst>
            </p:spPr>
          </p:cxnSp>
          <p:cxnSp>
            <p:nvCxnSpPr>
              <p:cNvPr id="205" name="直線矢印コネクタ 204"/>
              <p:cNvCxnSpPr/>
              <p:nvPr/>
            </p:nvCxnSpPr>
            <p:spPr>
              <a:xfrm flipH="1">
                <a:off x="10656749" y="8971799"/>
                <a:ext cx="599840" cy="368788"/>
              </a:xfrm>
              <a:prstGeom prst="straightConnector1">
                <a:avLst/>
              </a:prstGeom>
              <a:noFill/>
              <a:ln w="25400" cap="flat" cmpd="sng" algn="ctr">
                <a:solidFill>
                  <a:srgbClr val="C00000"/>
                </a:solidFill>
                <a:prstDash val="solid"/>
                <a:headEnd type="triangle"/>
                <a:tailEnd type="triangle"/>
              </a:ln>
              <a:effectLst>
                <a:outerShdw blurRad="40000" dist="20000" dir="5400000" rotWithShape="0">
                  <a:srgbClr val="000000">
                    <a:alpha val="38000"/>
                  </a:srgbClr>
                </a:outerShdw>
              </a:effectLst>
            </p:spPr>
          </p:cxnSp>
          <p:sp>
            <p:nvSpPr>
              <p:cNvPr id="206" name="正方形/長方形 205"/>
              <p:cNvSpPr/>
              <p:nvPr/>
            </p:nvSpPr>
            <p:spPr>
              <a:xfrm>
                <a:off x="13580513" y="7425904"/>
                <a:ext cx="1142965" cy="555287"/>
              </a:xfrm>
              <a:prstGeom prst="rect">
                <a:avLst/>
              </a:prstGeom>
              <a:solidFill>
                <a:sysClr val="windowText" lastClr="000000">
                  <a:lumMod val="65000"/>
                  <a:lumOff val="35000"/>
                </a:sysClr>
              </a:solidFill>
            </p:spPr>
            <p:txBody>
              <a:bodyPr wrap="none">
                <a:spAutoFit/>
              </a:bodyPr>
              <a:lstStyle/>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prstClr val="white"/>
                    </a:solidFill>
                    <a:effectLst/>
                    <a:uLnTx/>
                    <a:uFillTx/>
                    <a:latin typeface="メイリオ"/>
                    <a:ea typeface="メイリオ"/>
                  </a:rPr>
                  <a:t>民間施設の</a:t>
                </a:r>
                <a:endParaRPr kumimoji="1" lang="en-US" altLang="ja-JP" sz="700" b="0" i="0" u="none" strike="noStrike" kern="0" cap="none" spc="0" normalizeH="0" baseline="0" noProof="0" dirty="0">
                  <a:ln>
                    <a:noFill/>
                  </a:ln>
                  <a:solidFill>
                    <a:prstClr val="white"/>
                  </a:solidFill>
                  <a:effectLst/>
                  <a:uLnTx/>
                  <a:uFillTx/>
                  <a:latin typeface="メイリオ"/>
                  <a:ea typeface="メイリオ"/>
                </a:endParaRPr>
              </a:p>
              <a:p>
                <a:pPr marL="0" marR="0" lvl="0" indent="0" defTabSz="703628"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prstClr val="white"/>
                    </a:solidFill>
                    <a:effectLst/>
                    <a:uLnTx/>
                    <a:uFillTx/>
                    <a:latin typeface="メイリオ"/>
                    <a:ea typeface="メイリオ"/>
                  </a:rPr>
                  <a:t>公的利活用</a:t>
                </a:r>
              </a:p>
            </p:txBody>
          </p:sp>
          <p:sp>
            <p:nvSpPr>
              <p:cNvPr id="207" name="楕円 206"/>
              <p:cNvSpPr/>
              <p:nvPr/>
            </p:nvSpPr>
            <p:spPr>
              <a:xfrm>
                <a:off x="10453801" y="7878515"/>
                <a:ext cx="1465340" cy="608467"/>
              </a:xfrm>
              <a:prstGeom prst="ellipse">
                <a:avLst/>
              </a:prstGeom>
              <a:gradFill rotWithShape="1">
                <a:gsLst>
                  <a:gs pos="19000">
                    <a:srgbClr val="2CA6E0">
                      <a:alpha val="67000"/>
                    </a:srgbClr>
                  </a:gs>
                  <a:gs pos="100000">
                    <a:srgbClr val="238966">
                      <a:tint val="50000"/>
                      <a:shade val="100000"/>
                      <a:satMod val="350000"/>
                    </a:srgbClr>
                  </a:gs>
                </a:gsLst>
                <a:path path="circle">
                  <a:fillToRect l="50000" t="50000" r="50000" b="50000"/>
                </a:path>
              </a:gradFill>
              <a:ln w="9525" cap="flat" cmpd="sng" algn="ctr">
                <a:solidFill>
                  <a:srgbClr val="238966">
                    <a:shade val="95000"/>
                    <a:satMod val="105000"/>
                  </a:srgbClr>
                </a:solidFill>
                <a:prstDash val="solid"/>
              </a:ln>
              <a:effectLst>
                <a:outerShdw blurRad="40000" dist="23000" dir="5400000" rotWithShape="0">
                  <a:srgbClr val="000000">
                    <a:alpha val="35000"/>
                  </a:srgbClr>
                </a:outerShdw>
                <a:softEdge rad="31750"/>
              </a:effectLst>
            </p:spPr>
            <p:txBody>
              <a:bodyPr rtlCol="0" anchor="ctr"/>
              <a:lstStyle/>
              <a:p>
                <a:pPr marL="0" marR="0" lvl="0" indent="0" algn="ctr" defTabSz="703628"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prstClr val="white"/>
                    </a:solidFill>
                    <a:effectLst/>
                    <a:uLnTx/>
                    <a:uFillTx/>
                    <a:latin typeface="メイリオ"/>
                    <a:ea typeface="メイリオ"/>
                    <a:cs typeface="+mn-cs"/>
                  </a:rPr>
                  <a:t>連携</a:t>
                </a:r>
              </a:p>
            </p:txBody>
          </p:sp>
        </p:grpSp>
      </p:grpSp>
      <p:sp>
        <p:nvSpPr>
          <p:cNvPr id="210" name="正方形/長方形 209"/>
          <p:cNvSpPr/>
          <p:nvPr/>
        </p:nvSpPr>
        <p:spPr>
          <a:xfrm>
            <a:off x="7486046" y="6366647"/>
            <a:ext cx="2249334" cy="200055"/>
          </a:xfrm>
          <a:prstGeom prst="rect">
            <a:avLst/>
          </a:prstGeom>
        </p:spPr>
        <p:txBody>
          <a:bodyPr wrap="none">
            <a:spAutoFit/>
          </a:bodyPr>
          <a:lstStyle/>
          <a:p>
            <a:pPr marL="0" marR="0" lvl="0" indent="0" defTabSz="1075334"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dirty="0">
                <a:ln>
                  <a:noFill/>
                </a:ln>
                <a:solidFill>
                  <a:prstClr val="black"/>
                </a:solidFill>
                <a:effectLst/>
                <a:uLnTx/>
                <a:uFillTx/>
                <a:latin typeface="メイリオ"/>
                <a:ea typeface="メイリオ"/>
              </a:rPr>
              <a:t>項目：国土交通省「エリアマネジメントについて」</a:t>
            </a:r>
          </a:p>
        </p:txBody>
      </p:sp>
      <p:sp>
        <p:nvSpPr>
          <p:cNvPr id="3" name="スライド番号プレースホルダー 2"/>
          <p:cNvSpPr>
            <a:spLocks noGrp="1"/>
          </p:cNvSpPr>
          <p:nvPr>
            <p:ph type="sldNum" sz="quarter" idx="12"/>
          </p:nvPr>
        </p:nvSpPr>
        <p:spPr/>
        <p:txBody>
          <a:bodyPr/>
          <a:lstStyle/>
          <a:p>
            <a:fld id="{55E63B8D-343A-47A5-AEB8-D946B11BC2E3}" type="slidenum">
              <a:rPr kumimoji="1" lang="ja-JP" altLang="en-US" smtClean="0"/>
              <a:pPr/>
              <a:t>29</a:t>
            </a:fld>
            <a:endParaRPr kumimoji="1" lang="ja-JP" altLang="en-US"/>
          </a:p>
        </p:txBody>
      </p:sp>
      <p:sp>
        <p:nvSpPr>
          <p:cNvPr id="136" name="正方形/長方形 135">
            <a:extLst>
              <a:ext uri="{FF2B5EF4-FFF2-40B4-BE49-F238E27FC236}">
                <a16:creationId xmlns:a16="http://schemas.microsoft.com/office/drawing/2014/main" id="{FC0B0F13-B09C-436C-939D-5E849C5C210E}"/>
              </a:ext>
            </a:extLst>
          </p:cNvPr>
          <p:cNvSpPr/>
          <p:nvPr/>
        </p:nvSpPr>
        <p:spPr>
          <a:xfrm>
            <a:off x="0" y="4959"/>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参考　</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重点取組みエリア</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詳細</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p:cNvSpPr txBox="1"/>
          <p:nvPr/>
        </p:nvSpPr>
        <p:spPr>
          <a:xfrm>
            <a:off x="7633297" y="1130891"/>
            <a:ext cx="1296000"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海上アクセス拠点</a:t>
            </a:r>
          </a:p>
        </p:txBody>
      </p:sp>
    </p:spTree>
    <p:extLst>
      <p:ext uri="{BB962C8B-B14F-4D97-AF65-F5344CB8AC3E}">
        <p14:creationId xmlns:p14="http://schemas.microsoft.com/office/powerpoint/2010/main" val="4120405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615FEA66-8442-478C-B90D-67EF02C80C31}"/>
              </a:ext>
            </a:extLst>
          </p:cNvPr>
          <p:cNvSpPr/>
          <p:nvPr/>
        </p:nvSpPr>
        <p:spPr>
          <a:xfrm>
            <a:off x="0" y="0"/>
            <a:ext cx="9905999" cy="356123"/>
          </a:xfrm>
          <a:prstGeom prst="rect">
            <a:avLst/>
          </a:prstGeom>
          <a:ln>
            <a:solidFill>
              <a:schemeClr val="accent1"/>
            </a:solidFill>
          </a:ln>
        </p:spPr>
        <p:txBody>
          <a:bodyPr wrap="square">
            <a:spAutoFit/>
          </a:bodyPr>
          <a:lstStyle/>
          <a:p>
            <a:pPr marL="93663"/>
            <a:r>
              <a:rPr lang="ja-JP" altLang="en-US" sz="1714" kern="100" dirty="0">
                <a:latin typeface="Meiryo UI" panose="020B0604030504040204" pitchFamily="50" charset="-128"/>
                <a:ea typeface="Meiryo UI" panose="020B0604030504040204" pitchFamily="50" charset="-128"/>
                <a:cs typeface="Times New Roman" panose="02020603050405020304" pitchFamily="18" charset="0"/>
              </a:rPr>
              <a:t>はじめに</a:t>
            </a:r>
            <a:endParaRPr lang="ja-JP" altLang="ja-JP" sz="1714"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角丸四角形 14"/>
          <p:cNvSpPr/>
          <p:nvPr/>
        </p:nvSpPr>
        <p:spPr>
          <a:xfrm>
            <a:off x="258297" y="435265"/>
            <a:ext cx="1028571" cy="504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古代～近世</a:t>
            </a:r>
          </a:p>
        </p:txBody>
      </p:sp>
      <p:sp>
        <p:nvSpPr>
          <p:cNvPr id="31" name="正方形/長方形 30">
            <a:extLst>
              <a:ext uri="{FF2B5EF4-FFF2-40B4-BE49-F238E27FC236}">
                <a16:creationId xmlns:a16="http://schemas.microsoft.com/office/drawing/2014/main" id="{0A078046-A112-4C4A-948A-340292C48F9C}"/>
              </a:ext>
            </a:extLst>
          </p:cNvPr>
          <p:cNvSpPr/>
          <p:nvPr/>
        </p:nvSpPr>
        <p:spPr>
          <a:xfrm>
            <a:off x="1457044" y="406722"/>
            <a:ext cx="8375683" cy="523220"/>
          </a:xfrm>
          <a:prstGeom prst="rect">
            <a:avLst/>
          </a:prstGeom>
        </p:spPr>
        <p:txBody>
          <a:bodyPr wrap="square">
            <a:spAutoFit/>
          </a:bodyPr>
          <a:lstStyle/>
          <a:p>
            <a:pPr marL="161195" indent="-16119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○堺は古くから海に開かれた交通の要衝で、室町時代には、</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明や琉球との貿易</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により港として</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発展</a:t>
            </a:r>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61195" indent="-16119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○江戸時代には、大阪は日本経済の中心地として</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北前</a:t>
            </a:r>
            <a:r>
              <a:rPr lang="ja-JP" altLang="en-US" sz="1400" b="1" u="sng" kern="100" dirty="0" smtClean="0">
                <a:latin typeface="Meiryo UI" panose="020B0604030504040204" pitchFamily="50" charset="-128"/>
                <a:ea typeface="Meiryo UI" panose="020B0604030504040204" pitchFamily="50" charset="-128"/>
                <a:cs typeface="Times New Roman" panose="02020603050405020304" pitchFamily="18" charset="0"/>
              </a:rPr>
              <a:t>船</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b="1" u="sng"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廻船が多数往来</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するなど、</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海から都市が発展</a:t>
            </a:r>
            <a:endParaRPr lang="en-US" altLang="ja-JP" sz="1400" b="1" u="sng"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2" name="角丸四角形 31"/>
          <p:cNvSpPr/>
          <p:nvPr/>
        </p:nvSpPr>
        <p:spPr>
          <a:xfrm>
            <a:off x="258297" y="1102091"/>
            <a:ext cx="1028571" cy="648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近代～現代</a:t>
            </a:r>
          </a:p>
        </p:txBody>
      </p:sp>
      <p:sp>
        <p:nvSpPr>
          <p:cNvPr id="33" name="正方形/長方形 32">
            <a:extLst>
              <a:ext uri="{FF2B5EF4-FFF2-40B4-BE49-F238E27FC236}">
                <a16:creationId xmlns:a16="http://schemas.microsoft.com/office/drawing/2014/main" id="{0A078046-A112-4C4A-948A-340292C48F9C}"/>
              </a:ext>
            </a:extLst>
          </p:cNvPr>
          <p:cNvSpPr/>
          <p:nvPr/>
        </p:nvSpPr>
        <p:spPr>
          <a:xfrm>
            <a:off x="1457044" y="937018"/>
            <a:ext cx="7791077" cy="954107"/>
          </a:xfrm>
          <a:prstGeom prst="rect">
            <a:avLst/>
          </a:prstGeom>
        </p:spPr>
        <p:txBody>
          <a:bodyPr wrap="square">
            <a:spAutoFit/>
          </a:bodyPr>
          <a:lstStyle/>
          <a:p>
            <a:pPr marL="161195" indent="-16119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○関西国際空港開港を契機に、</a:t>
            </a:r>
            <a:r>
              <a:rPr lang="zh-TW" altLang="en-US" sz="1400" kern="100" dirty="0">
                <a:latin typeface="Meiryo UI" panose="020B0604030504040204" pitchFamily="50" charset="-128"/>
                <a:ea typeface="Meiryo UI" panose="020B0604030504040204" pitchFamily="50" charset="-128"/>
                <a:cs typeface="Times New Roman" panose="02020603050405020304" pitchFamily="18" charset="0"/>
              </a:rPr>
              <a:t>大阪湾臨海地域開発整備法</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のもと、様々なプロジェクトが展開され一定の基盤整備が進捗したものの、鉄道・道路網の発達により、大阪の都市の</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にぎわいの中心が内陸部へ遷移</a:t>
            </a:r>
            <a:endParaRPr lang="en-US" altLang="ja-JP" sz="1400" b="1" u="sng" kern="100" dirty="0">
              <a:latin typeface="Meiryo UI" panose="020B0604030504040204" pitchFamily="50" charset="-128"/>
              <a:ea typeface="Meiryo UI" panose="020B0604030504040204" pitchFamily="50" charset="-128"/>
              <a:cs typeface="Times New Roman" panose="02020603050405020304" pitchFamily="18" charset="0"/>
            </a:endParaRPr>
          </a:p>
          <a:p>
            <a:pPr marL="161195" indent="-16119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世界の大都市</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では、国際空港と近接し、大型クルーズ客船の就航、先端企業や集客施設の集積など、</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74625" algn="just"/>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人・モノ・投資がベイエリアに集まり</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、新たなにぎわい・価値を創出</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角丸四角形 33"/>
          <p:cNvSpPr/>
          <p:nvPr/>
        </p:nvSpPr>
        <p:spPr>
          <a:xfrm>
            <a:off x="258297" y="2016166"/>
            <a:ext cx="1028571" cy="504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現在～</a:t>
            </a:r>
          </a:p>
        </p:txBody>
      </p:sp>
      <p:sp>
        <p:nvSpPr>
          <p:cNvPr id="35" name="正方形/長方形 34">
            <a:extLst>
              <a:ext uri="{FF2B5EF4-FFF2-40B4-BE49-F238E27FC236}">
                <a16:creationId xmlns:a16="http://schemas.microsoft.com/office/drawing/2014/main" id="{0A078046-A112-4C4A-948A-340292C48F9C}"/>
              </a:ext>
            </a:extLst>
          </p:cNvPr>
          <p:cNvSpPr/>
          <p:nvPr/>
        </p:nvSpPr>
        <p:spPr>
          <a:xfrm>
            <a:off x="1457044" y="1881503"/>
            <a:ext cx="8140232" cy="738664"/>
          </a:xfrm>
          <a:prstGeom prst="rect">
            <a:avLst/>
          </a:prstGeom>
        </p:spPr>
        <p:txBody>
          <a:bodyPr wrap="square">
            <a:spAutoFit/>
          </a:bodyPr>
          <a:lstStyle/>
          <a:p>
            <a:pPr marL="161195" indent="-161195" algn="just"/>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○夢洲での</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大阪・関西</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万博の開催</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決定や</a:t>
            </a:r>
            <a:r>
              <a:rPr lang="en-US" altLang="ja-JP" sz="1400" b="1" u="sng" kern="100" dirty="0">
                <a:latin typeface="Meiryo UI" panose="020B0604030504040204" pitchFamily="50" charset="-128"/>
                <a:ea typeface="Meiryo UI" panose="020B0604030504040204" pitchFamily="50" charset="-128"/>
                <a:cs typeface="Times New Roman" panose="02020603050405020304" pitchFamily="18" charset="0"/>
              </a:rPr>
              <a:t>IR</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誘致、咲洲での</a:t>
            </a:r>
            <a:r>
              <a:rPr lang="en-US" altLang="ja-JP" sz="1400" b="1" u="sng" kern="100" dirty="0">
                <a:latin typeface="Meiryo UI" panose="020B0604030504040204" pitchFamily="50" charset="-128"/>
                <a:ea typeface="Meiryo UI" panose="020B0604030504040204" pitchFamily="50" charset="-128"/>
                <a:cs typeface="Times New Roman" panose="02020603050405020304" pitchFamily="18" charset="0"/>
              </a:rPr>
              <a:t>G20</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開催</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など、世界が大阪のベイエリアに注目</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61195" indent="-16119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○この機会をとらえ、これまで蓄積された都市機能や産業の集積、国土軸上に位置し、</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空港に近接する</a:t>
            </a:r>
          </a:p>
          <a:p>
            <a:pPr marL="160338" indent="14288"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ポテンシャルを活かし、</a:t>
            </a:r>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西日本の海と空の玄関口となる大阪広域ベイエリアの将来像を検討</a:t>
            </a:r>
          </a:p>
        </p:txBody>
      </p:sp>
      <p:sp>
        <p:nvSpPr>
          <p:cNvPr id="36" name="右矢印 35"/>
          <p:cNvSpPr/>
          <p:nvPr/>
        </p:nvSpPr>
        <p:spPr>
          <a:xfrm rot="5400000">
            <a:off x="559656" y="2624482"/>
            <a:ext cx="507493" cy="556452"/>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sz="1286" dirty="0"/>
          </a:p>
        </p:txBody>
      </p:sp>
      <p:grpSp>
        <p:nvGrpSpPr>
          <p:cNvPr id="2" name="グループ化 1"/>
          <p:cNvGrpSpPr/>
          <p:nvPr/>
        </p:nvGrpSpPr>
        <p:grpSpPr>
          <a:xfrm>
            <a:off x="3377964" y="2825669"/>
            <a:ext cx="6438033" cy="3985251"/>
            <a:chOff x="3103689" y="2810088"/>
            <a:chExt cx="6438033" cy="3985251"/>
          </a:xfrm>
        </p:grpSpPr>
        <p:grpSp>
          <p:nvGrpSpPr>
            <p:cNvPr id="120" name="グループ化 119"/>
            <p:cNvGrpSpPr>
              <a:grpSpLocks noChangeAspect="1"/>
            </p:cNvGrpSpPr>
            <p:nvPr/>
          </p:nvGrpSpPr>
          <p:grpSpPr>
            <a:xfrm>
              <a:off x="3103689" y="2810088"/>
              <a:ext cx="6438033" cy="3985251"/>
              <a:chOff x="2680210" y="3154648"/>
              <a:chExt cx="9986878" cy="6182047"/>
            </a:xfrm>
          </p:grpSpPr>
          <p:pic>
            <p:nvPicPr>
              <p:cNvPr id="94" name="図 93">
                <a:extLst>
                  <a:ext uri="{FF2B5EF4-FFF2-40B4-BE49-F238E27FC236}">
                    <a16:creationId xmlns:a16="http://schemas.microsoft.com/office/drawing/2014/main" id="{35C904CB-153D-4F25-AA6A-10ECF8B02B6C}"/>
                  </a:ext>
                </a:extLst>
              </p:cNvPr>
              <p:cNvPicPr>
                <a:picLocks noChangeAspect="1"/>
              </p:cNvPicPr>
              <p:nvPr/>
            </p:nvPicPr>
            <p:blipFill rotWithShape="1">
              <a:blip r:embed="rId2"/>
              <a:srcRect b="2071"/>
              <a:stretch/>
            </p:blipFill>
            <p:spPr>
              <a:xfrm>
                <a:off x="2680210" y="3375087"/>
                <a:ext cx="9986878" cy="5933323"/>
              </a:xfrm>
              <a:prstGeom prst="rect">
                <a:avLst/>
              </a:prstGeom>
            </p:spPr>
          </p:pic>
          <p:sp>
            <p:nvSpPr>
              <p:cNvPr id="99" name="楕円 98">
                <a:extLst>
                  <a:ext uri="{FF2B5EF4-FFF2-40B4-BE49-F238E27FC236}">
                    <a16:creationId xmlns:a16="http://schemas.microsoft.com/office/drawing/2014/main" id="{42A036E4-C298-4AD8-851B-E0B897AA3242}"/>
                  </a:ext>
                </a:extLst>
              </p:cNvPr>
              <p:cNvSpPr/>
              <p:nvPr/>
            </p:nvSpPr>
            <p:spPr>
              <a:xfrm rot="19209553">
                <a:off x="8243890" y="6099846"/>
                <a:ext cx="483128" cy="295288"/>
              </a:xfrm>
              <a:prstGeom prst="ellipse">
                <a:avLst/>
              </a:prstGeom>
              <a:noFill/>
              <a:ln w="12700" cap="flat" cmpd="sng" algn="ctr">
                <a:solidFill>
                  <a:srgbClr val="FF0000">
                    <a:alpha val="70000"/>
                  </a:srgbClr>
                </a:solidFill>
                <a:prstDash val="solid"/>
                <a:round/>
                <a:headEnd type="none" w="med" len="med"/>
                <a:tailEnd type="none" w="med" len="med"/>
              </a:ln>
              <a:effectLst>
                <a:glow rad="228600">
                  <a:srgbClr val="FF0000">
                    <a:alpha val="40000"/>
                  </a:srgb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sz="2219" dirty="0">
                  <a:solidFill>
                    <a:schemeClr val="tx1"/>
                  </a:solidFill>
                </a:endParaRPr>
              </a:p>
            </p:txBody>
          </p:sp>
          <p:sp>
            <p:nvSpPr>
              <p:cNvPr id="100" name="フリーフォーム 5">
                <a:extLst>
                  <a:ext uri="{FF2B5EF4-FFF2-40B4-BE49-F238E27FC236}">
                    <a16:creationId xmlns:a16="http://schemas.microsoft.com/office/drawing/2014/main" id="{9EE54421-5D5D-44C5-9A03-2A507060904C}"/>
                  </a:ext>
                </a:extLst>
              </p:cNvPr>
              <p:cNvSpPr/>
              <p:nvPr/>
            </p:nvSpPr>
            <p:spPr>
              <a:xfrm>
                <a:off x="8821740" y="5229971"/>
                <a:ext cx="2841871" cy="769896"/>
              </a:xfrm>
              <a:custGeom>
                <a:avLst/>
                <a:gdLst>
                  <a:gd name="connsiteX0" fmla="*/ 0 w 1790700"/>
                  <a:gd name="connsiteY0" fmla="*/ 495300 h 495300"/>
                  <a:gd name="connsiteX1" fmla="*/ 259080 w 1790700"/>
                  <a:gd name="connsiteY1" fmla="*/ 350520 h 495300"/>
                  <a:gd name="connsiteX2" fmla="*/ 571500 w 1790700"/>
                  <a:gd name="connsiteY2" fmla="*/ 243840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571500 w 1790700"/>
                  <a:gd name="connsiteY2" fmla="*/ 243840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01406 w 1790700"/>
                  <a:gd name="connsiteY2" fmla="*/ 262168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13460 w 1790700"/>
                  <a:gd name="connsiteY3" fmla="*/ 144780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48350 w 1790700"/>
                  <a:gd name="connsiteY3" fmla="*/ 167689 h 495300"/>
                  <a:gd name="connsiteX4" fmla="*/ 1325880 w 1790700"/>
                  <a:gd name="connsiteY4" fmla="*/ 76200 h 495300"/>
                  <a:gd name="connsiteX5" fmla="*/ 1607820 w 1790700"/>
                  <a:gd name="connsiteY5" fmla="*/ 30480 h 495300"/>
                  <a:gd name="connsiteX6" fmla="*/ 1790700 w 1790700"/>
                  <a:gd name="connsiteY6" fmla="*/ 0 h 495300"/>
                  <a:gd name="connsiteX0" fmla="*/ 0 w 1790700"/>
                  <a:gd name="connsiteY0" fmla="*/ 495300 h 495300"/>
                  <a:gd name="connsiteX1" fmla="*/ 284002 w 1790700"/>
                  <a:gd name="connsiteY1" fmla="*/ 396339 h 495300"/>
                  <a:gd name="connsiteX2" fmla="*/ 661218 w 1790700"/>
                  <a:gd name="connsiteY2" fmla="*/ 262168 h 495300"/>
                  <a:gd name="connsiteX3" fmla="*/ 1048350 w 1790700"/>
                  <a:gd name="connsiteY3" fmla="*/ 167689 h 495300"/>
                  <a:gd name="connsiteX4" fmla="*/ 1325880 w 1790700"/>
                  <a:gd name="connsiteY4" fmla="*/ 99110 h 495300"/>
                  <a:gd name="connsiteX5" fmla="*/ 1607820 w 1790700"/>
                  <a:gd name="connsiteY5" fmla="*/ 30480 h 495300"/>
                  <a:gd name="connsiteX6" fmla="*/ 1790700 w 1790700"/>
                  <a:gd name="connsiteY6" fmla="*/ 0 h 495300"/>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85364 h 481554"/>
                  <a:gd name="connsiteX5" fmla="*/ 1607820 w 1770763"/>
                  <a:gd name="connsiteY5" fmla="*/ 1673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85364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1048350 w 1770763"/>
                  <a:gd name="connsiteY3" fmla="*/ 153943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61218 w 1770763"/>
                  <a:gd name="connsiteY2" fmla="*/ 248422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84002 w 1770763"/>
                  <a:gd name="connsiteY1" fmla="*/ 382593 h 481554"/>
                  <a:gd name="connsiteX2" fmla="*/ 696108 w 1770763"/>
                  <a:gd name="connsiteY2" fmla="*/ 253004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70763"/>
                  <a:gd name="connsiteY0" fmla="*/ 481554 h 481554"/>
                  <a:gd name="connsiteX1" fmla="*/ 234159 w 1770763"/>
                  <a:gd name="connsiteY1" fmla="*/ 410084 h 481554"/>
                  <a:gd name="connsiteX2" fmla="*/ 696108 w 1770763"/>
                  <a:gd name="connsiteY2" fmla="*/ 253004 h 481554"/>
                  <a:gd name="connsiteX3" fmla="*/ 993522 w 1770763"/>
                  <a:gd name="connsiteY3" fmla="*/ 176852 h 481554"/>
                  <a:gd name="connsiteX4" fmla="*/ 1325880 w 1770763"/>
                  <a:gd name="connsiteY4" fmla="*/ 103692 h 481554"/>
                  <a:gd name="connsiteX5" fmla="*/ 1612804 w 1770763"/>
                  <a:gd name="connsiteY5" fmla="*/ 39644 h 481554"/>
                  <a:gd name="connsiteX6" fmla="*/ 1770763 w 1770763"/>
                  <a:gd name="connsiteY6" fmla="*/ 0 h 481554"/>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408 w 1746249"/>
                  <a:gd name="connsiteY0" fmla="*/ 444899 h 444899"/>
                  <a:gd name="connsiteX1" fmla="*/ 209645 w 1746249"/>
                  <a:gd name="connsiteY1" fmla="*/ 410084 h 444899"/>
                  <a:gd name="connsiteX2" fmla="*/ 671594 w 1746249"/>
                  <a:gd name="connsiteY2" fmla="*/ 253004 h 444899"/>
                  <a:gd name="connsiteX3" fmla="*/ 969008 w 1746249"/>
                  <a:gd name="connsiteY3" fmla="*/ 176852 h 444899"/>
                  <a:gd name="connsiteX4" fmla="*/ 1301366 w 1746249"/>
                  <a:gd name="connsiteY4" fmla="*/ 103692 h 444899"/>
                  <a:gd name="connsiteX5" fmla="*/ 1588290 w 1746249"/>
                  <a:gd name="connsiteY5" fmla="*/ 39644 h 444899"/>
                  <a:gd name="connsiteX6" fmla="*/ 1746249 w 1746249"/>
                  <a:gd name="connsiteY6" fmla="*/ 0 h 444899"/>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93628 w 1839469"/>
                  <a:gd name="connsiteY0" fmla="*/ 444899 h 465198"/>
                  <a:gd name="connsiteX1" fmla="*/ 302865 w 1839469"/>
                  <a:gd name="connsiteY1" fmla="*/ 410084 h 465198"/>
                  <a:gd name="connsiteX2" fmla="*/ 764814 w 1839469"/>
                  <a:gd name="connsiteY2" fmla="*/ 253004 h 465198"/>
                  <a:gd name="connsiteX3" fmla="*/ 1062228 w 1839469"/>
                  <a:gd name="connsiteY3" fmla="*/ 176852 h 465198"/>
                  <a:gd name="connsiteX4" fmla="*/ 1394586 w 1839469"/>
                  <a:gd name="connsiteY4" fmla="*/ 103692 h 465198"/>
                  <a:gd name="connsiteX5" fmla="*/ 1681510 w 1839469"/>
                  <a:gd name="connsiteY5" fmla="*/ 39644 h 465198"/>
                  <a:gd name="connsiteX6" fmla="*/ 1839469 w 1839469"/>
                  <a:gd name="connsiteY6" fmla="*/ 0 h 465198"/>
                  <a:gd name="connsiteX0" fmla="*/ 97876 w 1843717"/>
                  <a:gd name="connsiteY0" fmla="*/ 444899 h 469235"/>
                  <a:gd name="connsiteX1" fmla="*/ 307113 w 1843717"/>
                  <a:gd name="connsiteY1" fmla="*/ 410084 h 469235"/>
                  <a:gd name="connsiteX2" fmla="*/ 769062 w 1843717"/>
                  <a:gd name="connsiteY2" fmla="*/ 253004 h 469235"/>
                  <a:gd name="connsiteX3" fmla="*/ 1066476 w 1843717"/>
                  <a:gd name="connsiteY3" fmla="*/ 176852 h 469235"/>
                  <a:gd name="connsiteX4" fmla="*/ 1398834 w 1843717"/>
                  <a:gd name="connsiteY4" fmla="*/ 103692 h 469235"/>
                  <a:gd name="connsiteX5" fmla="*/ 1685758 w 1843717"/>
                  <a:gd name="connsiteY5" fmla="*/ 39644 h 469235"/>
                  <a:gd name="connsiteX6" fmla="*/ 1843717 w 1843717"/>
                  <a:gd name="connsiteY6" fmla="*/ 0 h 469235"/>
                  <a:gd name="connsiteX0" fmla="*/ 9328 w 1755169"/>
                  <a:gd name="connsiteY0" fmla="*/ 444899 h 530168"/>
                  <a:gd name="connsiteX1" fmla="*/ 218565 w 1755169"/>
                  <a:gd name="connsiteY1" fmla="*/ 410084 h 530168"/>
                  <a:gd name="connsiteX2" fmla="*/ 680514 w 1755169"/>
                  <a:gd name="connsiteY2" fmla="*/ 253004 h 530168"/>
                  <a:gd name="connsiteX3" fmla="*/ 977928 w 1755169"/>
                  <a:gd name="connsiteY3" fmla="*/ 176852 h 530168"/>
                  <a:gd name="connsiteX4" fmla="*/ 1310286 w 1755169"/>
                  <a:gd name="connsiteY4" fmla="*/ 103692 h 530168"/>
                  <a:gd name="connsiteX5" fmla="*/ 1597210 w 1755169"/>
                  <a:gd name="connsiteY5" fmla="*/ 39644 h 530168"/>
                  <a:gd name="connsiteX6" fmla="*/ 1755169 w 1755169"/>
                  <a:gd name="connsiteY6" fmla="*/ 0 h 530168"/>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0 w 1745841"/>
                  <a:gd name="connsiteY0" fmla="*/ 444899 h 444899"/>
                  <a:gd name="connsiteX1" fmla="*/ 209237 w 1745841"/>
                  <a:gd name="connsiteY1" fmla="*/ 410084 h 444899"/>
                  <a:gd name="connsiteX2" fmla="*/ 671186 w 1745841"/>
                  <a:gd name="connsiteY2" fmla="*/ 253004 h 444899"/>
                  <a:gd name="connsiteX3" fmla="*/ 968600 w 1745841"/>
                  <a:gd name="connsiteY3" fmla="*/ 176852 h 444899"/>
                  <a:gd name="connsiteX4" fmla="*/ 1300958 w 1745841"/>
                  <a:gd name="connsiteY4" fmla="*/ 103692 h 444899"/>
                  <a:gd name="connsiteX5" fmla="*/ 1587882 w 1745841"/>
                  <a:gd name="connsiteY5" fmla="*/ 39644 h 444899"/>
                  <a:gd name="connsiteX6" fmla="*/ 1745841 w 1745841"/>
                  <a:gd name="connsiteY6" fmla="*/ 0 h 444899"/>
                  <a:gd name="connsiteX0" fmla="*/ 0 w 1745841"/>
                  <a:gd name="connsiteY0" fmla="*/ 444899 h 502548"/>
                  <a:gd name="connsiteX1" fmla="*/ 274033 w 1745841"/>
                  <a:gd name="connsiteY1" fmla="*/ 497140 h 502548"/>
                  <a:gd name="connsiteX2" fmla="*/ 671186 w 1745841"/>
                  <a:gd name="connsiteY2" fmla="*/ 253004 h 502548"/>
                  <a:gd name="connsiteX3" fmla="*/ 968600 w 1745841"/>
                  <a:gd name="connsiteY3" fmla="*/ 176852 h 502548"/>
                  <a:gd name="connsiteX4" fmla="*/ 1300958 w 1745841"/>
                  <a:gd name="connsiteY4" fmla="*/ 103692 h 502548"/>
                  <a:gd name="connsiteX5" fmla="*/ 1587882 w 1745841"/>
                  <a:gd name="connsiteY5" fmla="*/ 39644 h 502548"/>
                  <a:gd name="connsiteX6" fmla="*/ 1745841 w 1745841"/>
                  <a:gd name="connsiteY6" fmla="*/ 0 h 502548"/>
                  <a:gd name="connsiteX0" fmla="*/ 65930 w 1811771"/>
                  <a:gd name="connsiteY0" fmla="*/ 444899 h 507025"/>
                  <a:gd name="connsiteX1" fmla="*/ 339963 w 1811771"/>
                  <a:gd name="connsiteY1" fmla="*/ 497140 h 507025"/>
                  <a:gd name="connsiteX2" fmla="*/ 737116 w 1811771"/>
                  <a:gd name="connsiteY2" fmla="*/ 253004 h 507025"/>
                  <a:gd name="connsiteX3" fmla="*/ 1034530 w 1811771"/>
                  <a:gd name="connsiteY3" fmla="*/ 176852 h 507025"/>
                  <a:gd name="connsiteX4" fmla="*/ 1366888 w 1811771"/>
                  <a:gd name="connsiteY4" fmla="*/ 103692 h 507025"/>
                  <a:gd name="connsiteX5" fmla="*/ 1653812 w 1811771"/>
                  <a:gd name="connsiteY5" fmla="*/ 39644 h 507025"/>
                  <a:gd name="connsiteX6" fmla="*/ 1811771 w 1811771"/>
                  <a:gd name="connsiteY6" fmla="*/ 0 h 507025"/>
                  <a:gd name="connsiteX0" fmla="*/ 67765 w 1813606"/>
                  <a:gd name="connsiteY0" fmla="*/ 444899 h 461757"/>
                  <a:gd name="connsiteX1" fmla="*/ 326845 w 1813606"/>
                  <a:gd name="connsiteY1" fmla="*/ 428412 h 461757"/>
                  <a:gd name="connsiteX2" fmla="*/ 738951 w 1813606"/>
                  <a:gd name="connsiteY2" fmla="*/ 253004 h 461757"/>
                  <a:gd name="connsiteX3" fmla="*/ 1036365 w 1813606"/>
                  <a:gd name="connsiteY3" fmla="*/ 176852 h 461757"/>
                  <a:gd name="connsiteX4" fmla="*/ 1368723 w 1813606"/>
                  <a:gd name="connsiteY4" fmla="*/ 103692 h 461757"/>
                  <a:gd name="connsiteX5" fmla="*/ 1655647 w 1813606"/>
                  <a:gd name="connsiteY5" fmla="*/ 39644 h 461757"/>
                  <a:gd name="connsiteX6" fmla="*/ 1813606 w 1813606"/>
                  <a:gd name="connsiteY6" fmla="*/ 0 h 461757"/>
                  <a:gd name="connsiteX0" fmla="*/ 67765 w 1813606"/>
                  <a:gd name="connsiteY0" fmla="*/ 444899 h 456351"/>
                  <a:gd name="connsiteX1" fmla="*/ 326845 w 1813606"/>
                  <a:gd name="connsiteY1" fmla="*/ 405502 h 456351"/>
                  <a:gd name="connsiteX2" fmla="*/ 738951 w 1813606"/>
                  <a:gd name="connsiteY2" fmla="*/ 253004 h 456351"/>
                  <a:gd name="connsiteX3" fmla="*/ 1036365 w 1813606"/>
                  <a:gd name="connsiteY3" fmla="*/ 176852 h 456351"/>
                  <a:gd name="connsiteX4" fmla="*/ 1368723 w 1813606"/>
                  <a:gd name="connsiteY4" fmla="*/ 103692 h 456351"/>
                  <a:gd name="connsiteX5" fmla="*/ 1655647 w 1813606"/>
                  <a:gd name="connsiteY5" fmla="*/ 39644 h 456351"/>
                  <a:gd name="connsiteX6" fmla="*/ 1813606 w 1813606"/>
                  <a:gd name="connsiteY6" fmla="*/ 0 h 456351"/>
                  <a:gd name="connsiteX0" fmla="*/ 63076 w 1808917"/>
                  <a:gd name="connsiteY0" fmla="*/ 444899 h 452614"/>
                  <a:gd name="connsiteX1" fmla="*/ 362031 w 1808917"/>
                  <a:gd name="connsiteY1" fmla="*/ 373429 h 452614"/>
                  <a:gd name="connsiteX2" fmla="*/ 734262 w 1808917"/>
                  <a:gd name="connsiteY2" fmla="*/ 253004 h 452614"/>
                  <a:gd name="connsiteX3" fmla="*/ 1031676 w 1808917"/>
                  <a:gd name="connsiteY3" fmla="*/ 176852 h 452614"/>
                  <a:gd name="connsiteX4" fmla="*/ 1364034 w 1808917"/>
                  <a:gd name="connsiteY4" fmla="*/ 103692 h 452614"/>
                  <a:gd name="connsiteX5" fmla="*/ 1650958 w 1808917"/>
                  <a:gd name="connsiteY5" fmla="*/ 39644 h 452614"/>
                  <a:gd name="connsiteX6" fmla="*/ 1808917 w 1808917"/>
                  <a:gd name="connsiteY6" fmla="*/ 0 h 452614"/>
                  <a:gd name="connsiteX0" fmla="*/ 65339 w 1811180"/>
                  <a:gd name="connsiteY0" fmla="*/ 444899 h 453420"/>
                  <a:gd name="connsiteX1" fmla="*/ 344356 w 1811180"/>
                  <a:gd name="connsiteY1" fmla="*/ 382593 h 453420"/>
                  <a:gd name="connsiteX2" fmla="*/ 736525 w 1811180"/>
                  <a:gd name="connsiteY2" fmla="*/ 253004 h 453420"/>
                  <a:gd name="connsiteX3" fmla="*/ 1033939 w 1811180"/>
                  <a:gd name="connsiteY3" fmla="*/ 176852 h 453420"/>
                  <a:gd name="connsiteX4" fmla="*/ 1366297 w 1811180"/>
                  <a:gd name="connsiteY4" fmla="*/ 103692 h 453420"/>
                  <a:gd name="connsiteX5" fmla="*/ 1653221 w 1811180"/>
                  <a:gd name="connsiteY5" fmla="*/ 39644 h 453420"/>
                  <a:gd name="connsiteX6" fmla="*/ 1811180 w 1811180"/>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33231 w 1810472"/>
                  <a:gd name="connsiteY3" fmla="*/ 176852 h 453420"/>
                  <a:gd name="connsiteX4" fmla="*/ 1365589 w 1810472"/>
                  <a:gd name="connsiteY4" fmla="*/ 103692 h 453420"/>
                  <a:gd name="connsiteX5" fmla="*/ 1652513 w 1810472"/>
                  <a:gd name="connsiteY5" fmla="*/ 39644 h 453420"/>
                  <a:gd name="connsiteX6" fmla="*/ 1810472 w 1810472"/>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53168 w 1810472"/>
                  <a:gd name="connsiteY3" fmla="*/ 149360 h 453420"/>
                  <a:gd name="connsiteX4" fmla="*/ 1365589 w 1810472"/>
                  <a:gd name="connsiteY4" fmla="*/ 103692 h 453420"/>
                  <a:gd name="connsiteX5" fmla="*/ 1652513 w 1810472"/>
                  <a:gd name="connsiteY5" fmla="*/ 39644 h 453420"/>
                  <a:gd name="connsiteX6" fmla="*/ 1810472 w 1810472"/>
                  <a:gd name="connsiteY6" fmla="*/ 0 h 453420"/>
                  <a:gd name="connsiteX0" fmla="*/ 64631 w 1810472"/>
                  <a:gd name="connsiteY0" fmla="*/ 444899 h 453420"/>
                  <a:gd name="connsiteX1" fmla="*/ 343648 w 1810472"/>
                  <a:gd name="connsiteY1" fmla="*/ 382593 h 453420"/>
                  <a:gd name="connsiteX2" fmla="*/ 695943 w 1810472"/>
                  <a:gd name="connsiteY2" fmla="*/ 253004 h 453420"/>
                  <a:gd name="connsiteX3" fmla="*/ 1053168 w 1810472"/>
                  <a:gd name="connsiteY3" fmla="*/ 149360 h 453420"/>
                  <a:gd name="connsiteX4" fmla="*/ 1380542 w 1810472"/>
                  <a:gd name="connsiteY4" fmla="*/ 85364 h 453420"/>
                  <a:gd name="connsiteX5" fmla="*/ 1652513 w 1810472"/>
                  <a:gd name="connsiteY5" fmla="*/ 39644 h 453420"/>
                  <a:gd name="connsiteX6" fmla="*/ 1810472 w 1810472"/>
                  <a:gd name="connsiteY6" fmla="*/ 0 h 453420"/>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380542 w 1850347"/>
                  <a:gd name="connsiteY4" fmla="*/ 71618 h 439674"/>
                  <a:gd name="connsiteX5" fmla="*/ 1652513 w 1850347"/>
                  <a:gd name="connsiteY5" fmla="*/ 25898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380542 w 1850347"/>
                  <a:gd name="connsiteY4" fmla="*/ 71618 h 439674"/>
                  <a:gd name="connsiteX5" fmla="*/ 1687403 w 1850347"/>
                  <a:gd name="connsiteY5" fmla="*/ 53389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53168 w 1850347"/>
                  <a:gd name="connsiteY3" fmla="*/ 135614 h 439674"/>
                  <a:gd name="connsiteX4" fmla="*/ 1410448 w 1850347"/>
                  <a:gd name="connsiteY4" fmla="*/ 85363 h 439674"/>
                  <a:gd name="connsiteX5" fmla="*/ 1687403 w 1850347"/>
                  <a:gd name="connsiteY5" fmla="*/ 53389 h 439674"/>
                  <a:gd name="connsiteX6" fmla="*/ 1850347 w 1850347"/>
                  <a:gd name="connsiteY6" fmla="*/ 0 h 439674"/>
                  <a:gd name="connsiteX0" fmla="*/ 64631 w 1850347"/>
                  <a:gd name="connsiteY0" fmla="*/ 431153 h 439674"/>
                  <a:gd name="connsiteX1" fmla="*/ 343648 w 1850347"/>
                  <a:gd name="connsiteY1" fmla="*/ 368847 h 439674"/>
                  <a:gd name="connsiteX2" fmla="*/ 695943 w 1850347"/>
                  <a:gd name="connsiteY2" fmla="*/ 239258 h 439674"/>
                  <a:gd name="connsiteX3" fmla="*/ 1093043 w 1850347"/>
                  <a:gd name="connsiteY3" fmla="*/ 112704 h 439674"/>
                  <a:gd name="connsiteX4" fmla="*/ 1410448 w 1850347"/>
                  <a:gd name="connsiteY4" fmla="*/ 85363 h 439674"/>
                  <a:gd name="connsiteX5" fmla="*/ 1687403 w 1850347"/>
                  <a:gd name="connsiteY5" fmla="*/ 53389 h 439674"/>
                  <a:gd name="connsiteX6" fmla="*/ 1850347 w 1850347"/>
                  <a:gd name="connsiteY6" fmla="*/ 0 h 439674"/>
                  <a:gd name="connsiteX0" fmla="*/ 65789 w 1851505"/>
                  <a:gd name="connsiteY0" fmla="*/ 431153 h 440733"/>
                  <a:gd name="connsiteX1" fmla="*/ 344806 w 1851505"/>
                  <a:gd name="connsiteY1" fmla="*/ 368847 h 440733"/>
                  <a:gd name="connsiteX2" fmla="*/ 761897 w 1851505"/>
                  <a:gd name="connsiteY2" fmla="*/ 175112 h 440733"/>
                  <a:gd name="connsiteX3" fmla="*/ 1094201 w 1851505"/>
                  <a:gd name="connsiteY3" fmla="*/ 112704 h 440733"/>
                  <a:gd name="connsiteX4" fmla="*/ 1411606 w 1851505"/>
                  <a:gd name="connsiteY4" fmla="*/ 85363 h 440733"/>
                  <a:gd name="connsiteX5" fmla="*/ 1688561 w 1851505"/>
                  <a:gd name="connsiteY5" fmla="*/ 53389 h 440733"/>
                  <a:gd name="connsiteX6" fmla="*/ 1851505 w 1851505"/>
                  <a:gd name="connsiteY6" fmla="*/ 0 h 440733"/>
                  <a:gd name="connsiteX0" fmla="*/ 58869 w 1844585"/>
                  <a:gd name="connsiteY0" fmla="*/ 431153 h 437432"/>
                  <a:gd name="connsiteX1" fmla="*/ 402682 w 1844585"/>
                  <a:gd name="connsiteY1" fmla="*/ 327610 h 437432"/>
                  <a:gd name="connsiteX2" fmla="*/ 754977 w 1844585"/>
                  <a:gd name="connsiteY2" fmla="*/ 175112 h 437432"/>
                  <a:gd name="connsiteX3" fmla="*/ 1087281 w 1844585"/>
                  <a:gd name="connsiteY3" fmla="*/ 112704 h 437432"/>
                  <a:gd name="connsiteX4" fmla="*/ 1404686 w 1844585"/>
                  <a:gd name="connsiteY4" fmla="*/ 85363 h 437432"/>
                  <a:gd name="connsiteX5" fmla="*/ 1681641 w 1844585"/>
                  <a:gd name="connsiteY5" fmla="*/ 53389 h 437432"/>
                  <a:gd name="connsiteX6" fmla="*/ 1844585 w 1844585"/>
                  <a:gd name="connsiteY6" fmla="*/ 0 h 437432"/>
                  <a:gd name="connsiteX0" fmla="*/ 58869 w 1844585"/>
                  <a:gd name="connsiteY0" fmla="*/ 431153 h 440214"/>
                  <a:gd name="connsiteX1" fmla="*/ 402682 w 1844585"/>
                  <a:gd name="connsiteY1" fmla="*/ 364265 h 440214"/>
                  <a:gd name="connsiteX2" fmla="*/ 754977 w 1844585"/>
                  <a:gd name="connsiteY2" fmla="*/ 175112 h 440214"/>
                  <a:gd name="connsiteX3" fmla="*/ 1087281 w 1844585"/>
                  <a:gd name="connsiteY3" fmla="*/ 112704 h 440214"/>
                  <a:gd name="connsiteX4" fmla="*/ 1404686 w 1844585"/>
                  <a:gd name="connsiteY4" fmla="*/ 85363 h 440214"/>
                  <a:gd name="connsiteX5" fmla="*/ 1681641 w 1844585"/>
                  <a:gd name="connsiteY5" fmla="*/ 53389 h 440214"/>
                  <a:gd name="connsiteX6" fmla="*/ 1844585 w 1844585"/>
                  <a:gd name="connsiteY6" fmla="*/ 0 h 440214"/>
                  <a:gd name="connsiteX0" fmla="*/ 58721 w 1844437"/>
                  <a:gd name="connsiteY0" fmla="*/ 431153 h 439920"/>
                  <a:gd name="connsiteX1" fmla="*/ 402534 w 1844437"/>
                  <a:gd name="connsiteY1" fmla="*/ 364265 h 439920"/>
                  <a:gd name="connsiteX2" fmla="*/ 744861 w 1844437"/>
                  <a:gd name="connsiteY2" fmla="*/ 193439 h 439920"/>
                  <a:gd name="connsiteX3" fmla="*/ 1087133 w 1844437"/>
                  <a:gd name="connsiteY3" fmla="*/ 112704 h 439920"/>
                  <a:gd name="connsiteX4" fmla="*/ 1404538 w 1844437"/>
                  <a:gd name="connsiteY4" fmla="*/ 85363 h 439920"/>
                  <a:gd name="connsiteX5" fmla="*/ 1681493 w 1844437"/>
                  <a:gd name="connsiteY5" fmla="*/ 53389 h 439920"/>
                  <a:gd name="connsiteX6" fmla="*/ 1844437 w 1844437"/>
                  <a:gd name="connsiteY6" fmla="*/ 0 h 439920"/>
                  <a:gd name="connsiteX0" fmla="*/ 61716 w 1847432"/>
                  <a:gd name="connsiteY0" fmla="*/ 431153 h 438375"/>
                  <a:gd name="connsiteX1" fmla="*/ 375623 w 1847432"/>
                  <a:gd name="connsiteY1" fmla="*/ 345938 h 438375"/>
                  <a:gd name="connsiteX2" fmla="*/ 747856 w 1847432"/>
                  <a:gd name="connsiteY2" fmla="*/ 193439 h 438375"/>
                  <a:gd name="connsiteX3" fmla="*/ 1090128 w 1847432"/>
                  <a:gd name="connsiteY3" fmla="*/ 112704 h 438375"/>
                  <a:gd name="connsiteX4" fmla="*/ 1407533 w 1847432"/>
                  <a:gd name="connsiteY4" fmla="*/ 85363 h 438375"/>
                  <a:gd name="connsiteX5" fmla="*/ 1684488 w 1847432"/>
                  <a:gd name="connsiteY5" fmla="*/ 53389 h 438375"/>
                  <a:gd name="connsiteX6" fmla="*/ 1847432 w 1847432"/>
                  <a:gd name="connsiteY6" fmla="*/ 0 h 438375"/>
                  <a:gd name="connsiteX0" fmla="*/ 41205 w 1826921"/>
                  <a:gd name="connsiteY0" fmla="*/ 431153 h 450428"/>
                  <a:gd name="connsiteX1" fmla="*/ 355112 w 1826921"/>
                  <a:gd name="connsiteY1" fmla="*/ 345938 h 450428"/>
                  <a:gd name="connsiteX2" fmla="*/ 727345 w 1826921"/>
                  <a:gd name="connsiteY2" fmla="*/ 193439 h 450428"/>
                  <a:gd name="connsiteX3" fmla="*/ 1069617 w 1826921"/>
                  <a:gd name="connsiteY3" fmla="*/ 112704 h 450428"/>
                  <a:gd name="connsiteX4" fmla="*/ 1387022 w 1826921"/>
                  <a:gd name="connsiteY4" fmla="*/ 85363 h 450428"/>
                  <a:gd name="connsiteX5" fmla="*/ 1663977 w 1826921"/>
                  <a:gd name="connsiteY5" fmla="*/ 53389 h 450428"/>
                  <a:gd name="connsiteX6" fmla="*/ 1826921 w 1826921"/>
                  <a:gd name="connsiteY6" fmla="*/ 0 h 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6921" h="450428">
                    <a:moveTo>
                      <a:pt x="41205" y="431153"/>
                    </a:moveTo>
                    <a:cubicBezTo>
                      <a:pt x="-121111" y="494265"/>
                      <a:pt x="240755" y="385557"/>
                      <a:pt x="355112" y="345938"/>
                    </a:cubicBezTo>
                    <a:cubicBezTo>
                      <a:pt x="469469" y="306319"/>
                      <a:pt x="608261" y="232311"/>
                      <a:pt x="727345" y="193439"/>
                    </a:cubicBezTo>
                    <a:cubicBezTo>
                      <a:pt x="846429" y="154567"/>
                      <a:pt x="959671" y="130717"/>
                      <a:pt x="1069617" y="112704"/>
                    </a:cubicBezTo>
                    <a:cubicBezTo>
                      <a:pt x="1179563" y="94691"/>
                      <a:pt x="1287962" y="95249"/>
                      <a:pt x="1387022" y="85363"/>
                    </a:cubicBezTo>
                    <a:cubicBezTo>
                      <a:pt x="1486082" y="75477"/>
                      <a:pt x="1568336" y="68629"/>
                      <a:pt x="1663977" y="53389"/>
                    </a:cubicBezTo>
                    <a:lnTo>
                      <a:pt x="1826921" y="0"/>
                    </a:lnTo>
                  </a:path>
                </a:pathLst>
              </a:custGeom>
              <a:noFill/>
              <a:ln w="104775">
                <a:solidFill>
                  <a:srgbClr val="92D050"/>
                </a:solidFill>
                <a:prstDash val="sysDot"/>
                <a:headEnd type="triangle" w="med" len="sm"/>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solidFill>
                    <a:schemeClr val="tx1"/>
                  </a:solidFill>
                </a:endParaRPr>
              </a:p>
            </p:txBody>
          </p:sp>
          <p:sp>
            <p:nvSpPr>
              <p:cNvPr id="101" name="フリーフォーム 6">
                <a:extLst>
                  <a:ext uri="{FF2B5EF4-FFF2-40B4-BE49-F238E27FC236}">
                    <a16:creationId xmlns:a16="http://schemas.microsoft.com/office/drawing/2014/main" id="{863AE45D-8CD3-407F-BD2A-1C915EB9503E}"/>
                  </a:ext>
                </a:extLst>
              </p:cNvPr>
              <p:cNvSpPr/>
              <p:nvPr/>
            </p:nvSpPr>
            <p:spPr>
              <a:xfrm>
                <a:off x="5211314" y="3154648"/>
                <a:ext cx="5770038" cy="3698467"/>
              </a:xfrm>
              <a:custGeom>
                <a:avLst/>
                <a:gdLst>
                  <a:gd name="connsiteX0" fmla="*/ 1969509 w 4017384"/>
                  <a:gd name="connsiteY0" fmla="*/ 2657475 h 3098834"/>
                  <a:gd name="connsiteX1" fmla="*/ 1874259 w 4017384"/>
                  <a:gd name="connsiteY1" fmla="*/ 2667000 h 3098834"/>
                  <a:gd name="connsiteX2" fmla="*/ 1807584 w 4017384"/>
                  <a:gd name="connsiteY2" fmla="*/ 2647950 h 3098834"/>
                  <a:gd name="connsiteX3" fmla="*/ 1683759 w 4017384"/>
                  <a:gd name="connsiteY3" fmla="*/ 2638425 h 3098834"/>
                  <a:gd name="connsiteX4" fmla="*/ 1626609 w 4017384"/>
                  <a:gd name="connsiteY4" fmla="*/ 2657475 h 3098834"/>
                  <a:gd name="connsiteX5" fmla="*/ 1559934 w 4017384"/>
                  <a:gd name="connsiteY5" fmla="*/ 2676525 h 3098834"/>
                  <a:gd name="connsiteX6" fmla="*/ 1512309 w 4017384"/>
                  <a:gd name="connsiteY6" fmla="*/ 2724150 h 3098834"/>
                  <a:gd name="connsiteX7" fmla="*/ 1455159 w 4017384"/>
                  <a:gd name="connsiteY7" fmla="*/ 2762250 h 3098834"/>
                  <a:gd name="connsiteX8" fmla="*/ 1378959 w 4017384"/>
                  <a:gd name="connsiteY8" fmla="*/ 2781300 h 3098834"/>
                  <a:gd name="connsiteX9" fmla="*/ 1302759 w 4017384"/>
                  <a:gd name="connsiteY9" fmla="*/ 2790825 h 3098834"/>
                  <a:gd name="connsiteX10" fmla="*/ 1226559 w 4017384"/>
                  <a:gd name="connsiteY10" fmla="*/ 2819400 h 3098834"/>
                  <a:gd name="connsiteX11" fmla="*/ 1150359 w 4017384"/>
                  <a:gd name="connsiteY11" fmla="*/ 2838450 h 3098834"/>
                  <a:gd name="connsiteX12" fmla="*/ 1093209 w 4017384"/>
                  <a:gd name="connsiteY12" fmla="*/ 2895600 h 3098834"/>
                  <a:gd name="connsiteX13" fmla="*/ 978909 w 4017384"/>
                  <a:gd name="connsiteY13" fmla="*/ 2895600 h 3098834"/>
                  <a:gd name="connsiteX14" fmla="*/ 940809 w 4017384"/>
                  <a:gd name="connsiteY14" fmla="*/ 2933700 h 3098834"/>
                  <a:gd name="connsiteX15" fmla="*/ 845559 w 4017384"/>
                  <a:gd name="connsiteY15" fmla="*/ 2952750 h 3098834"/>
                  <a:gd name="connsiteX16" fmla="*/ 759834 w 4017384"/>
                  <a:gd name="connsiteY16" fmla="*/ 3009900 h 3098834"/>
                  <a:gd name="connsiteX17" fmla="*/ 731259 w 4017384"/>
                  <a:gd name="connsiteY17" fmla="*/ 3057525 h 3098834"/>
                  <a:gd name="connsiteX18" fmla="*/ 616959 w 4017384"/>
                  <a:gd name="connsiteY18" fmla="*/ 3095625 h 3098834"/>
                  <a:gd name="connsiteX19" fmla="*/ 483609 w 4017384"/>
                  <a:gd name="connsiteY19" fmla="*/ 3095625 h 3098834"/>
                  <a:gd name="connsiteX20" fmla="*/ 359784 w 4017384"/>
                  <a:gd name="connsiteY20" fmla="*/ 3086100 h 3098834"/>
                  <a:gd name="connsiteX21" fmla="*/ 216909 w 4017384"/>
                  <a:gd name="connsiteY21" fmla="*/ 3048000 h 3098834"/>
                  <a:gd name="connsiteX22" fmla="*/ 140709 w 4017384"/>
                  <a:gd name="connsiteY22" fmla="*/ 3000375 h 3098834"/>
                  <a:gd name="connsiteX23" fmla="*/ 45459 w 4017384"/>
                  <a:gd name="connsiteY23" fmla="*/ 2905125 h 3098834"/>
                  <a:gd name="connsiteX24" fmla="*/ 7359 w 4017384"/>
                  <a:gd name="connsiteY24" fmla="*/ 2628900 h 3098834"/>
                  <a:gd name="connsiteX25" fmla="*/ 188334 w 4017384"/>
                  <a:gd name="connsiteY25" fmla="*/ 2409825 h 3098834"/>
                  <a:gd name="connsiteX26" fmla="*/ 474084 w 4017384"/>
                  <a:gd name="connsiteY26" fmla="*/ 2247900 h 3098834"/>
                  <a:gd name="connsiteX27" fmla="*/ 769359 w 4017384"/>
                  <a:gd name="connsiteY27" fmla="*/ 2124075 h 3098834"/>
                  <a:gd name="connsiteX28" fmla="*/ 1093209 w 4017384"/>
                  <a:gd name="connsiteY28" fmla="*/ 2009775 h 3098834"/>
                  <a:gd name="connsiteX29" fmla="*/ 1283709 w 4017384"/>
                  <a:gd name="connsiteY29" fmla="*/ 1971675 h 3098834"/>
                  <a:gd name="connsiteX30" fmla="*/ 1559934 w 4017384"/>
                  <a:gd name="connsiteY30" fmla="*/ 1943100 h 3098834"/>
                  <a:gd name="connsiteX31" fmla="*/ 1740909 w 4017384"/>
                  <a:gd name="connsiteY31" fmla="*/ 1981200 h 3098834"/>
                  <a:gd name="connsiteX32" fmla="*/ 1902834 w 4017384"/>
                  <a:gd name="connsiteY32" fmla="*/ 2000250 h 3098834"/>
                  <a:gd name="connsiteX33" fmla="*/ 1931409 w 4017384"/>
                  <a:gd name="connsiteY33" fmla="*/ 2019300 h 3098834"/>
                  <a:gd name="connsiteX34" fmla="*/ 2026659 w 4017384"/>
                  <a:gd name="connsiteY34" fmla="*/ 1885950 h 3098834"/>
                  <a:gd name="connsiteX35" fmla="*/ 2217159 w 4017384"/>
                  <a:gd name="connsiteY35" fmla="*/ 1771650 h 3098834"/>
                  <a:gd name="connsiteX36" fmla="*/ 2417184 w 4017384"/>
                  <a:gd name="connsiteY36" fmla="*/ 1638300 h 3098834"/>
                  <a:gd name="connsiteX37" fmla="*/ 2512434 w 4017384"/>
                  <a:gd name="connsiteY37" fmla="*/ 1524000 h 3098834"/>
                  <a:gd name="connsiteX38" fmla="*/ 2512434 w 4017384"/>
                  <a:gd name="connsiteY38" fmla="*/ 1333500 h 3098834"/>
                  <a:gd name="connsiteX39" fmla="*/ 2531484 w 4017384"/>
                  <a:gd name="connsiteY39" fmla="*/ 1181100 h 3098834"/>
                  <a:gd name="connsiteX40" fmla="*/ 2645784 w 4017384"/>
                  <a:gd name="connsiteY40" fmla="*/ 1076325 h 3098834"/>
                  <a:gd name="connsiteX41" fmla="*/ 2855334 w 4017384"/>
                  <a:gd name="connsiteY41" fmla="*/ 1000125 h 3098834"/>
                  <a:gd name="connsiteX42" fmla="*/ 3055359 w 4017384"/>
                  <a:gd name="connsiteY42" fmla="*/ 1104900 h 3098834"/>
                  <a:gd name="connsiteX43" fmla="*/ 3112509 w 4017384"/>
                  <a:gd name="connsiteY43" fmla="*/ 1238250 h 3098834"/>
                  <a:gd name="connsiteX44" fmla="*/ 3322059 w 4017384"/>
                  <a:gd name="connsiteY44" fmla="*/ 1114425 h 3098834"/>
                  <a:gd name="connsiteX45" fmla="*/ 3445884 w 4017384"/>
                  <a:gd name="connsiteY45" fmla="*/ 1000125 h 3098834"/>
                  <a:gd name="connsiteX46" fmla="*/ 3512559 w 4017384"/>
                  <a:gd name="connsiteY46" fmla="*/ 885825 h 3098834"/>
                  <a:gd name="connsiteX47" fmla="*/ 3607809 w 4017384"/>
                  <a:gd name="connsiteY47" fmla="*/ 790575 h 3098834"/>
                  <a:gd name="connsiteX48" fmla="*/ 3693534 w 4017384"/>
                  <a:gd name="connsiteY48" fmla="*/ 676275 h 3098834"/>
                  <a:gd name="connsiteX49" fmla="*/ 3807834 w 4017384"/>
                  <a:gd name="connsiteY49" fmla="*/ 514350 h 3098834"/>
                  <a:gd name="connsiteX50" fmla="*/ 3864984 w 4017384"/>
                  <a:gd name="connsiteY50" fmla="*/ 285750 h 3098834"/>
                  <a:gd name="connsiteX51" fmla="*/ 3950709 w 4017384"/>
                  <a:gd name="connsiteY51" fmla="*/ 123825 h 3098834"/>
                  <a:gd name="connsiteX52" fmla="*/ 4017384 w 4017384"/>
                  <a:gd name="connsiteY52"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59934 w 4017384"/>
                  <a:gd name="connsiteY5" fmla="*/ 2676525 h 3098834"/>
                  <a:gd name="connsiteX6" fmla="*/ 1512309 w 4017384"/>
                  <a:gd name="connsiteY6" fmla="*/ 2724150 h 3098834"/>
                  <a:gd name="connsiteX7" fmla="*/ 1455159 w 4017384"/>
                  <a:gd name="connsiteY7" fmla="*/ 2762250 h 3098834"/>
                  <a:gd name="connsiteX8" fmla="*/ 1378959 w 4017384"/>
                  <a:gd name="connsiteY8" fmla="*/ 2781300 h 3098834"/>
                  <a:gd name="connsiteX9" fmla="*/ 1302759 w 4017384"/>
                  <a:gd name="connsiteY9" fmla="*/ 2790825 h 3098834"/>
                  <a:gd name="connsiteX10" fmla="*/ 1226559 w 4017384"/>
                  <a:gd name="connsiteY10" fmla="*/ 2819400 h 3098834"/>
                  <a:gd name="connsiteX11" fmla="*/ 1150359 w 4017384"/>
                  <a:gd name="connsiteY11" fmla="*/ 2838450 h 3098834"/>
                  <a:gd name="connsiteX12" fmla="*/ 1093209 w 4017384"/>
                  <a:gd name="connsiteY12" fmla="*/ 2895600 h 3098834"/>
                  <a:gd name="connsiteX13" fmla="*/ 978909 w 4017384"/>
                  <a:gd name="connsiteY13" fmla="*/ 2895600 h 3098834"/>
                  <a:gd name="connsiteX14" fmla="*/ 940809 w 4017384"/>
                  <a:gd name="connsiteY14" fmla="*/ 2933700 h 3098834"/>
                  <a:gd name="connsiteX15" fmla="*/ 845559 w 4017384"/>
                  <a:gd name="connsiteY15" fmla="*/ 2952750 h 3098834"/>
                  <a:gd name="connsiteX16" fmla="*/ 759834 w 4017384"/>
                  <a:gd name="connsiteY16" fmla="*/ 3009900 h 3098834"/>
                  <a:gd name="connsiteX17" fmla="*/ 731259 w 4017384"/>
                  <a:gd name="connsiteY17" fmla="*/ 3057525 h 3098834"/>
                  <a:gd name="connsiteX18" fmla="*/ 616959 w 4017384"/>
                  <a:gd name="connsiteY18" fmla="*/ 3095625 h 3098834"/>
                  <a:gd name="connsiteX19" fmla="*/ 483609 w 4017384"/>
                  <a:gd name="connsiteY19" fmla="*/ 3095625 h 3098834"/>
                  <a:gd name="connsiteX20" fmla="*/ 359784 w 4017384"/>
                  <a:gd name="connsiteY20" fmla="*/ 3086100 h 3098834"/>
                  <a:gd name="connsiteX21" fmla="*/ 216909 w 4017384"/>
                  <a:gd name="connsiteY21" fmla="*/ 3048000 h 3098834"/>
                  <a:gd name="connsiteX22" fmla="*/ 140709 w 4017384"/>
                  <a:gd name="connsiteY22" fmla="*/ 3000375 h 3098834"/>
                  <a:gd name="connsiteX23" fmla="*/ 45459 w 4017384"/>
                  <a:gd name="connsiteY23" fmla="*/ 2905125 h 3098834"/>
                  <a:gd name="connsiteX24" fmla="*/ 7359 w 4017384"/>
                  <a:gd name="connsiteY24" fmla="*/ 2628900 h 3098834"/>
                  <a:gd name="connsiteX25" fmla="*/ 188334 w 4017384"/>
                  <a:gd name="connsiteY25" fmla="*/ 2409825 h 3098834"/>
                  <a:gd name="connsiteX26" fmla="*/ 474084 w 4017384"/>
                  <a:gd name="connsiteY26" fmla="*/ 2247900 h 3098834"/>
                  <a:gd name="connsiteX27" fmla="*/ 769359 w 4017384"/>
                  <a:gd name="connsiteY27" fmla="*/ 2124075 h 3098834"/>
                  <a:gd name="connsiteX28" fmla="*/ 1093209 w 4017384"/>
                  <a:gd name="connsiteY28" fmla="*/ 2009775 h 3098834"/>
                  <a:gd name="connsiteX29" fmla="*/ 1283709 w 4017384"/>
                  <a:gd name="connsiteY29" fmla="*/ 1971675 h 3098834"/>
                  <a:gd name="connsiteX30" fmla="*/ 1559934 w 4017384"/>
                  <a:gd name="connsiteY30" fmla="*/ 1943100 h 3098834"/>
                  <a:gd name="connsiteX31" fmla="*/ 1740909 w 4017384"/>
                  <a:gd name="connsiteY31" fmla="*/ 1981200 h 3098834"/>
                  <a:gd name="connsiteX32" fmla="*/ 1902834 w 4017384"/>
                  <a:gd name="connsiteY32" fmla="*/ 2000250 h 3098834"/>
                  <a:gd name="connsiteX33" fmla="*/ 1931409 w 4017384"/>
                  <a:gd name="connsiteY33" fmla="*/ 2019300 h 3098834"/>
                  <a:gd name="connsiteX34" fmla="*/ 2026659 w 4017384"/>
                  <a:gd name="connsiteY34" fmla="*/ 1885950 h 3098834"/>
                  <a:gd name="connsiteX35" fmla="*/ 2217159 w 4017384"/>
                  <a:gd name="connsiteY35" fmla="*/ 1771650 h 3098834"/>
                  <a:gd name="connsiteX36" fmla="*/ 2417184 w 4017384"/>
                  <a:gd name="connsiteY36" fmla="*/ 1638300 h 3098834"/>
                  <a:gd name="connsiteX37" fmla="*/ 2512434 w 4017384"/>
                  <a:gd name="connsiteY37" fmla="*/ 1524000 h 3098834"/>
                  <a:gd name="connsiteX38" fmla="*/ 2512434 w 4017384"/>
                  <a:gd name="connsiteY38" fmla="*/ 1333500 h 3098834"/>
                  <a:gd name="connsiteX39" fmla="*/ 2531484 w 4017384"/>
                  <a:gd name="connsiteY39" fmla="*/ 1181100 h 3098834"/>
                  <a:gd name="connsiteX40" fmla="*/ 2645784 w 4017384"/>
                  <a:gd name="connsiteY40" fmla="*/ 1076325 h 3098834"/>
                  <a:gd name="connsiteX41" fmla="*/ 2855334 w 4017384"/>
                  <a:gd name="connsiteY41" fmla="*/ 1000125 h 3098834"/>
                  <a:gd name="connsiteX42" fmla="*/ 3055359 w 4017384"/>
                  <a:gd name="connsiteY42" fmla="*/ 1104900 h 3098834"/>
                  <a:gd name="connsiteX43" fmla="*/ 3112509 w 4017384"/>
                  <a:gd name="connsiteY43" fmla="*/ 1238250 h 3098834"/>
                  <a:gd name="connsiteX44" fmla="*/ 3322059 w 4017384"/>
                  <a:gd name="connsiteY44" fmla="*/ 1114425 h 3098834"/>
                  <a:gd name="connsiteX45" fmla="*/ 3445884 w 4017384"/>
                  <a:gd name="connsiteY45" fmla="*/ 1000125 h 3098834"/>
                  <a:gd name="connsiteX46" fmla="*/ 3512559 w 4017384"/>
                  <a:gd name="connsiteY46" fmla="*/ 885825 h 3098834"/>
                  <a:gd name="connsiteX47" fmla="*/ 3607809 w 4017384"/>
                  <a:gd name="connsiteY47" fmla="*/ 790575 h 3098834"/>
                  <a:gd name="connsiteX48" fmla="*/ 3693534 w 4017384"/>
                  <a:gd name="connsiteY48" fmla="*/ 676275 h 3098834"/>
                  <a:gd name="connsiteX49" fmla="*/ 3807834 w 4017384"/>
                  <a:gd name="connsiteY49" fmla="*/ 514350 h 3098834"/>
                  <a:gd name="connsiteX50" fmla="*/ 3864984 w 4017384"/>
                  <a:gd name="connsiteY50" fmla="*/ 285750 h 3098834"/>
                  <a:gd name="connsiteX51" fmla="*/ 3950709 w 4017384"/>
                  <a:gd name="connsiteY51" fmla="*/ 123825 h 3098834"/>
                  <a:gd name="connsiteX52" fmla="*/ 4017384 w 4017384"/>
                  <a:gd name="connsiteY52"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12309 w 4017384"/>
                  <a:gd name="connsiteY5" fmla="*/ 2724150 h 3098834"/>
                  <a:gd name="connsiteX6" fmla="*/ 1455159 w 4017384"/>
                  <a:gd name="connsiteY6" fmla="*/ 2762250 h 3098834"/>
                  <a:gd name="connsiteX7" fmla="*/ 1378959 w 4017384"/>
                  <a:gd name="connsiteY7" fmla="*/ 2781300 h 3098834"/>
                  <a:gd name="connsiteX8" fmla="*/ 1302759 w 4017384"/>
                  <a:gd name="connsiteY8" fmla="*/ 2790825 h 3098834"/>
                  <a:gd name="connsiteX9" fmla="*/ 1226559 w 4017384"/>
                  <a:gd name="connsiteY9" fmla="*/ 2819400 h 3098834"/>
                  <a:gd name="connsiteX10" fmla="*/ 1150359 w 4017384"/>
                  <a:gd name="connsiteY10" fmla="*/ 2838450 h 3098834"/>
                  <a:gd name="connsiteX11" fmla="*/ 1093209 w 4017384"/>
                  <a:gd name="connsiteY11" fmla="*/ 2895600 h 3098834"/>
                  <a:gd name="connsiteX12" fmla="*/ 978909 w 4017384"/>
                  <a:gd name="connsiteY12" fmla="*/ 2895600 h 3098834"/>
                  <a:gd name="connsiteX13" fmla="*/ 940809 w 4017384"/>
                  <a:gd name="connsiteY13" fmla="*/ 2933700 h 3098834"/>
                  <a:gd name="connsiteX14" fmla="*/ 845559 w 4017384"/>
                  <a:gd name="connsiteY14" fmla="*/ 2952750 h 3098834"/>
                  <a:gd name="connsiteX15" fmla="*/ 759834 w 4017384"/>
                  <a:gd name="connsiteY15" fmla="*/ 3009900 h 3098834"/>
                  <a:gd name="connsiteX16" fmla="*/ 731259 w 4017384"/>
                  <a:gd name="connsiteY16" fmla="*/ 3057525 h 3098834"/>
                  <a:gd name="connsiteX17" fmla="*/ 616959 w 4017384"/>
                  <a:gd name="connsiteY17" fmla="*/ 3095625 h 3098834"/>
                  <a:gd name="connsiteX18" fmla="*/ 483609 w 4017384"/>
                  <a:gd name="connsiteY18" fmla="*/ 3095625 h 3098834"/>
                  <a:gd name="connsiteX19" fmla="*/ 359784 w 4017384"/>
                  <a:gd name="connsiteY19" fmla="*/ 3086100 h 3098834"/>
                  <a:gd name="connsiteX20" fmla="*/ 216909 w 4017384"/>
                  <a:gd name="connsiteY20" fmla="*/ 3048000 h 3098834"/>
                  <a:gd name="connsiteX21" fmla="*/ 140709 w 4017384"/>
                  <a:gd name="connsiteY21" fmla="*/ 3000375 h 3098834"/>
                  <a:gd name="connsiteX22" fmla="*/ 45459 w 4017384"/>
                  <a:gd name="connsiteY22" fmla="*/ 2905125 h 3098834"/>
                  <a:gd name="connsiteX23" fmla="*/ 7359 w 4017384"/>
                  <a:gd name="connsiteY23" fmla="*/ 2628900 h 3098834"/>
                  <a:gd name="connsiteX24" fmla="*/ 188334 w 4017384"/>
                  <a:gd name="connsiteY24" fmla="*/ 2409825 h 3098834"/>
                  <a:gd name="connsiteX25" fmla="*/ 474084 w 4017384"/>
                  <a:gd name="connsiteY25" fmla="*/ 2247900 h 3098834"/>
                  <a:gd name="connsiteX26" fmla="*/ 769359 w 4017384"/>
                  <a:gd name="connsiteY26" fmla="*/ 2124075 h 3098834"/>
                  <a:gd name="connsiteX27" fmla="*/ 1093209 w 4017384"/>
                  <a:gd name="connsiteY27" fmla="*/ 2009775 h 3098834"/>
                  <a:gd name="connsiteX28" fmla="*/ 1283709 w 4017384"/>
                  <a:gd name="connsiteY28" fmla="*/ 1971675 h 3098834"/>
                  <a:gd name="connsiteX29" fmla="*/ 1559934 w 4017384"/>
                  <a:gd name="connsiteY29" fmla="*/ 1943100 h 3098834"/>
                  <a:gd name="connsiteX30" fmla="*/ 1740909 w 4017384"/>
                  <a:gd name="connsiteY30" fmla="*/ 1981200 h 3098834"/>
                  <a:gd name="connsiteX31" fmla="*/ 1902834 w 4017384"/>
                  <a:gd name="connsiteY31" fmla="*/ 2000250 h 3098834"/>
                  <a:gd name="connsiteX32" fmla="*/ 1931409 w 4017384"/>
                  <a:gd name="connsiteY32" fmla="*/ 2019300 h 3098834"/>
                  <a:gd name="connsiteX33" fmla="*/ 2026659 w 4017384"/>
                  <a:gd name="connsiteY33" fmla="*/ 1885950 h 3098834"/>
                  <a:gd name="connsiteX34" fmla="*/ 2217159 w 4017384"/>
                  <a:gd name="connsiteY34" fmla="*/ 1771650 h 3098834"/>
                  <a:gd name="connsiteX35" fmla="*/ 2417184 w 4017384"/>
                  <a:gd name="connsiteY35" fmla="*/ 1638300 h 3098834"/>
                  <a:gd name="connsiteX36" fmla="*/ 2512434 w 4017384"/>
                  <a:gd name="connsiteY36" fmla="*/ 1524000 h 3098834"/>
                  <a:gd name="connsiteX37" fmla="*/ 2512434 w 4017384"/>
                  <a:gd name="connsiteY37" fmla="*/ 1333500 h 3098834"/>
                  <a:gd name="connsiteX38" fmla="*/ 2531484 w 4017384"/>
                  <a:gd name="connsiteY38" fmla="*/ 1181100 h 3098834"/>
                  <a:gd name="connsiteX39" fmla="*/ 2645784 w 4017384"/>
                  <a:gd name="connsiteY39" fmla="*/ 1076325 h 3098834"/>
                  <a:gd name="connsiteX40" fmla="*/ 2855334 w 4017384"/>
                  <a:gd name="connsiteY40" fmla="*/ 1000125 h 3098834"/>
                  <a:gd name="connsiteX41" fmla="*/ 3055359 w 4017384"/>
                  <a:gd name="connsiteY41" fmla="*/ 1104900 h 3098834"/>
                  <a:gd name="connsiteX42" fmla="*/ 3112509 w 4017384"/>
                  <a:gd name="connsiteY42" fmla="*/ 1238250 h 3098834"/>
                  <a:gd name="connsiteX43" fmla="*/ 3322059 w 4017384"/>
                  <a:gd name="connsiteY43" fmla="*/ 1114425 h 3098834"/>
                  <a:gd name="connsiteX44" fmla="*/ 3445884 w 4017384"/>
                  <a:gd name="connsiteY44" fmla="*/ 1000125 h 3098834"/>
                  <a:gd name="connsiteX45" fmla="*/ 3512559 w 4017384"/>
                  <a:gd name="connsiteY45" fmla="*/ 885825 h 3098834"/>
                  <a:gd name="connsiteX46" fmla="*/ 3607809 w 4017384"/>
                  <a:gd name="connsiteY46" fmla="*/ 790575 h 3098834"/>
                  <a:gd name="connsiteX47" fmla="*/ 3693534 w 4017384"/>
                  <a:gd name="connsiteY47" fmla="*/ 676275 h 3098834"/>
                  <a:gd name="connsiteX48" fmla="*/ 3807834 w 4017384"/>
                  <a:gd name="connsiteY48" fmla="*/ 514350 h 3098834"/>
                  <a:gd name="connsiteX49" fmla="*/ 3864984 w 4017384"/>
                  <a:gd name="connsiteY49" fmla="*/ 285750 h 3098834"/>
                  <a:gd name="connsiteX50" fmla="*/ 3950709 w 4017384"/>
                  <a:gd name="connsiteY50" fmla="*/ 123825 h 3098834"/>
                  <a:gd name="connsiteX51" fmla="*/ 4017384 w 4017384"/>
                  <a:gd name="connsiteY51"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78959 w 4017384"/>
                  <a:gd name="connsiteY7" fmla="*/ 2781300 h 3098834"/>
                  <a:gd name="connsiteX8" fmla="*/ 1302759 w 4017384"/>
                  <a:gd name="connsiteY8" fmla="*/ 2790825 h 3098834"/>
                  <a:gd name="connsiteX9" fmla="*/ 1226559 w 4017384"/>
                  <a:gd name="connsiteY9" fmla="*/ 2819400 h 3098834"/>
                  <a:gd name="connsiteX10" fmla="*/ 1150359 w 4017384"/>
                  <a:gd name="connsiteY10" fmla="*/ 2838450 h 3098834"/>
                  <a:gd name="connsiteX11" fmla="*/ 1093209 w 4017384"/>
                  <a:gd name="connsiteY11" fmla="*/ 2895600 h 3098834"/>
                  <a:gd name="connsiteX12" fmla="*/ 978909 w 4017384"/>
                  <a:gd name="connsiteY12" fmla="*/ 2895600 h 3098834"/>
                  <a:gd name="connsiteX13" fmla="*/ 940809 w 4017384"/>
                  <a:gd name="connsiteY13" fmla="*/ 2933700 h 3098834"/>
                  <a:gd name="connsiteX14" fmla="*/ 845559 w 4017384"/>
                  <a:gd name="connsiteY14" fmla="*/ 2952750 h 3098834"/>
                  <a:gd name="connsiteX15" fmla="*/ 759834 w 4017384"/>
                  <a:gd name="connsiteY15" fmla="*/ 3009900 h 3098834"/>
                  <a:gd name="connsiteX16" fmla="*/ 731259 w 4017384"/>
                  <a:gd name="connsiteY16" fmla="*/ 3057525 h 3098834"/>
                  <a:gd name="connsiteX17" fmla="*/ 616959 w 4017384"/>
                  <a:gd name="connsiteY17" fmla="*/ 3095625 h 3098834"/>
                  <a:gd name="connsiteX18" fmla="*/ 483609 w 4017384"/>
                  <a:gd name="connsiteY18" fmla="*/ 3095625 h 3098834"/>
                  <a:gd name="connsiteX19" fmla="*/ 359784 w 4017384"/>
                  <a:gd name="connsiteY19" fmla="*/ 3086100 h 3098834"/>
                  <a:gd name="connsiteX20" fmla="*/ 216909 w 4017384"/>
                  <a:gd name="connsiteY20" fmla="*/ 3048000 h 3098834"/>
                  <a:gd name="connsiteX21" fmla="*/ 140709 w 4017384"/>
                  <a:gd name="connsiteY21" fmla="*/ 3000375 h 3098834"/>
                  <a:gd name="connsiteX22" fmla="*/ 45459 w 4017384"/>
                  <a:gd name="connsiteY22" fmla="*/ 2905125 h 3098834"/>
                  <a:gd name="connsiteX23" fmla="*/ 7359 w 4017384"/>
                  <a:gd name="connsiteY23" fmla="*/ 2628900 h 3098834"/>
                  <a:gd name="connsiteX24" fmla="*/ 188334 w 4017384"/>
                  <a:gd name="connsiteY24" fmla="*/ 2409825 h 3098834"/>
                  <a:gd name="connsiteX25" fmla="*/ 474084 w 4017384"/>
                  <a:gd name="connsiteY25" fmla="*/ 2247900 h 3098834"/>
                  <a:gd name="connsiteX26" fmla="*/ 769359 w 4017384"/>
                  <a:gd name="connsiteY26" fmla="*/ 2124075 h 3098834"/>
                  <a:gd name="connsiteX27" fmla="*/ 1093209 w 4017384"/>
                  <a:gd name="connsiteY27" fmla="*/ 2009775 h 3098834"/>
                  <a:gd name="connsiteX28" fmla="*/ 1283709 w 4017384"/>
                  <a:gd name="connsiteY28" fmla="*/ 1971675 h 3098834"/>
                  <a:gd name="connsiteX29" fmla="*/ 1559934 w 4017384"/>
                  <a:gd name="connsiteY29" fmla="*/ 1943100 h 3098834"/>
                  <a:gd name="connsiteX30" fmla="*/ 1740909 w 4017384"/>
                  <a:gd name="connsiteY30" fmla="*/ 1981200 h 3098834"/>
                  <a:gd name="connsiteX31" fmla="*/ 1902834 w 4017384"/>
                  <a:gd name="connsiteY31" fmla="*/ 2000250 h 3098834"/>
                  <a:gd name="connsiteX32" fmla="*/ 1931409 w 4017384"/>
                  <a:gd name="connsiteY32" fmla="*/ 2019300 h 3098834"/>
                  <a:gd name="connsiteX33" fmla="*/ 2026659 w 4017384"/>
                  <a:gd name="connsiteY33" fmla="*/ 1885950 h 3098834"/>
                  <a:gd name="connsiteX34" fmla="*/ 2217159 w 4017384"/>
                  <a:gd name="connsiteY34" fmla="*/ 1771650 h 3098834"/>
                  <a:gd name="connsiteX35" fmla="*/ 2417184 w 4017384"/>
                  <a:gd name="connsiteY35" fmla="*/ 1638300 h 3098834"/>
                  <a:gd name="connsiteX36" fmla="*/ 2512434 w 4017384"/>
                  <a:gd name="connsiteY36" fmla="*/ 1524000 h 3098834"/>
                  <a:gd name="connsiteX37" fmla="*/ 2512434 w 4017384"/>
                  <a:gd name="connsiteY37" fmla="*/ 1333500 h 3098834"/>
                  <a:gd name="connsiteX38" fmla="*/ 2531484 w 4017384"/>
                  <a:gd name="connsiteY38" fmla="*/ 1181100 h 3098834"/>
                  <a:gd name="connsiteX39" fmla="*/ 2645784 w 4017384"/>
                  <a:gd name="connsiteY39" fmla="*/ 1076325 h 3098834"/>
                  <a:gd name="connsiteX40" fmla="*/ 2855334 w 4017384"/>
                  <a:gd name="connsiteY40" fmla="*/ 1000125 h 3098834"/>
                  <a:gd name="connsiteX41" fmla="*/ 3055359 w 4017384"/>
                  <a:gd name="connsiteY41" fmla="*/ 1104900 h 3098834"/>
                  <a:gd name="connsiteX42" fmla="*/ 3112509 w 4017384"/>
                  <a:gd name="connsiteY42" fmla="*/ 1238250 h 3098834"/>
                  <a:gd name="connsiteX43" fmla="*/ 3322059 w 4017384"/>
                  <a:gd name="connsiteY43" fmla="*/ 1114425 h 3098834"/>
                  <a:gd name="connsiteX44" fmla="*/ 3445884 w 4017384"/>
                  <a:gd name="connsiteY44" fmla="*/ 1000125 h 3098834"/>
                  <a:gd name="connsiteX45" fmla="*/ 3512559 w 4017384"/>
                  <a:gd name="connsiteY45" fmla="*/ 885825 h 3098834"/>
                  <a:gd name="connsiteX46" fmla="*/ 3607809 w 4017384"/>
                  <a:gd name="connsiteY46" fmla="*/ 790575 h 3098834"/>
                  <a:gd name="connsiteX47" fmla="*/ 3693534 w 4017384"/>
                  <a:gd name="connsiteY47" fmla="*/ 676275 h 3098834"/>
                  <a:gd name="connsiteX48" fmla="*/ 3807834 w 4017384"/>
                  <a:gd name="connsiteY48" fmla="*/ 514350 h 3098834"/>
                  <a:gd name="connsiteX49" fmla="*/ 3864984 w 4017384"/>
                  <a:gd name="connsiteY49" fmla="*/ 285750 h 3098834"/>
                  <a:gd name="connsiteX50" fmla="*/ 3950709 w 4017384"/>
                  <a:gd name="connsiteY50" fmla="*/ 123825 h 3098834"/>
                  <a:gd name="connsiteX51" fmla="*/ 4017384 w 4017384"/>
                  <a:gd name="connsiteY51"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78959 w 4017384"/>
                  <a:gd name="connsiteY7" fmla="*/ 2781300 h 3098834"/>
                  <a:gd name="connsiteX8" fmla="*/ 1226559 w 4017384"/>
                  <a:gd name="connsiteY8" fmla="*/ 2819400 h 3098834"/>
                  <a:gd name="connsiteX9" fmla="*/ 1150359 w 4017384"/>
                  <a:gd name="connsiteY9" fmla="*/ 2838450 h 3098834"/>
                  <a:gd name="connsiteX10" fmla="*/ 1093209 w 4017384"/>
                  <a:gd name="connsiteY10" fmla="*/ 2895600 h 3098834"/>
                  <a:gd name="connsiteX11" fmla="*/ 978909 w 4017384"/>
                  <a:gd name="connsiteY11" fmla="*/ 2895600 h 3098834"/>
                  <a:gd name="connsiteX12" fmla="*/ 940809 w 4017384"/>
                  <a:gd name="connsiteY12" fmla="*/ 2933700 h 3098834"/>
                  <a:gd name="connsiteX13" fmla="*/ 845559 w 4017384"/>
                  <a:gd name="connsiteY13" fmla="*/ 2952750 h 3098834"/>
                  <a:gd name="connsiteX14" fmla="*/ 759834 w 4017384"/>
                  <a:gd name="connsiteY14" fmla="*/ 3009900 h 3098834"/>
                  <a:gd name="connsiteX15" fmla="*/ 731259 w 4017384"/>
                  <a:gd name="connsiteY15" fmla="*/ 3057525 h 3098834"/>
                  <a:gd name="connsiteX16" fmla="*/ 616959 w 4017384"/>
                  <a:gd name="connsiteY16" fmla="*/ 3095625 h 3098834"/>
                  <a:gd name="connsiteX17" fmla="*/ 483609 w 4017384"/>
                  <a:gd name="connsiteY17" fmla="*/ 3095625 h 3098834"/>
                  <a:gd name="connsiteX18" fmla="*/ 359784 w 4017384"/>
                  <a:gd name="connsiteY18" fmla="*/ 3086100 h 3098834"/>
                  <a:gd name="connsiteX19" fmla="*/ 216909 w 4017384"/>
                  <a:gd name="connsiteY19" fmla="*/ 3048000 h 3098834"/>
                  <a:gd name="connsiteX20" fmla="*/ 140709 w 4017384"/>
                  <a:gd name="connsiteY20" fmla="*/ 3000375 h 3098834"/>
                  <a:gd name="connsiteX21" fmla="*/ 45459 w 4017384"/>
                  <a:gd name="connsiteY21" fmla="*/ 2905125 h 3098834"/>
                  <a:gd name="connsiteX22" fmla="*/ 7359 w 4017384"/>
                  <a:gd name="connsiteY22" fmla="*/ 2628900 h 3098834"/>
                  <a:gd name="connsiteX23" fmla="*/ 188334 w 4017384"/>
                  <a:gd name="connsiteY23" fmla="*/ 2409825 h 3098834"/>
                  <a:gd name="connsiteX24" fmla="*/ 474084 w 4017384"/>
                  <a:gd name="connsiteY24" fmla="*/ 2247900 h 3098834"/>
                  <a:gd name="connsiteX25" fmla="*/ 769359 w 4017384"/>
                  <a:gd name="connsiteY25" fmla="*/ 2124075 h 3098834"/>
                  <a:gd name="connsiteX26" fmla="*/ 1093209 w 4017384"/>
                  <a:gd name="connsiteY26" fmla="*/ 2009775 h 3098834"/>
                  <a:gd name="connsiteX27" fmla="*/ 1283709 w 4017384"/>
                  <a:gd name="connsiteY27" fmla="*/ 1971675 h 3098834"/>
                  <a:gd name="connsiteX28" fmla="*/ 1559934 w 4017384"/>
                  <a:gd name="connsiteY28" fmla="*/ 1943100 h 3098834"/>
                  <a:gd name="connsiteX29" fmla="*/ 1740909 w 4017384"/>
                  <a:gd name="connsiteY29" fmla="*/ 1981200 h 3098834"/>
                  <a:gd name="connsiteX30" fmla="*/ 1902834 w 4017384"/>
                  <a:gd name="connsiteY30" fmla="*/ 2000250 h 3098834"/>
                  <a:gd name="connsiteX31" fmla="*/ 1931409 w 4017384"/>
                  <a:gd name="connsiteY31" fmla="*/ 2019300 h 3098834"/>
                  <a:gd name="connsiteX32" fmla="*/ 2026659 w 4017384"/>
                  <a:gd name="connsiteY32" fmla="*/ 1885950 h 3098834"/>
                  <a:gd name="connsiteX33" fmla="*/ 2217159 w 4017384"/>
                  <a:gd name="connsiteY33" fmla="*/ 1771650 h 3098834"/>
                  <a:gd name="connsiteX34" fmla="*/ 2417184 w 4017384"/>
                  <a:gd name="connsiteY34" fmla="*/ 1638300 h 3098834"/>
                  <a:gd name="connsiteX35" fmla="*/ 2512434 w 4017384"/>
                  <a:gd name="connsiteY35" fmla="*/ 1524000 h 3098834"/>
                  <a:gd name="connsiteX36" fmla="*/ 2512434 w 4017384"/>
                  <a:gd name="connsiteY36" fmla="*/ 1333500 h 3098834"/>
                  <a:gd name="connsiteX37" fmla="*/ 2531484 w 4017384"/>
                  <a:gd name="connsiteY37" fmla="*/ 1181100 h 3098834"/>
                  <a:gd name="connsiteX38" fmla="*/ 2645784 w 4017384"/>
                  <a:gd name="connsiteY38" fmla="*/ 1076325 h 3098834"/>
                  <a:gd name="connsiteX39" fmla="*/ 2855334 w 4017384"/>
                  <a:gd name="connsiteY39" fmla="*/ 1000125 h 3098834"/>
                  <a:gd name="connsiteX40" fmla="*/ 3055359 w 4017384"/>
                  <a:gd name="connsiteY40" fmla="*/ 1104900 h 3098834"/>
                  <a:gd name="connsiteX41" fmla="*/ 3112509 w 4017384"/>
                  <a:gd name="connsiteY41" fmla="*/ 1238250 h 3098834"/>
                  <a:gd name="connsiteX42" fmla="*/ 3322059 w 4017384"/>
                  <a:gd name="connsiteY42" fmla="*/ 1114425 h 3098834"/>
                  <a:gd name="connsiteX43" fmla="*/ 3445884 w 4017384"/>
                  <a:gd name="connsiteY43" fmla="*/ 1000125 h 3098834"/>
                  <a:gd name="connsiteX44" fmla="*/ 3512559 w 4017384"/>
                  <a:gd name="connsiteY44" fmla="*/ 885825 h 3098834"/>
                  <a:gd name="connsiteX45" fmla="*/ 3607809 w 4017384"/>
                  <a:gd name="connsiteY45" fmla="*/ 790575 h 3098834"/>
                  <a:gd name="connsiteX46" fmla="*/ 3693534 w 4017384"/>
                  <a:gd name="connsiteY46" fmla="*/ 676275 h 3098834"/>
                  <a:gd name="connsiteX47" fmla="*/ 3807834 w 4017384"/>
                  <a:gd name="connsiteY47" fmla="*/ 514350 h 3098834"/>
                  <a:gd name="connsiteX48" fmla="*/ 3864984 w 4017384"/>
                  <a:gd name="connsiteY48" fmla="*/ 285750 h 3098834"/>
                  <a:gd name="connsiteX49" fmla="*/ 3950709 w 4017384"/>
                  <a:gd name="connsiteY49" fmla="*/ 123825 h 3098834"/>
                  <a:gd name="connsiteX50" fmla="*/ 4017384 w 4017384"/>
                  <a:gd name="connsiteY50"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26559 w 4017384"/>
                  <a:gd name="connsiteY8" fmla="*/ 2819400 h 3098834"/>
                  <a:gd name="connsiteX9" fmla="*/ 1150359 w 4017384"/>
                  <a:gd name="connsiteY9" fmla="*/ 2838450 h 3098834"/>
                  <a:gd name="connsiteX10" fmla="*/ 1093209 w 4017384"/>
                  <a:gd name="connsiteY10" fmla="*/ 2895600 h 3098834"/>
                  <a:gd name="connsiteX11" fmla="*/ 978909 w 4017384"/>
                  <a:gd name="connsiteY11" fmla="*/ 2895600 h 3098834"/>
                  <a:gd name="connsiteX12" fmla="*/ 940809 w 4017384"/>
                  <a:gd name="connsiteY12" fmla="*/ 2933700 h 3098834"/>
                  <a:gd name="connsiteX13" fmla="*/ 845559 w 4017384"/>
                  <a:gd name="connsiteY13" fmla="*/ 2952750 h 3098834"/>
                  <a:gd name="connsiteX14" fmla="*/ 759834 w 4017384"/>
                  <a:gd name="connsiteY14" fmla="*/ 3009900 h 3098834"/>
                  <a:gd name="connsiteX15" fmla="*/ 731259 w 4017384"/>
                  <a:gd name="connsiteY15" fmla="*/ 3057525 h 3098834"/>
                  <a:gd name="connsiteX16" fmla="*/ 616959 w 4017384"/>
                  <a:gd name="connsiteY16" fmla="*/ 3095625 h 3098834"/>
                  <a:gd name="connsiteX17" fmla="*/ 483609 w 4017384"/>
                  <a:gd name="connsiteY17" fmla="*/ 3095625 h 3098834"/>
                  <a:gd name="connsiteX18" fmla="*/ 359784 w 4017384"/>
                  <a:gd name="connsiteY18" fmla="*/ 3086100 h 3098834"/>
                  <a:gd name="connsiteX19" fmla="*/ 216909 w 4017384"/>
                  <a:gd name="connsiteY19" fmla="*/ 3048000 h 3098834"/>
                  <a:gd name="connsiteX20" fmla="*/ 140709 w 4017384"/>
                  <a:gd name="connsiteY20" fmla="*/ 3000375 h 3098834"/>
                  <a:gd name="connsiteX21" fmla="*/ 45459 w 4017384"/>
                  <a:gd name="connsiteY21" fmla="*/ 2905125 h 3098834"/>
                  <a:gd name="connsiteX22" fmla="*/ 7359 w 4017384"/>
                  <a:gd name="connsiteY22" fmla="*/ 2628900 h 3098834"/>
                  <a:gd name="connsiteX23" fmla="*/ 188334 w 4017384"/>
                  <a:gd name="connsiteY23" fmla="*/ 2409825 h 3098834"/>
                  <a:gd name="connsiteX24" fmla="*/ 474084 w 4017384"/>
                  <a:gd name="connsiteY24" fmla="*/ 2247900 h 3098834"/>
                  <a:gd name="connsiteX25" fmla="*/ 769359 w 4017384"/>
                  <a:gd name="connsiteY25" fmla="*/ 2124075 h 3098834"/>
                  <a:gd name="connsiteX26" fmla="*/ 1093209 w 4017384"/>
                  <a:gd name="connsiteY26" fmla="*/ 2009775 h 3098834"/>
                  <a:gd name="connsiteX27" fmla="*/ 1283709 w 4017384"/>
                  <a:gd name="connsiteY27" fmla="*/ 1971675 h 3098834"/>
                  <a:gd name="connsiteX28" fmla="*/ 1559934 w 4017384"/>
                  <a:gd name="connsiteY28" fmla="*/ 1943100 h 3098834"/>
                  <a:gd name="connsiteX29" fmla="*/ 1740909 w 4017384"/>
                  <a:gd name="connsiteY29" fmla="*/ 1981200 h 3098834"/>
                  <a:gd name="connsiteX30" fmla="*/ 1902834 w 4017384"/>
                  <a:gd name="connsiteY30" fmla="*/ 2000250 h 3098834"/>
                  <a:gd name="connsiteX31" fmla="*/ 1931409 w 4017384"/>
                  <a:gd name="connsiteY31" fmla="*/ 2019300 h 3098834"/>
                  <a:gd name="connsiteX32" fmla="*/ 2026659 w 4017384"/>
                  <a:gd name="connsiteY32" fmla="*/ 1885950 h 3098834"/>
                  <a:gd name="connsiteX33" fmla="*/ 2217159 w 4017384"/>
                  <a:gd name="connsiteY33" fmla="*/ 1771650 h 3098834"/>
                  <a:gd name="connsiteX34" fmla="*/ 2417184 w 4017384"/>
                  <a:gd name="connsiteY34" fmla="*/ 1638300 h 3098834"/>
                  <a:gd name="connsiteX35" fmla="*/ 2512434 w 4017384"/>
                  <a:gd name="connsiteY35" fmla="*/ 1524000 h 3098834"/>
                  <a:gd name="connsiteX36" fmla="*/ 2512434 w 4017384"/>
                  <a:gd name="connsiteY36" fmla="*/ 1333500 h 3098834"/>
                  <a:gd name="connsiteX37" fmla="*/ 2531484 w 4017384"/>
                  <a:gd name="connsiteY37" fmla="*/ 1181100 h 3098834"/>
                  <a:gd name="connsiteX38" fmla="*/ 2645784 w 4017384"/>
                  <a:gd name="connsiteY38" fmla="*/ 1076325 h 3098834"/>
                  <a:gd name="connsiteX39" fmla="*/ 2855334 w 4017384"/>
                  <a:gd name="connsiteY39" fmla="*/ 1000125 h 3098834"/>
                  <a:gd name="connsiteX40" fmla="*/ 3055359 w 4017384"/>
                  <a:gd name="connsiteY40" fmla="*/ 1104900 h 3098834"/>
                  <a:gd name="connsiteX41" fmla="*/ 3112509 w 4017384"/>
                  <a:gd name="connsiteY41" fmla="*/ 1238250 h 3098834"/>
                  <a:gd name="connsiteX42" fmla="*/ 3322059 w 4017384"/>
                  <a:gd name="connsiteY42" fmla="*/ 1114425 h 3098834"/>
                  <a:gd name="connsiteX43" fmla="*/ 3445884 w 4017384"/>
                  <a:gd name="connsiteY43" fmla="*/ 1000125 h 3098834"/>
                  <a:gd name="connsiteX44" fmla="*/ 3512559 w 4017384"/>
                  <a:gd name="connsiteY44" fmla="*/ 885825 h 3098834"/>
                  <a:gd name="connsiteX45" fmla="*/ 3607809 w 4017384"/>
                  <a:gd name="connsiteY45" fmla="*/ 790575 h 3098834"/>
                  <a:gd name="connsiteX46" fmla="*/ 3693534 w 4017384"/>
                  <a:gd name="connsiteY46" fmla="*/ 676275 h 3098834"/>
                  <a:gd name="connsiteX47" fmla="*/ 3807834 w 4017384"/>
                  <a:gd name="connsiteY47" fmla="*/ 514350 h 3098834"/>
                  <a:gd name="connsiteX48" fmla="*/ 3864984 w 4017384"/>
                  <a:gd name="connsiteY48" fmla="*/ 285750 h 3098834"/>
                  <a:gd name="connsiteX49" fmla="*/ 3950709 w 4017384"/>
                  <a:gd name="connsiteY49" fmla="*/ 123825 h 3098834"/>
                  <a:gd name="connsiteX50" fmla="*/ 4017384 w 4017384"/>
                  <a:gd name="connsiteY50"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26559 w 4017384"/>
                  <a:gd name="connsiteY8" fmla="*/ 2819400 h 3098834"/>
                  <a:gd name="connsiteX9" fmla="*/ 1093209 w 4017384"/>
                  <a:gd name="connsiteY9" fmla="*/ 289560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3209 w 4017384"/>
                  <a:gd name="connsiteY9" fmla="*/ 289560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78909 w 4017384"/>
                  <a:gd name="connsiteY10" fmla="*/ 2895600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5559 w 4017384"/>
                  <a:gd name="connsiteY12" fmla="*/ 2952750 h 3098834"/>
                  <a:gd name="connsiteX13" fmla="*/ 759834 w 4017384"/>
                  <a:gd name="connsiteY13" fmla="*/ 3009900 h 3098834"/>
                  <a:gd name="connsiteX14" fmla="*/ 731259 w 4017384"/>
                  <a:gd name="connsiteY14" fmla="*/ 3057525 h 3098834"/>
                  <a:gd name="connsiteX15" fmla="*/ 616959 w 4017384"/>
                  <a:gd name="connsiteY15" fmla="*/ 3095625 h 3098834"/>
                  <a:gd name="connsiteX16" fmla="*/ 483609 w 4017384"/>
                  <a:gd name="connsiteY16" fmla="*/ 3095625 h 3098834"/>
                  <a:gd name="connsiteX17" fmla="*/ 359784 w 4017384"/>
                  <a:gd name="connsiteY17" fmla="*/ 3086100 h 3098834"/>
                  <a:gd name="connsiteX18" fmla="*/ 216909 w 4017384"/>
                  <a:gd name="connsiteY18" fmla="*/ 3048000 h 3098834"/>
                  <a:gd name="connsiteX19" fmla="*/ 140709 w 4017384"/>
                  <a:gd name="connsiteY19" fmla="*/ 3000375 h 3098834"/>
                  <a:gd name="connsiteX20" fmla="*/ 45459 w 4017384"/>
                  <a:gd name="connsiteY20" fmla="*/ 2905125 h 3098834"/>
                  <a:gd name="connsiteX21" fmla="*/ 7359 w 4017384"/>
                  <a:gd name="connsiteY21" fmla="*/ 2628900 h 3098834"/>
                  <a:gd name="connsiteX22" fmla="*/ 188334 w 4017384"/>
                  <a:gd name="connsiteY22" fmla="*/ 2409825 h 3098834"/>
                  <a:gd name="connsiteX23" fmla="*/ 474084 w 4017384"/>
                  <a:gd name="connsiteY23" fmla="*/ 2247900 h 3098834"/>
                  <a:gd name="connsiteX24" fmla="*/ 769359 w 4017384"/>
                  <a:gd name="connsiteY24" fmla="*/ 2124075 h 3098834"/>
                  <a:gd name="connsiteX25" fmla="*/ 1093209 w 4017384"/>
                  <a:gd name="connsiteY25" fmla="*/ 2009775 h 3098834"/>
                  <a:gd name="connsiteX26" fmla="*/ 1283709 w 4017384"/>
                  <a:gd name="connsiteY26" fmla="*/ 1971675 h 3098834"/>
                  <a:gd name="connsiteX27" fmla="*/ 1559934 w 4017384"/>
                  <a:gd name="connsiteY27" fmla="*/ 1943100 h 3098834"/>
                  <a:gd name="connsiteX28" fmla="*/ 1740909 w 4017384"/>
                  <a:gd name="connsiteY28" fmla="*/ 1981200 h 3098834"/>
                  <a:gd name="connsiteX29" fmla="*/ 1902834 w 4017384"/>
                  <a:gd name="connsiteY29" fmla="*/ 2000250 h 3098834"/>
                  <a:gd name="connsiteX30" fmla="*/ 1931409 w 4017384"/>
                  <a:gd name="connsiteY30" fmla="*/ 2019300 h 3098834"/>
                  <a:gd name="connsiteX31" fmla="*/ 2026659 w 4017384"/>
                  <a:gd name="connsiteY31" fmla="*/ 1885950 h 3098834"/>
                  <a:gd name="connsiteX32" fmla="*/ 2217159 w 4017384"/>
                  <a:gd name="connsiteY32" fmla="*/ 1771650 h 3098834"/>
                  <a:gd name="connsiteX33" fmla="*/ 2417184 w 4017384"/>
                  <a:gd name="connsiteY33" fmla="*/ 1638300 h 3098834"/>
                  <a:gd name="connsiteX34" fmla="*/ 2512434 w 4017384"/>
                  <a:gd name="connsiteY34" fmla="*/ 1524000 h 3098834"/>
                  <a:gd name="connsiteX35" fmla="*/ 2512434 w 4017384"/>
                  <a:gd name="connsiteY35" fmla="*/ 1333500 h 3098834"/>
                  <a:gd name="connsiteX36" fmla="*/ 2531484 w 4017384"/>
                  <a:gd name="connsiteY36" fmla="*/ 1181100 h 3098834"/>
                  <a:gd name="connsiteX37" fmla="*/ 2645784 w 4017384"/>
                  <a:gd name="connsiteY37" fmla="*/ 1076325 h 3098834"/>
                  <a:gd name="connsiteX38" fmla="*/ 2855334 w 4017384"/>
                  <a:gd name="connsiteY38" fmla="*/ 1000125 h 3098834"/>
                  <a:gd name="connsiteX39" fmla="*/ 3055359 w 4017384"/>
                  <a:gd name="connsiteY39" fmla="*/ 1104900 h 3098834"/>
                  <a:gd name="connsiteX40" fmla="*/ 3112509 w 4017384"/>
                  <a:gd name="connsiteY40" fmla="*/ 1238250 h 3098834"/>
                  <a:gd name="connsiteX41" fmla="*/ 3322059 w 4017384"/>
                  <a:gd name="connsiteY41" fmla="*/ 1114425 h 3098834"/>
                  <a:gd name="connsiteX42" fmla="*/ 3445884 w 4017384"/>
                  <a:gd name="connsiteY42" fmla="*/ 1000125 h 3098834"/>
                  <a:gd name="connsiteX43" fmla="*/ 3512559 w 4017384"/>
                  <a:gd name="connsiteY43" fmla="*/ 885825 h 3098834"/>
                  <a:gd name="connsiteX44" fmla="*/ 3607809 w 4017384"/>
                  <a:gd name="connsiteY44" fmla="*/ 790575 h 3098834"/>
                  <a:gd name="connsiteX45" fmla="*/ 3693534 w 4017384"/>
                  <a:gd name="connsiteY45" fmla="*/ 676275 h 3098834"/>
                  <a:gd name="connsiteX46" fmla="*/ 3807834 w 4017384"/>
                  <a:gd name="connsiteY46" fmla="*/ 514350 h 3098834"/>
                  <a:gd name="connsiteX47" fmla="*/ 3864984 w 4017384"/>
                  <a:gd name="connsiteY47" fmla="*/ 285750 h 3098834"/>
                  <a:gd name="connsiteX48" fmla="*/ 3950709 w 4017384"/>
                  <a:gd name="connsiteY48" fmla="*/ 123825 h 3098834"/>
                  <a:gd name="connsiteX49" fmla="*/ 4017384 w 4017384"/>
                  <a:gd name="connsiteY49"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5559 w 4017384"/>
                  <a:gd name="connsiteY12" fmla="*/ 2952750 h 3098834"/>
                  <a:gd name="connsiteX13" fmla="*/ 731259 w 4017384"/>
                  <a:gd name="connsiteY13" fmla="*/ 3057525 h 3098834"/>
                  <a:gd name="connsiteX14" fmla="*/ 616959 w 4017384"/>
                  <a:gd name="connsiteY14" fmla="*/ 3095625 h 3098834"/>
                  <a:gd name="connsiteX15" fmla="*/ 483609 w 4017384"/>
                  <a:gd name="connsiteY15" fmla="*/ 3095625 h 3098834"/>
                  <a:gd name="connsiteX16" fmla="*/ 359784 w 4017384"/>
                  <a:gd name="connsiteY16" fmla="*/ 3086100 h 3098834"/>
                  <a:gd name="connsiteX17" fmla="*/ 216909 w 4017384"/>
                  <a:gd name="connsiteY17" fmla="*/ 3048000 h 3098834"/>
                  <a:gd name="connsiteX18" fmla="*/ 140709 w 4017384"/>
                  <a:gd name="connsiteY18" fmla="*/ 3000375 h 3098834"/>
                  <a:gd name="connsiteX19" fmla="*/ 45459 w 4017384"/>
                  <a:gd name="connsiteY19" fmla="*/ 2905125 h 3098834"/>
                  <a:gd name="connsiteX20" fmla="*/ 7359 w 4017384"/>
                  <a:gd name="connsiteY20" fmla="*/ 2628900 h 3098834"/>
                  <a:gd name="connsiteX21" fmla="*/ 188334 w 4017384"/>
                  <a:gd name="connsiteY21" fmla="*/ 2409825 h 3098834"/>
                  <a:gd name="connsiteX22" fmla="*/ 474084 w 4017384"/>
                  <a:gd name="connsiteY22" fmla="*/ 2247900 h 3098834"/>
                  <a:gd name="connsiteX23" fmla="*/ 769359 w 4017384"/>
                  <a:gd name="connsiteY23" fmla="*/ 2124075 h 3098834"/>
                  <a:gd name="connsiteX24" fmla="*/ 1093209 w 4017384"/>
                  <a:gd name="connsiteY24" fmla="*/ 2009775 h 3098834"/>
                  <a:gd name="connsiteX25" fmla="*/ 1283709 w 4017384"/>
                  <a:gd name="connsiteY25" fmla="*/ 1971675 h 3098834"/>
                  <a:gd name="connsiteX26" fmla="*/ 1559934 w 4017384"/>
                  <a:gd name="connsiteY26" fmla="*/ 1943100 h 3098834"/>
                  <a:gd name="connsiteX27" fmla="*/ 1740909 w 4017384"/>
                  <a:gd name="connsiteY27" fmla="*/ 1981200 h 3098834"/>
                  <a:gd name="connsiteX28" fmla="*/ 1902834 w 4017384"/>
                  <a:gd name="connsiteY28" fmla="*/ 2000250 h 3098834"/>
                  <a:gd name="connsiteX29" fmla="*/ 1931409 w 4017384"/>
                  <a:gd name="connsiteY29" fmla="*/ 2019300 h 3098834"/>
                  <a:gd name="connsiteX30" fmla="*/ 2026659 w 4017384"/>
                  <a:gd name="connsiteY30" fmla="*/ 1885950 h 3098834"/>
                  <a:gd name="connsiteX31" fmla="*/ 2217159 w 4017384"/>
                  <a:gd name="connsiteY31" fmla="*/ 1771650 h 3098834"/>
                  <a:gd name="connsiteX32" fmla="*/ 2417184 w 4017384"/>
                  <a:gd name="connsiteY32" fmla="*/ 1638300 h 3098834"/>
                  <a:gd name="connsiteX33" fmla="*/ 2512434 w 4017384"/>
                  <a:gd name="connsiteY33" fmla="*/ 1524000 h 3098834"/>
                  <a:gd name="connsiteX34" fmla="*/ 2512434 w 4017384"/>
                  <a:gd name="connsiteY34" fmla="*/ 1333500 h 3098834"/>
                  <a:gd name="connsiteX35" fmla="*/ 2531484 w 4017384"/>
                  <a:gd name="connsiteY35" fmla="*/ 1181100 h 3098834"/>
                  <a:gd name="connsiteX36" fmla="*/ 2645784 w 4017384"/>
                  <a:gd name="connsiteY36" fmla="*/ 1076325 h 3098834"/>
                  <a:gd name="connsiteX37" fmla="*/ 2855334 w 4017384"/>
                  <a:gd name="connsiteY37" fmla="*/ 1000125 h 3098834"/>
                  <a:gd name="connsiteX38" fmla="*/ 3055359 w 4017384"/>
                  <a:gd name="connsiteY38" fmla="*/ 1104900 h 3098834"/>
                  <a:gd name="connsiteX39" fmla="*/ 3112509 w 4017384"/>
                  <a:gd name="connsiteY39" fmla="*/ 1238250 h 3098834"/>
                  <a:gd name="connsiteX40" fmla="*/ 3322059 w 4017384"/>
                  <a:gd name="connsiteY40" fmla="*/ 1114425 h 3098834"/>
                  <a:gd name="connsiteX41" fmla="*/ 3445884 w 4017384"/>
                  <a:gd name="connsiteY41" fmla="*/ 1000125 h 3098834"/>
                  <a:gd name="connsiteX42" fmla="*/ 3512559 w 4017384"/>
                  <a:gd name="connsiteY42" fmla="*/ 885825 h 3098834"/>
                  <a:gd name="connsiteX43" fmla="*/ 3607809 w 4017384"/>
                  <a:gd name="connsiteY43" fmla="*/ 790575 h 3098834"/>
                  <a:gd name="connsiteX44" fmla="*/ 3693534 w 4017384"/>
                  <a:gd name="connsiteY44" fmla="*/ 676275 h 3098834"/>
                  <a:gd name="connsiteX45" fmla="*/ 3807834 w 4017384"/>
                  <a:gd name="connsiteY45" fmla="*/ 514350 h 3098834"/>
                  <a:gd name="connsiteX46" fmla="*/ 3864984 w 4017384"/>
                  <a:gd name="connsiteY46" fmla="*/ 285750 h 3098834"/>
                  <a:gd name="connsiteX47" fmla="*/ 3950709 w 4017384"/>
                  <a:gd name="connsiteY47" fmla="*/ 123825 h 3098834"/>
                  <a:gd name="connsiteX48" fmla="*/ 4017384 w 4017384"/>
                  <a:gd name="connsiteY48" fmla="*/ 0 h 3098834"/>
                  <a:gd name="connsiteX0" fmla="*/ 1969509 w 4017384"/>
                  <a:gd name="connsiteY0" fmla="*/ 2657475 h 3098834"/>
                  <a:gd name="connsiteX1" fmla="*/ 1874259 w 4017384"/>
                  <a:gd name="connsiteY1" fmla="*/ 2667000 h 3098834"/>
                  <a:gd name="connsiteX2" fmla="*/ 1807584 w 4017384"/>
                  <a:gd name="connsiteY2" fmla="*/ 2647950 h 3098834"/>
                  <a:gd name="connsiteX3" fmla="*/ 1717097 w 4017384"/>
                  <a:gd name="connsiteY3" fmla="*/ 2638425 h 3098834"/>
                  <a:gd name="connsiteX4" fmla="*/ 1626609 w 4017384"/>
                  <a:gd name="connsiteY4" fmla="*/ 2657475 h 3098834"/>
                  <a:gd name="connsiteX5" fmla="*/ 1545647 w 4017384"/>
                  <a:gd name="connsiteY5" fmla="*/ 2709862 h 3098834"/>
                  <a:gd name="connsiteX6" fmla="*/ 1455159 w 4017384"/>
                  <a:gd name="connsiteY6" fmla="*/ 2762250 h 3098834"/>
                  <a:gd name="connsiteX7" fmla="*/ 1340859 w 4017384"/>
                  <a:gd name="connsiteY7" fmla="*/ 2790825 h 3098834"/>
                  <a:gd name="connsiteX8" fmla="*/ 1217034 w 4017384"/>
                  <a:gd name="connsiteY8" fmla="*/ 2833687 h 3098834"/>
                  <a:gd name="connsiteX9" fmla="*/ 1097971 w 4017384"/>
                  <a:gd name="connsiteY9" fmla="*/ 2876550 h 3098834"/>
                  <a:gd name="connsiteX10" fmla="*/ 997959 w 4017384"/>
                  <a:gd name="connsiteY10" fmla="*/ 2900362 h 3098834"/>
                  <a:gd name="connsiteX11" fmla="*/ 940809 w 4017384"/>
                  <a:gd name="connsiteY11" fmla="*/ 2933700 h 3098834"/>
                  <a:gd name="connsiteX12" fmla="*/ 840797 w 4017384"/>
                  <a:gd name="connsiteY12" fmla="*/ 2981325 h 3098834"/>
                  <a:gd name="connsiteX13" fmla="*/ 731259 w 4017384"/>
                  <a:gd name="connsiteY13" fmla="*/ 3057525 h 3098834"/>
                  <a:gd name="connsiteX14" fmla="*/ 616959 w 4017384"/>
                  <a:gd name="connsiteY14" fmla="*/ 3095625 h 3098834"/>
                  <a:gd name="connsiteX15" fmla="*/ 483609 w 4017384"/>
                  <a:gd name="connsiteY15" fmla="*/ 3095625 h 3098834"/>
                  <a:gd name="connsiteX16" fmla="*/ 359784 w 4017384"/>
                  <a:gd name="connsiteY16" fmla="*/ 3086100 h 3098834"/>
                  <a:gd name="connsiteX17" fmla="*/ 216909 w 4017384"/>
                  <a:gd name="connsiteY17" fmla="*/ 3048000 h 3098834"/>
                  <a:gd name="connsiteX18" fmla="*/ 140709 w 4017384"/>
                  <a:gd name="connsiteY18" fmla="*/ 3000375 h 3098834"/>
                  <a:gd name="connsiteX19" fmla="*/ 45459 w 4017384"/>
                  <a:gd name="connsiteY19" fmla="*/ 2905125 h 3098834"/>
                  <a:gd name="connsiteX20" fmla="*/ 7359 w 4017384"/>
                  <a:gd name="connsiteY20" fmla="*/ 2628900 h 3098834"/>
                  <a:gd name="connsiteX21" fmla="*/ 188334 w 4017384"/>
                  <a:gd name="connsiteY21" fmla="*/ 2409825 h 3098834"/>
                  <a:gd name="connsiteX22" fmla="*/ 474084 w 4017384"/>
                  <a:gd name="connsiteY22" fmla="*/ 2247900 h 3098834"/>
                  <a:gd name="connsiteX23" fmla="*/ 769359 w 4017384"/>
                  <a:gd name="connsiteY23" fmla="*/ 2124075 h 3098834"/>
                  <a:gd name="connsiteX24" fmla="*/ 1093209 w 4017384"/>
                  <a:gd name="connsiteY24" fmla="*/ 2009775 h 3098834"/>
                  <a:gd name="connsiteX25" fmla="*/ 1283709 w 4017384"/>
                  <a:gd name="connsiteY25" fmla="*/ 1971675 h 3098834"/>
                  <a:gd name="connsiteX26" fmla="*/ 1559934 w 4017384"/>
                  <a:gd name="connsiteY26" fmla="*/ 1943100 h 3098834"/>
                  <a:gd name="connsiteX27" fmla="*/ 1740909 w 4017384"/>
                  <a:gd name="connsiteY27" fmla="*/ 1981200 h 3098834"/>
                  <a:gd name="connsiteX28" fmla="*/ 1902834 w 4017384"/>
                  <a:gd name="connsiteY28" fmla="*/ 2000250 h 3098834"/>
                  <a:gd name="connsiteX29" fmla="*/ 1931409 w 4017384"/>
                  <a:gd name="connsiteY29" fmla="*/ 2019300 h 3098834"/>
                  <a:gd name="connsiteX30" fmla="*/ 2026659 w 4017384"/>
                  <a:gd name="connsiteY30" fmla="*/ 1885950 h 3098834"/>
                  <a:gd name="connsiteX31" fmla="*/ 2217159 w 4017384"/>
                  <a:gd name="connsiteY31" fmla="*/ 1771650 h 3098834"/>
                  <a:gd name="connsiteX32" fmla="*/ 2417184 w 4017384"/>
                  <a:gd name="connsiteY32" fmla="*/ 1638300 h 3098834"/>
                  <a:gd name="connsiteX33" fmla="*/ 2512434 w 4017384"/>
                  <a:gd name="connsiteY33" fmla="*/ 1524000 h 3098834"/>
                  <a:gd name="connsiteX34" fmla="*/ 2512434 w 4017384"/>
                  <a:gd name="connsiteY34" fmla="*/ 1333500 h 3098834"/>
                  <a:gd name="connsiteX35" fmla="*/ 2531484 w 4017384"/>
                  <a:gd name="connsiteY35" fmla="*/ 1181100 h 3098834"/>
                  <a:gd name="connsiteX36" fmla="*/ 2645784 w 4017384"/>
                  <a:gd name="connsiteY36" fmla="*/ 1076325 h 3098834"/>
                  <a:gd name="connsiteX37" fmla="*/ 2855334 w 4017384"/>
                  <a:gd name="connsiteY37" fmla="*/ 1000125 h 3098834"/>
                  <a:gd name="connsiteX38" fmla="*/ 3055359 w 4017384"/>
                  <a:gd name="connsiteY38" fmla="*/ 1104900 h 3098834"/>
                  <a:gd name="connsiteX39" fmla="*/ 3112509 w 4017384"/>
                  <a:gd name="connsiteY39" fmla="*/ 1238250 h 3098834"/>
                  <a:gd name="connsiteX40" fmla="*/ 3322059 w 4017384"/>
                  <a:gd name="connsiteY40" fmla="*/ 1114425 h 3098834"/>
                  <a:gd name="connsiteX41" fmla="*/ 3445884 w 4017384"/>
                  <a:gd name="connsiteY41" fmla="*/ 1000125 h 3098834"/>
                  <a:gd name="connsiteX42" fmla="*/ 3512559 w 4017384"/>
                  <a:gd name="connsiteY42" fmla="*/ 885825 h 3098834"/>
                  <a:gd name="connsiteX43" fmla="*/ 3607809 w 4017384"/>
                  <a:gd name="connsiteY43" fmla="*/ 790575 h 3098834"/>
                  <a:gd name="connsiteX44" fmla="*/ 3693534 w 4017384"/>
                  <a:gd name="connsiteY44" fmla="*/ 676275 h 3098834"/>
                  <a:gd name="connsiteX45" fmla="*/ 3807834 w 4017384"/>
                  <a:gd name="connsiteY45" fmla="*/ 514350 h 3098834"/>
                  <a:gd name="connsiteX46" fmla="*/ 3864984 w 4017384"/>
                  <a:gd name="connsiteY46" fmla="*/ 285750 h 3098834"/>
                  <a:gd name="connsiteX47" fmla="*/ 3950709 w 4017384"/>
                  <a:gd name="connsiteY47" fmla="*/ 123825 h 3098834"/>
                  <a:gd name="connsiteX48" fmla="*/ 4017384 w 4017384"/>
                  <a:gd name="connsiteY48" fmla="*/ 0 h 3098834"/>
                  <a:gd name="connsiteX0" fmla="*/ 1975757 w 4023632"/>
                  <a:gd name="connsiteY0" fmla="*/ 2657475 h 3098834"/>
                  <a:gd name="connsiteX1" fmla="*/ 1880507 w 4023632"/>
                  <a:gd name="connsiteY1" fmla="*/ 2667000 h 3098834"/>
                  <a:gd name="connsiteX2" fmla="*/ 1813832 w 4023632"/>
                  <a:gd name="connsiteY2" fmla="*/ 2647950 h 3098834"/>
                  <a:gd name="connsiteX3" fmla="*/ 1723345 w 4023632"/>
                  <a:gd name="connsiteY3" fmla="*/ 2638425 h 3098834"/>
                  <a:gd name="connsiteX4" fmla="*/ 1632857 w 4023632"/>
                  <a:gd name="connsiteY4" fmla="*/ 2657475 h 3098834"/>
                  <a:gd name="connsiteX5" fmla="*/ 1551895 w 4023632"/>
                  <a:gd name="connsiteY5" fmla="*/ 2709862 h 3098834"/>
                  <a:gd name="connsiteX6" fmla="*/ 1461407 w 4023632"/>
                  <a:gd name="connsiteY6" fmla="*/ 2762250 h 3098834"/>
                  <a:gd name="connsiteX7" fmla="*/ 1347107 w 4023632"/>
                  <a:gd name="connsiteY7" fmla="*/ 2790825 h 3098834"/>
                  <a:gd name="connsiteX8" fmla="*/ 1223282 w 4023632"/>
                  <a:gd name="connsiteY8" fmla="*/ 2833687 h 3098834"/>
                  <a:gd name="connsiteX9" fmla="*/ 1104219 w 4023632"/>
                  <a:gd name="connsiteY9" fmla="*/ 2876550 h 3098834"/>
                  <a:gd name="connsiteX10" fmla="*/ 1004207 w 4023632"/>
                  <a:gd name="connsiteY10" fmla="*/ 2900362 h 3098834"/>
                  <a:gd name="connsiteX11" fmla="*/ 947057 w 4023632"/>
                  <a:gd name="connsiteY11" fmla="*/ 2933700 h 3098834"/>
                  <a:gd name="connsiteX12" fmla="*/ 847045 w 4023632"/>
                  <a:gd name="connsiteY12" fmla="*/ 2981325 h 3098834"/>
                  <a:gd name="connsiteX13" fmla="*/ 737507 w 4023632"/>
                  <a:gd name="connsiteY13" fmla="*/ 3057525 h 3098834"/>
                  <a:gd name="connsiteX14" fmla="*/ 623207 w 4023632"/>
                  <a:gd name="connsiteY14" fmla="*/ 3095625 h 3098834"/>
                  <a:gd name="connsiteX15" fmla="*/ 489857 w 4023632"/>
                  <a:gd name="connsiteY15" fmla="*/ 3095625 h 3098834"/>
                  <a:gd name="connsiteX16" fmla="*/ 366032 w 4023632"/>
                  <a:gd name="connsiteY16" fmla="*/ 3086100 h 3098834"/>
                  <a:gd name="connsiteX17" fmla="*/ 223157 w 4023632"/>
                  <a:gd name="connsiteY17" fmla="*/ 3048000 h 3098834"/>
                  <a:gd name="connsiteX18" fmla="*/ 146957 w 4023632"/>
                  <a:gd name="connsiteY18" fmla="*/ 3000375 h 3098834"/>
                  <a:gd name="connsiteX19" fmla="*/ 27895 w 4023632"/>
                  <a:gd name="connsiteY19" fmla="*/ 2852737 h 3098834"/>
                  <a:gd name="connsiteX20" fmla="*/ 13607 w 4023632"/>
                  <a:gd name="connsiteY20" fmla="*/ 2628900 h 3098834"/>
                  <a:gd name="connsiteX21" fmla="*/ 194582 w 4023632"/>
                  <a:gd name="connsiteY21" fmla="*/ 2409825 h 3098834"/>
                  <a:gd name="connsiteX22" fmla="*/ 480332 w 4023632"/>
                  <a:gd name="connsiteY22" fmla="*/ 2247900 h 3098834"/>
                  <a:gd name="connsiteX23" fmla="*/ 775607 w 4023632"/>
                  <a:gd name="connsiteY23" fmla="*/ 2124075 h 3098834"/>
                  <a:gd name="connsiteX24" fmla="*/ 1099457 w 4023632"/>
                  <a:gd name="connsiteY24" fmla="*/ 2009775 h 3098834"/>
                  <a:gd name="connsiteX25" fmla="*/ 1289957 w 4023632"/>
                  <a:gd name="connsiteY25" fmla="*/ 1971675 h 3098834"/>
                  <a:gd name="connsiteX26" fmla="*/ 1566182 w 4023632"/>
                  <a:gd name="connsiteY26" fmla="*/ 1943100 h 3098834"/>
                  <a:gd name="connsiteX27" fmla="*/ 1747157 w 4023632"/>
                  <a:gd name="connsiteY27" fmla="*/ 1981200 h 3098834"/>
                  <a:gd name="connsiteX28" fmla="*/ 1909082 w 4023632"/>
                  <a:gd name="connsiteY28" fmla="*/ 2000250 h 3098834"/>
                  <a:gd name="connsiteX29" fmla="*/ 1937657 w 4023632"/>
                  <a:gd name="connsiteY29" fmla="*/ 2019300 h 3098834"/>
                  <a:gd name="connsiteX30" fmla="*/ 2032907 w 4023632"/>
                  <a:gd name="connsiteY30" fmla="*/ 1885950 h 3098834"/>
                  <a:gd name="connsiteX31" fmla="*/ 2223407 w 4023632"/>
                  <a:gd name="connsiteY31" fmla="*/ 1771650 h 3098834"/>
                  <a:gd name="connsiteX32" fmla="*/ 2423432 w 4023632"/>
                  <a:gd name="connsiteY32" fmla="*/ 1638300 h 3098834"/>
                  <a:gd name="connsiteX33" fmla="*/ 2518682 w 4023632"/>
                  <a:gd name="connsiteY33" fmla="*/ 1524000 h 3098834"/>
                  <a:gd name="connsiteX34" fmla="*/ 2518682 w 4023632"/>
                  <a:gd name="connsiteY34" fmla="*/ 1333500 h 3098834"/>
                  <a:gd name="connsiteX35" fmla="*/ 2537732 w 4023632"/>
                  <a:gd name="connsiteY35" fmla="*/ 1181100 h 3098834"/>
                  <a:gd name="connsiteX36" fmla="*/ 2652032 w 4023632"/>
                  <a:gd name="connsiteY36" fmla="*/ 1076325 h 3098834"/>
                  <a:gd name="connsiteX37" fmla="*/ 2861582 w 4023632"/>
                  <a:gd name="connsiteY37" fmla="*/ 1000125 h 3098834"/>
                  <a:gd name="connsiteX38" fmla="*/ 3061607 w 4023632"/>
                  <a:gd name="connsiteY38" fmla="*/ 1104900 h 3098834"/>
                  <a:gd name="connsiteX39" fmla="*/ 3118757 w 4023632"/>
                  <a:gd name="connsiteY39" fmla="*/ 1238250 h 3098834"/>
                  <a:gd name="connsiteX40" fmla="*/ 3328307 w 4023632"/>
                  <a:gd name="connsiteY40" fmla="*/ 1114425 h 3098834"/>
                  <a:gd name="connsiteX41" fmla="*/ 3452132 w 4023632"/>
                  <a:gd name="connsiteY41" fmla="*/ 1000125 h 3098834"/>
                  <a:gd name="connsiteX42" fmla="*/ 3518807 w 4023632"/>
                  <a:gd name="connsiteY42" fmla="*/ 885825 h 3098834"/>
                  <a:gd name="connsiteX43" fmla="*/ 3614057 w 4023632"/>
                  <a:gd name="connsiteY43" fmla="*/ 790575 h 3098834"/>
                  <a:gd name="connsiteX44" fmla="*/ 3699782 w 4023632"/>
                  <a:gd name="connsiteY44" fmla="*/ 676275 h 3098834"/>
                  <a:gd name="connsiteX45" fmla="*/ 3814082 w 4023632"/>
                  <a:gd name="connsiteY45" fmla="*/ 514350 h 3098834"/>
                  <a:gd name="connsiteX46" fmla="*/ 3871232 w 4023632"/>
                  <a:gd name="connsiteY46" fmla="*/ 285750 h 3098834"/>
                  <a:gd name="connsiteX47" fmla="*/ 3956957 w 4023632"/>
                  <a:gd name="connsiteY47" fmla="*/ 123825 h 3098834"/>
                  <a:gd name="connsiteX48" fmla="*/ 4023632 w 4023632"/>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52737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756376 w 4004401"/>
                  <a:gd name="connsiteY23" fmla="*/ 2124075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756376 w 4004401"/>
                  <a:gd name="connsiteY23" fmla="*/ 2124075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80226 w 4004401"/>
                  <a:gd name="connsiteY24" fmla="*/ 2009775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270726 w 4004401"/>
                  <a:gd name="connsiteY25" fmla="*/ 197167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32638 w 4004401"/>
                  <a:gd name="connsiteY25" fmla="*/ 1990725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27926 w 4004401"/>
                  <a:gd name="connsiteY27" fmla="*/ 1981200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32689 w 4004401"/>
                  <a:gd name="connsiteY27" fmla="*/ 1976437 h 3098834"/>
                  <a:gd name="connsiteX28" fmla="*/ 188985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32689 w 4004401"/>
                  <a:gd name="connsiteY27" fmla="*/ 1976437 h 3098834"/>
                  <a:gd name="connsiteX28" fmla="*/ 183270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13676 w 4004401"/>
                  <a:gd name="connsiteY30" fmla="*/ 1885950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42376 w 4004401"/>
                  <a:gd name="connsiteY38" fmla="*/ 1104900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3018563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00125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32801 w 4004401"/>
                  <a:gd name="connsiteY36" fmla="*/ 1076325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18501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499451 w 4004401"/>
                  <a:gd name="connsiteY34" fmla="*/ 1333500 h 3098834"/>
                  <a:gd name="connsiteX35" fmla="*/ 2547076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56526 w 4004401"/>
                  <a:gd name="connsiteY0" fmla="*/ 2657475 h 3098834"/>
                  <a:gd name="connsiteX1" fmla="*/ 1861276 w 4004401"/>
                  <a:gd name="connsiteY1" fmla="*/ 2667000 h 3098834"/>
                  <a:gd name="connsiteX2" fmla="*/ 1794601 w 4004401"/>
                  <a:gd name="connsiteY2" fmla="*/ 2647950 h 3098834"/>
                  <a:gd name="connsiteX3" fmla="*/ 1704114 w 4004401"/>
                  <a:gd name="connsiteY3" fmla="*/ 2638425 h 3098834"/>
                  <a:gd name="connsiteX4" fmla="*/ 1613626 w 4004401"/>
                  <a:gd name="connsiteY4" fmla="*/ 2657475 h 3098834"/>
                  <a:gd name="connsiteX5" fmla="*/ 1532664 w 4004401"/>
                  <a:gd name="connsiteY5" fmla="*/ 2709862 h 3098834"/>
                  <a:gd name="connsiteX6" fmla="*/ 1442176 w 4004401"/>
                  <a:gd name="connsiteY6" fmla="*/ 2762250 h 3098834"/>
                  <a:gd name="connsiteX7" fmla="*/ 1327876 w 4004401"/>
                  <a:gd name="connsiteY7" fmla="*/ 2790825 h 3098834"/>
                  <a:gd name="connsiteX8" fmla="*/ 1204051 w 4004401"/>
                  <a:gd name="connsiteY8" fmla="*/ 2833687 h 3098834"/>
                  <a:gd name="connsiteX9" fmla="*/ 1084988 w 4004401"/>
                  <a:gd name="connsiteY9" fmla="*/ 2876550 h 3098834"/>
                  <a:gd name="connsiteX10" fmla="*/ 984976 w 4004401"/>
                  <a:gd name="connsiteY10" fmla="*/ 2900362 h 3098834"/>
                  <a:gd name="connsiteX11" fmla="*/ 927826 w 4004401"/>
                  <a:gd name="connsiteY11" fmla="*/ 2933700 h 3098834"/>
                  <a:gd name="connsiteX12" fmla="*/ 827814 w 4004401"/>
                  <a:gd name="connsiteY12" fmla="*/ 2981325 h 3098834"/>
                  <a:gd name="connsiteX13" fmla="*/ 718276 w 4004401"/>
                  <a:gd name="connsiteY13" fmla="*/ 3057525 h 3098834"/>
                  <a:gd name="connsiteX14" fmla="*/ 603976 w 4004401"/>
                  <a:gd name="connsiteY14" fmla="*/ 3095625 h 3098834"/>
                  <a:gd name="connsiteX15" fmla="*/ 470626 w 4004401"/>
                  <a:gd name="connsiteY15" fmla="*/ 3095625 h 3098834"/>
                  <a:gd name="connsiteX16" fmla="*/ 346801 w 4004401"/>
                  <a:gd name="connsiteY16" fmla="*/ 3086100 h 3098834"/>
                  <a:gd name="connsiteX17" fmla="*/ 203926 w 4004401"/>
                  <a:gd name="connsiteY17" fmla="*/ 3048000 h 3098834"/>
                  <a:gd name="connsiteX18" fmla="*/ 127726 w 4004401"/>
                  <a:gd name="connsiteY18" fmla="*/ 3000375 h 3098834"/>
                  <a:gd name="connsiteX19" fmla="*/ 8664 w 4004401"/>
                  <a:gd name="connsiteY19" fmla="*/ 2809875 h 3098834"/>
                  <a:gd name="connsiteX20" fmla="*/ 27713 w 4004401"/>
                  <a:gd name="connsiteY20" fmla="*/ 2609850 h 3098834"/>
                  <a:gd name="connsiteX21" fmla="*/ 175351 w 4004401"/>
                  <a:gd name="connsiteY21" fmla="*/ 2409825 h 3098834"/>
                  <a:gd name="connsiteX22" fmla="*/ 461101 w 4004401"/>
                  <a:gd name="connsiteY22" fmla="*/ 2247900 h 3098834"/>
                  <a:gd name="connsiteX23" fmla="*/ 689701 w 4004401"/>
                  <a:gd name="connsiteY23" fmla="*/ 2147887 h 3098834"/>
                  <a:gd name="connsiteX24" fmla="*/ 1042126 w 4004401"/>
                  <a:gd name="connsiteY24" fmla="*/ 2033588 h 3098834"/>
                  <a:gd name="connsiteX25" fmla="*/ 1323113 w 4004401"/>
                  <a:gd name="connsiteY25" fmla="*/ 1962150 h 3098834"/>
                  <a:gd name="connsiteX26" fmla="*/ 1546951 w 4004401"/>
                  <a:gd name="connsiteY26" fmla="*/ 1943100 h 3098834"/>
                  <a:gd name="connsiteX27" fmla="*/ 1713639 w 4004401"/>
                  <a:gd name="connsiteY27" fmla="*/ 1957387 h 3098834"/>
                  <a:gd name="connsiteX28" fmla="*/ 1832701 w 4004401"/>
                  <a:gd name="connsiteY28" fmla="*/ 2000250 h 3098834"/>
                  <a:gd name="connsiteX29" fmla="*/ 1918426 w 4004401"/>
                  <a:gd name="connsiteY29" fmla="*/ 2019300 h 3098834"/>
                  <a:gd name="connsiteX30" fmla="*/ 2037488 w 4004401"/>
                  <a:gd name="connsiteY30" fmla="*/ 1890713 h 3098834"/>
                  <a:gd name="connsiteX31" fmla="*/ 2204176 w 4004401"/>
                  <a:gd name="connsiteY31" fmla="*/ 1771650 h 3098834"/>
                  <a:gd name="connsiteX32" fmla="*/ 2404201 w 4004401"/>
                  <a:gd name="connsiteY32" fmla="*/ 1638300 h 3098834"/>
                  <a:gd name="connsiteX33" fmla="*/ 2499451 w 4004401"/>
                  <a:gd name="connsiteY33" fmla="*/ 1524000 h 3098834"/>
                  <a:gd name="connsiteX34" fmla="*/ 2523264 w 4004401"/>
                  <a:gd name="connsiteY34" fmla="*/ 1338262 h 3098834"/>
                  <a:gd name="connsiteX35" fmla="*/ 2547076 w 4004401"/>
                  <a:gd name="connsiteY35" fmla="*/ 1181100 h 3098834"/>
                  <a:gd name="connsiteX36" fmla="*/ 2661376 w 4004401"/>
                  <a:gd name="connsiteY36" fmla="*/ 1081087 h 3098834"/>
                  <a:gd name="connsiteX37" fmla="*/ 2842351 w 4004401"/>
                  <a:gd name="connsiteY37" fmla="*/ 1033463 h 3098834"/>
                  <a:gd name="connsiteX38" fmla="*/ 2985226 w 4004401"/>
                  <a:gd name="connsiteY38" fmla="*/ 1114425 h 3098834"/>
                  <a:gd name="connsiteX39" fmla="*/ 3099526 w 4004401"/>
                  <a:gd name="connsiteY39" fmla="*/ 1238250 h 3098834"/>
                  <a:gd name="connsiteX40" fmla="*/ 3309076 w 4004401"/>
                  <a:gd name="connsiteY40" fmla="*/ 1114425 h 3098834"/>
                  <a:gd name="connsiteX41" fmla="*/ 3432901 w 4004401"/>
                  <a:gd name="connsiteY41" fmla="*/ 1000125 h 3098834"/>
                  <a:gd name="connsiteX42" fmla="*/ 3499576 w 4004401"/>
                  <a:gd name="connsiteY42" fmla="*/ 885825 h 3098834"/>
                  <a:gd name="connsiteX43" fmla="*/ 3594826 w 4004401"/>
                  <a:gd name="connsiteY43" fmla="*/ 790575 h 3098834"/>
                  <a:gd name="connsiteX44" fmla="*/ 3680551 w 4004401"/>
                  <a:gd name="connsiteY44" fmla="*/ 676275 h 3098834"/>
                  <a:gd name="connsiteX45" fmla="*/ 3794851 w 4004401"/>
                  <a:gd name="connsiteY45" fmla="*/ 514350 h 3098834"/>
                  <a:gd name="connsiteX46" fmla="*/ 3852001 w 4004401"/>
                  <a:gd name="connsiteY46" fmla="*/ 285750 h 3098834"/>
                  <a:gd name="connsiteX47" fmla="*/ 3937726 w 4004401"/>
                  <a:gd name="connsiteY47" fmla="*/ 123825 h 3098834"/>
                  <a:gd name="connsiteX48" fmla="*/ 4004401 w 4004401"/>
                  <a:gd name="connsiteY48" fmla="*/ 0 h 3098834"/>
                  <a:gd name="connsiteX0" fmla="*/ 1947893 w 3995768"/>
                  <a:gd name="connsiteY0" fmla="*/ 2657475 h 3098834"/>
                  <a:gd name="connsiteX1" fmla="*/ 1852643 w 3995768"/>
                  <a:gd name="connsiteY1" fmla="*/ 2667000 h 3098834"/>
                  <a:gd name="connsiteX2" fmla="*/ 1785968 w 3995768"/>
                  <a:gd name="connsiteY2" fmla="*/ 2647950 h 3098834"/>
                  <a:gd name="connsiteX3" fmla="*/ 1695481 w 3995768"/>
                  <a:gd name="connsiteY3" fmla="*/ 2638425 h 3098834"/>
                  <a:gd name="connsiteX4" fmla="*/ 1604993 w 3995768"/>
                  <a:gd name="connsiteY4" fmla="*/ 2657475 h 3098834"/>
                  <a:gd name="connsiteX5" fmla="*/ 1524031 w 3995768"/>
                  <a:gd name="connsiteY5" fmla="*/ 2709862 h 3098834"/>
                  <a:gd name="connsiteX6" fmla="*/ 1433543 w 3995768"/>
                  <a:gd name="connsiteY6" fmla="*/ 2762250 h 3098834"/>
                  <a:gd name="connsiteX7" fmla="*/ 1319243 w 3995768"/>
                  <a:gd name="connsiteY7" fmla="*/ 2790825 h 3098834"/>
                  <a:gd name="connsiteX8" fmla="*/ 1195418 w 3995768"/>
                  <a:gd name="connsiteY8" fmla="*/ 2833687 h 3098834"/>
                  <a:gd name="connsiteX9" fmla="*/ 1076355 w 3995768"/>
                  <a:gd name="connsiteY9" fmla="*/ 2876550 h 3098834"/>
                  <a:gd name="connsiteX10" fmla="*/ 976343 w 3995768"/>
                  <a:gd name="connsiteY10" fmla="*/ 2900362 h 3098834"/>
                  <a:gd name="connsiteX11" fmla="*/ 919193 w 3995768"/>
                  <a:gd name="connsiteY11" fmla="*/ 2933700 h 3098834"/>
                  <a:gd name="connsiteX12" fmla="*/ 819181 w 3995768"/>
                  <a:gd name="connsiteY12" fmla="*/ 2981325 h 3098834"/>
                  <a:gd name="connsiteX13" fmla="*/ 709643 w 3995768"/>
                  <a:gd name="connsiteY13" fmla="*/ 3057525 h 3098834"/>
                  <a:gd name="connsiteX14" fmla="*/ 595343 w 3995768"/>
                  <a:gd name="connsiteY14" fmla="*/ 3095625 h 3098834"/>
                  <a:gd name="connsiteX15" fmla="*/ 461993 w 3995768"/>
                  <a:gd name="connsiteY15" fmla="*/ 3095625 h 3098834"/>
                  <a:gd name="connsiteX16" fmla="*/ 338168 w 3995768"/>
                  <a:gd name="connsiteY16" fmla="*/ 3086100 h 3098834"/>
                  <a:gd name="connsiteX17" fmla="*/ 195293 w 3995768"/>
                  <a:gd name="connsiteY17" fmla="*/ 3048000 h 3098834"/>
                  <a:gd name="connsiteX18" fmla="*/ 119093 w 3995768"/>
                  <a:gd name="connsiteY18" fmla="*/ 3000375 h 3098834"/>
                  <a:gd name="connsiteX19" fmla="*/ 12731 w 3995768"/>
                  <a:gd name="connsiteY19" fmla="*/ 2809875 h 3098834"/>
                  <a:gd name="connsiteX20" fmla="*/ 19080 w 3995768"/>
                  <a:gd name="connsiteY20" fmla="*/ 2609850 h 3098834"/>
                  <a:gd name="connsiteX21" fmla="*/ 166718 w 3995768"/>
                  <a:gd name="connsiteY21" fmla="*/ 2409825 h 3098834"/>
                  <a:gd name="connsiteX22" fmla="*/ 452468 w 3995768"/>
                  <a:gd name="connsiteY22" fmla="*/ 2247900 h 3098834"/>
                  <a:gd name="connsiteX23" fmla="*/ 681068 w 3995768"/>
                  <a:gd name="connsiteY23" fmla="*/ 2147887 h 3098834"/>
                  <a:gd name="connsiteX24" fmla="*/ 1033493 w 3995768"/>
                  <a:gd name="connsiteY24" fmla="*/ 2033588 h 3098834"/>
                  <a:gd name="connsiteX25" fmla="*/ 1314480 w 3995768"/>
                  <a:gd name="connsiteY25" fmla="*/ 1962150 h 3098834"/>
                  <a:gd name="connsiteX26" fmla="*/ 1538318 w 3995768"/>
                  <a:gd name="connsiteY26" fmla="*/ 1943100 h 3098834"/>
                  <a:gd name="connsiteX27" fmla="*/ 1705006 w 3995768"/>
                  <a:gd name="connsiteY27" fmla="*/ 1957387 h 3098834"/>
                  <a:gd name="connsiteX28" fmla="*/ 1824068 w 3995768"/>
                  <a:gd name="connsiteY28" fmla="*/ 2000250 h 3098834"/>
                  <a:gd name="connsiteX29" fmla="*/ 1909793 w 3995768"/>
                  <a:gd name="connsiteY29" fmla="*/ 2019300 h 3098834"/>
                  <a:gd name="connsiteX30" fmla="*/ 2028855 w 3995768"/>
                  <a:gd name="connsiteY30" fmla="*/ 1890713 h 3098834"/>
                  <a:gd name="connsiteX31" fmla="*/ 2195543 w 3995768"/>
                  <a:gd name="connsiteY31" fmla="*/ 1771650 h 3098834"/>
                  <a:gd name="connsiteX32" fmla="*/ 2395568 w 3995768"/>
                  <a:gd name="connsiteY32" fmla="*/ 1638300 h 3098834"/>
                  <a:gd name="connsiteX33" fmla="*/ 2490818 w 3995768"/>
                  <a:gd name="connsiteY33" fmla="*/ 1524000 h 3098834"/>
                  <a:gd name="connsiteX34" fmla="*/ 2514631 w 3995768"/>
                  <a:gd name="connsiteY34" fmla="*/ 1338262 h 3098834"/>
                  <a:gd name="connsiteX35" fmla="*/ 2538443 w 3995768"/>
                  <a:gd name="connsiteY35" fmla="*/ 1181100 h 3098834"/>
                  <a:gd name="connsiteX36" fmla="*/ 2652743 w 3995768"/>
                  <a:gd name="connsiteY36" fmla="*/ 1081087 h 3098834"/>
                  <a:gd name="connsiteX37" fmla="*/ 2833718 w 3995768"/>
                  <a:gd name="connsiteY37" fmla="*/ 1033463 h 3098834"/>
                  <a:gd name="connsiteX38" fmla="*/ 2976593 w 3995768"/>
                  <a:gd name="connsiteY38" fmla="*/ 1114425 h 3098834"/>
                  <a:gd name="connsiteX39" fmla="*/ 3090893 w 3995768"/>
                  <a:gd name="connsiteY39" fmla="*/ 1238250 h 3098834"/>
                  <a:gd name="connsiteX40" fmla="*/ 3300443 w 3995768"/>
                  <a:gd name="connsiteY40" fmla="*/ 1114425 h 3098834"/>
                  <a:gd name="connsiteX41" fmla="*/ 3424268 w 3995768"/>
                  <a:gd name="connsiteY41" fmla="*/ 1000125 h 3098834"/>
                  <a:gd name="connsiteX42" fmla="*/ 3490943 w 3995768"/>
                  <a:gd name="connsiteY42" fmla="*/ 885825 h 3098834"/>
                  <a:gd name="connsiteX43" fmla="*/ 3586193 w 3995768"/>
                  <a:gd name="connsiteY43" fmla="*/ 790575 h 3098834"/>
                  <a:gd name="connsiteX44" fmla="*/ 3671918 w 3995768"/>
                  <a:gd name="connsiteY44" fmla="*/ 676275 h 3098834"/>
                  <a:gd name="connsiteX45" fmla="*/ 3786218 w 3995768"/>
                  <a:gd name="connsiteY45" fmla="*/ 514350 h 3098834"/>
                  <a:gd name="connsiteX46" fmla="*/ 3843368 w 3995768"/>
                  <a:gd name="connsiteY46" fmla="*/ 285750 h 3098834"/>
                  <a:gd name="connsiteX47" fmla="*/ 3929093 w 3995768"/>
                  <a:gd name="connsiteY47" fmla="*/ 123825 h 3098834"/>
                  <a:gd name="connsiteX48" fmla="*/ 3995768 w 3995768"/>
                  <a:gd name="connsiteY48" fmla="*/ 0 h 3098834"/>
                  <a:gd name="connsiteX0" fmla="*/ 1938215 w 3986090"/>
                  <a:gd name="connsiteY0" fmla="*/ 2657475 h 3098834"/>
                  <a:gd name="connsiteX1" fmla="*/ 1842965 w 3986090"/>
                  <a:gd name="connsiteY1" fmla="*/ 2667000 h 3098834"/>
                  <a:gd name="connsiteX2" fmla="*/ 1776290 w 3986090"/>
                  <a:gd name="connsiteY2" fmla="*/ 2647950 h 3098834"/>
                  <a:gd name="connsiteX3" fmla="*/ 1685803 w 3986090"/>
                  <a:gd name="connsiteY3" fmla="*/ 2638425 h 3098834"/>
                  <a:gd name="connsiteX4" fmla="*/ 1595315 w 3986090"/>
                  <a:gd name="connsiteY4" fmla="*/ 2657475 h 3098834"/>
                  <a:gd name="connsiteX5" fmla="*/ 1514353 w 3986090"/>
                  <a:gd name="connsiteY5" fmla="*/ 2709862 h 3098834"/>
                  <a:gd name="connsiteX6" fmla="*/ 1423865 w 3986090"/>
                  <a:gd name="connsiteY6" fmla="*/ 2762250 h 3098834"/>
                  <a:gd name="connsiteX7" fmla="*/ 1309565 w 3986090"/>
                  <a:gd name="connsiteY7" fmla="*/ 2790825 h 3098834"/>
                  <a:gd name="connsiteX8" fmla="*/ 1185740 w 3986090"/>
                  <a:gd name="connsiteY8" fmla="*/ 2833687 h 3098834"/>
                  <a:gd name="connsiteX9" fmla="*/ 1066677 w 3986090"/>
                  <a:gd name="connsiteY9" fmla="*/ 2876550 h 3098834"/>
                  <a:gd name="connsiteX10" fmla="*/ 966665 w 3986090"/>
                  <a:gd name="connsiteY10" fmla="*/ 2900362 h 3098834"/>
                  <a:gd name="connsiteX11" fmla="*/ 909515 w 3986090"/>
                  <a:gd name="connsiteY11" fmla="*/ 2933700 h 3098834"/>
                  <a:gd name="connsiteX12" fmla="*/ 809503 w 3986090"/>
                  <a:gd name="connsiteY12" fmla="*/ 2981325 h 3098834"/>
                  <a:gd name="connsiteX13" fmla="*/ 699965 w 3986090"/>
                  <a:gd name="connsiteY13" fmla="*/ 3057525 h 3098834"/>
                  <a:gd name="connsiteX14" fmla="*/ 585665 w 3986090"/>
                  <a:gd name="connsiteY14" fmla="*/ 3095625 h 3098834"/>
                  <a:gd name="connsiteX15" fmla="*/ 452315 w 3986090"/>
                  <a:gd name="connsiteY15" fmla="*/ 3095625 h 3098834"/>
                  <a:gd name="connsiteX16" fmla="*/ 328490 w 3986090"/>
                  <a:gd name="connsiteY16" fmla="*/ 3086100 h 3098834"/>
                  <a:gd name="connsiteX17" fmla="*/ 185615 w 3986090"/>
                  <a:gd name="connsiteY17" fmla="*/ 3048000 h 3098834"/>
                  <a:gd name="connsiteX18" fmla="*/ 109415 w 3986090"/>
                  <a:gd name="connsiteY18" fmla="*/ 3000375 h 3098834"/>
                  <a:gd name="connsiteX19" fmla="*/ 3053 w 3986090"/>
                  <a:gd name="connsiteY19" fmla="*/ 2809875 h 3098834"/>
                  <a:gd name="connsiteX20" fmla="*/ 238002 w 3986090"/>
                  <a:gd name="connsiteY20" fmla="*/ 2635250 h 3098834"/>
                  <a:gd name="connsiteX21" fmla="*/ 157040 w 3986090"/>
                  <a:gd name="connsiteY21" fmla="*/ 2409825 h 3098834"/>
                  <a:gd name="connsiteX22" fmla="*/ 442790 w 3986090"/>
                  <a:gd name="connsiteY22" fmla="*/ 2247900 h 3098834"/>
                  <a:gd name="connsiteX23" fmla="*/ 671390 w 3986090"/>
                  <a:gd name="connsiteY23" fmla="*/ 2147887 h 3098834"/>
                  <a:gd name="connsiteX24" fmla="*/ 1023815 w 3986090"/>
                  <a:gd name="connsiteY24" fmla="*/ 2033588 h 3098834"/>
                  <a:gd name="connsiteX25" fmla="*/ 1304802 w 3986090"/>
                  <a:gd name="connsiteY25" fmla="*/ 1962150 h 3098834"/>
                  <a:gd name="connsiteX26" fmla="*/ 1528640 w 3986090"/>
                  <a:gd name="connsiteY26" fmla="*/ 1943100 h 3098834"/>
                  <a:gd name="connsiteX27" fmla="*/ 1695328 w 3986090"/>
                  <a:gd name="connsiteY27" fmla="*/ 1957387 h 3098834"/>
                  <a:gd name="connsiteX28" fmla="*/ 1814390 w 3986090"/>
                  <a:gd name="connsiteY28" fmla="*/ 2000250 h 3098834"/>
                  <a:gd name="connsiteX29" fmla="*/ 1900115 w 3986090"/>
                  <a:gd name="connsiteY29" fmla="*/ 2019300 h 3098834"/>
                  <a:gd name="connsiteX30" fmla="*/ 2019177 w 3986090"/>
                  <a:gd name="connsiteY30" fmla="*/ 1890713 h 3098834"/>
                  <a:gd name="connsiteX31" fmla="*/ 2185865 w 3986090"/>
                  <a:gd name="connsiteY31" fmla="*/ 1771650 h 3098834"/>
                  <a:gd name="connsiteX32" fmla="*/ 2385890 w 3986090"/>
                  <a:gd name="connsiteY32" fmla="*/ 1638300 h 3098834"/>
                  <a:gd name="connsiteX33" fmla="*/ 2481140 w 3986090"/>
                  <a:gd name="connsiteY33" fmla="*/ 1524000 h 3098834"/>
                  <a:gd name="connsiteX34" fmla="*/ 2504953 w 3986090"/>
                  <a:gd name="connsiteY34" fmla="*/ 1338262 h 3098834"/>
                  <a:gd name="connsiteX35" fmla="*/ 2528765 w 3986090"/>
                  <a:gd name="connsiteY35" fmla="*/ 1181100 h 3098834"/>
                  <a:gd name="connsiteX36" fmla="*/ 2643065 w 3986090"/>
                  <a:gd name="connsiteY36" fmla="*/ 1081087 h 3098834"/>
                  <a:gd name="connsiteX37" fmla="*/ 2824040 w 3986090"/>
                  <a:gd name="connsiteY37" fmla="*/ 1033463 h 3098834"/>
                  <a:gd name="connsiteX38" fmla="*/ 2966915 w 3986090"/>
                  <a:gd name="connsiteY38" fmla="*/ 1114425 h 3098834"/>
                  <a:gd name="connsiteX39" fmla="*/ 3081215 w 3986090"/>
                  <a:gd name="connsiteY39" fmla="*/ 1238250 h 3098834"/>
                  <a:gd name="connsiteX40" fmla="*/ 3290765 w 3986090"/>
                  <a:gd name="connsiteY40" fmla="*/ 1114425 h 3098834"/>
                  <a:gd name="connsiteX41" fmla="*/ 3414590 w 3986090"/>
                  <a:gd name="connsiteY41" fmla="*/ 1000125 h 3098834"/>
                  <a:gd name="connsiteX42" fmla="*/ 3481265 w 3986090"/>
                  <a:gd name="connsiteY42" fmla="*/ 885825 h 3098834"/>
                  <a:gd name="connsiteX43" fmla="*/ 3576515 w 3986090"/>
                  <a:gd name="connsiteY43" fmla="*/ 790575 h 3098834"/>
                  <a:gd name="connsiteX44" fmla="*/ 3662240 w 3986090"/>
                  <a:gd name="connsiteY44" fmla="*/ 676275 h 3098834"/>
                  <a:gd name="connsiteX45" fmla="*/ 3776540 w 3986090"/>
                  <a:gd name="connsiteY45" fmla="*/ 514350 h 3098834"/>
                  <a:gd name="connsiteX46" fmla="*/ 3833690 w 3986090"/>
                  <a:gd name="connsiteY46" fmla="*/ 285750 h 3098834"/>
                  <a:gd name="connsiteX47" fmla="*/ 3919415 w 3986090"/>
                  <a:gd name="connsiteY47" fmla="*/ 123825 h 3098834"/>
                  <a:gd name="connsiteX48" fmla="*/ 3986090 w 3986090"/>
                  <a:gd name="connsiteY48" fmla="*/ 0 h 3098834"/>
                  <a:gd name="connsiteX0" fmla="*/ 1938215 w 3986090"/>
                  <a:gd name="connsiteY0" fmla="*/ 2657475 h 3098834"/>
                  <a:gd name="connsiteX1" fmla="*/ 1842965 w 3986090"/>
                  <a:gd name="connsiteY1" fmla="*/ 2667000 h 3098834"/>
                  <a:gd name="connsiteX2" fmla="*/ 1776290 w 3986090"/>
                  <a:gd name="connsiteY2" fmla="*/ 2647950 h 3098834"/>
                  <a:gd name="connsiteX3" fmla="*/ 1685803 w 3986090"/>
                  <a:gd name="connsiteY3" fmla="*/ 2638425 h 3098834"/>
                  <a:gd name="connsiteX4" fmla="*/ 1595315 w 3986090"/>
                  <a:gd name="connsiteY4" fmla="*/ 2657475 h 3098834"/>
                  <a:gd name="connsiteX5" fmla="*/ 1514353 w 3986090"/>
                  <a:gd name="connsiteY5" fmla="*/ 2709862 h 3098834"/>
                  <a:gd name="connsiteX6" fmla="*/ 1423865 w 3986090"/>
                  <a:gd name="connsiteY6" fmla="*/ 2762250 h 3098834"/>
                  <a:gd name="connsiteX7" fmla="*/ 1309565 w 3986090"/>
                  <a:gd name="connsiteY7" fmla="*/ 2790825 h 3098834"/>
                  <a:gd name="connsiteX8" fmla="*/ 1185740 w 3986090"/>
                  <a:gd name="connsiteY8" fmla="*/ 2833687 h 3098834"/>
                  <a:gd name="connsiteX9" fmla="*/ 1066677 w 3986090"/>
                  <a:gd name="connsiteY9" fmla="*/ 2876550 h 3098834"/>
                  <a:gd name="connsiteX10" fmla="*/ 966665 w 3986090"/>
                  <a:gd name="connsiteY10" fmla="*/ 2900362 h 3098834"/>
                  <a:gd name="connsiteX11" fmla="*/ 909515 w 3986090"/>
                  <a:gd name="connsiteY11" fmla="*/ 2933700 h 3098834"/>
                  <a:gd name="connsiteX12" fmla="*/ 809503 w 3986090"/>
                  <a:gd name="connsiteY12" fmla="*/ 2981325 h 3098834"/>
                  <a:gd name="connsiteX13" fmla="*/ 699965 w 3986090"/>
                  <a:gd name="connsiteY13" fmla="*/ 3057525 h 3098834"/>
                  <a:gd name="connsiteX14" fmla="*/ 585665 w 3986090"/>
                  <a:gd name="connsiteY14" fmla="*/ 3095625 h 3098834"/>
                  <a:gd name="connsiteX15" fmla="*/ 452315 w 3986090"/>
                  <a:gd name="connsiteY15" fmla="*/ 3095625 h 3098834"/>
                  <a:gd name="connsiteX16" fmla="*/ 328490 w 3986090"/>
                  <a:gd name="connsiteY16" fmla="*/ 3086100 h 3098834"/>
                  <a:gd name="connsiteX17" fmla="*/ 185615 w 3986090"/>
                  <a:gd name="connsiteY17" fmla="*/ 3048000 h 3098834"/>
                  <a:gd name="connsiteX18" fmla="*/ 109415 w 3986090"/>
                  <a:gd name="connsiteY18" fmla="*/ 3000375 h 3098834"/>
                  <a:gd name="connsiteX19" fmla="*/ 3053 w 3986090"/>
                  <a:gd name="connsiteY19" fmla="*/ 2809875 h 3098834"/>
                  <a:gd name="connsiteX20" fmla="*/ 238002 w 3986090"/>
                  <a:gd name="connsiteY20" fmla="*/ 2635250 h 3098834"/>
                  <a:gd name="connsiteX21" fmla="*/ 461840 w 3986090"/>
                  <a:gd name="connsiteY21" fmla="*/ 2435225 h 3098834"/>
                  <a:gd name="connsiteX22" fmla="*/ 442790 w 3986090"/>
                  <a:gd name="connsiteY22" fmla="*/ 2247900 h 3098834"/>
                  <a:gd name="connsiteX23" fmla="*/ 671390 w 3986090"/>
                  <a:gd name="connsiteY23" fmla="*/ 2147887 h 3098834"/>
                  <a:gd name="connsiteX24" fmla="*/ 1023815 w 3986090"/>
                  <a:gd name="connsiteY24" fmla="*/ 2033588 h 3098834"/>
                  <a:gd name="connsiteX25" fmla="*/ 1304802 w 3986090"/>
                  <a:gd name="connsiteY25" fmla="*/ 1962150 h 3098834"/>
                  <a:gd name="connsiteX26" fmla="*/ 1528640 w 3986090"/>
                  <a:gd name="connsiteY26" fmla="*/ 1943100 h 3098834"/>
                  <a:gd name="connsiteX27" fmla="*/ 1695328 w 3986090"/>
                  <a:gd name="connsiteY27" fmla="*/ 1957387 h 3098834"/>
                  <a:gd name="connsiteX28" fmla="*/ 1814390 w 3986090"/>
                  <a:gd name="connsiteY28" fmla="*/ 2000250 h 3098834"/>
                  <a:gd name="connsiteX29" fmla="*/ 1900115 w 3986090"/>
                  <a:gd name="connsiteY29" fmla="*/ 2019300 h 3098834"/>
                  <a:gd name="connsiteX30" fmla="*/ 2019177 w 3986090"/>
                  <a:gd name="connsiteY30" fmla="*/ 1890713 h 3098834"/>
                  <a:gd name="connsiteX31" fmla="*/ 2185865 w 3986090"/>
                  <a:gd name="connsiteY31" fmla="*/ 1771650 h 3098834"/>
                  <a:gd name="connsiteX32" fmla="*/ 2385890 w 3986090"/>
                  <a:gd name="connsiteY32" fmla="*/ 1638300 h 3098834"/>
                  <a:gd name="connsiteX33" fmla="*/ 2481140 w 3986090"/>
                  <a:gd name="connsiteY33" fmla="*/ 1524000 h 3098834"/>
                  <a:gd name="connsiteX34" fmla="*/ 2504953 w 3986090"/>
                  <a:gd name="connsiteY34" fmla="*/ 1338262 h 3098834"/>
                  <a:gd name="connsiteX35" fmla="*/ 2528765 w 3986090"/>
                  <a:gd name="connsiteY35" fmla="*/ 1181100 h 3098834"/>
                  <a:gd name="connsiteX36" fmla="*/ 2643065 w 3986090"/>
                  <a:gd name="connsiteY36" fmla="*/ 1081087 h 3098834"/>
                  <a:gd name="connsiteX37" fmla="*/ 2824040 w 3986090"/>
                  <a:gd name="connsiteY37" fmla="*/ 1033463 h 3098834"/>
                  <a:gd name="connsiteX38" fmla="*/ 2966915 w 3986090"/>
                  <a:gd name="connsiteY38" fmla="*/ 1114425 h 3098834"/>
                  <a:gd name="connsiteX39" fmla="*/ 3081215 w 3986090"/>
                  <a:gd name="connsiteY39" fmla="*/ 1238250 h 3098834"/>
                  <a:gd name="connsiteX40" fmla="*/ 3290765 w 3986090"/>
                  <a:gd name="connsiteY40" fmla="*/ 1114425 h 3098834"/>
                  <a:gd name="connsiteX41" fmla="*/ 3414590 w 3986090"/>
                  <a:gd name="connsiteY41" fmla="*/ 1000125 h 3098834"/>
                  <a:gd name="connsiteX42" fmla="*/ 3481265 w 3986090"/>
                  <a:gd name="connsiteY42" fmla="*/ 885825 h 3098834"/>
                  <a:gd name="connsiteX43" fmla="*/ 3576515 w 3986090"/>
                  <a:gd name="connsiteY43" fmla="*/ 790575 h 3098834"/>
                  <a:gd name="connsiteX44" fmla="*/ 3662240 w 3986090"/>
                  <a:gd name="connsiteY44" fmla="*/ 676275 h 3098834"/>
                  <a:gd name="connsiteX45" fmla="*/ 3776540 w 3986090"/>
                  <a:gd name="connsiteY45" fmla="*/ 514350 h 3098834"/>
                  <a:gd name="connsiteX46" fmla="*/ 3833690 w 3986090"/>
                  <a:gd name="connsiteY46" fmla="*/ 285750 h 3098834"/>
                  <a:gd name="connsiteX47" fmla="*/ 3919415 w 3986090"/>
                  <a:gd name="connsiteY47" fmla="*/ 123825 h 3098834"/>
                  <a:gd name="connsiteX48" fmla="*/ 3986090 w 3986090"/>
                  <a:gd name="connsiteY48" fmla="*/ 0 h 3098834"/>
                  <a:gd name="connsiteX0" fmla="*/ 1937264 w 3985139"/>
                  <a:gd name="connsiteY0" fmla="*/ 2657475 h 3098834"/>
                  <a:gd name="connsiteX1" fmla="*/ 1842014 w 3985139"/>
                  <a:gd name="connsiteY1" fmla="*/ 2667000 h 3098834"/>
                  <a:gd name="connsiteX2" fmla="*/ 1775339 w 3985139"/>
                  <a:gd name="connsiteY2" fmla="*/ 2647950 h 3098834"/>
                  <a:gd name="connsiteX3" fmla="*/ 1684852 w 3985139"/>
                  <a:gd name="connsiteY3" fmla="*/ 2638425 h 3098834"/>
                  <a:gd name="connsiteX4" fmla="*/ 1594364 w 3985139"/>
                  <a:gd name="connsiteY4" fmla="*/ 2657475 h 3098834"/>
                  <a:gd name="connsiteX5" fmla="*/ 1513402 w 3985139"/>
                  <a:gd name="connsiteY5" fmla="*/ 2709862 h 3098834"/>
                  <a:gd name="connsiteX6" fmla="*/ 1422914 w 3985139"/>
                  <a:gd name="connsiteY6" fmla="*/ 2762250 h 3098834"/>
                  <a:gd name="connsiteX7" fmla="*/ 1308614 w 3985139"/>
                  <a:gd name="connsiteY7" fmla="*/ 2790825 h 3098834"/>
                  <a:gd name="connsiteX8" fmla="*/ 1184789 w 3985139"/>
                  <a:gd name="connsiteY8" fmla="*/ 2833687 h 3098834"/>
                  <a:gd name="connsiteX9" fmla="*/ 1065726 w 3985139"/>
                  <a:gd name="connsiteY9" fmla="*/ 2876550 h 3098834"/>
                  <a:gd name="connsiteX10" fmla="*/ 965714 w 3985139"/>
                  <a:gd name="connsiteY10" fmla="*/ 2900362 h 3098834"/>
                  <a:gd name="connsiteX11" fmla="*/ 908564 w 3985139"/>
                  <a:gd name="connsiteY11" fmla="*/ 2933700 h 3098834"/>
                  <a:gd name="connsiteX12" fmla="*/ 808552 w 3985139"/>
                  <a:gd name="connsiteY12" fmla="*/ 2981325 h 3098834"/>
                  <a:gd name="connsiteX13" fmla="*/ 699014 w 3985139"/>
                  <a:gd name="connsiteY13" fmla="*/ 3057525 h 3098834"/>
                  <a:gd name="connsiteX14" fmla="*/ 584714 w 3985139"/>
                  <a:gd name="connsiteY14" fmla="*/ 3095625 h 3098834"/>
                  <a:gd name="connsiteX15" fmla="*/ 451364 w 3985139"/>
                  <a:gd name="connsiteY15" fmla="*/ 3095625 h 3098834"/>
                  <a:gd name="connsiteX16" fmla="*/ 327539 w 3985139"/>
                  <a:gd name="connsiteY16" fmla="*/ 3086100 h 3098834"/>
                  <a:gd name="connsiteX17" fmla="*/ 184664 w 3985139"/>
                  <a:gd name="connsiteY17" fmla="*/ 3048000 h 3098834"/>
                  <a:gd name="connsiteX18" fmla="*/ 108464 w 3985139"/>
                  <a:gd name="connsiteY18" fmla="*/ 3000375 h 3098834"/>
                  <a:gd name="connsiteX19" fmla="*/ 2102 w 3985139"/>
                  <a:gd name="connsiteY19" fmla="*/ 2809875 h 3098834"/>
                  <a:gd name="connsiteX20" fmla="*/ 211651 w 3985139"/>
                  <a:gd name="connsiteY20" fmla="*/ 2609850 h 3098834"/>
                  <a:gd name="connsiteX21" fmla="*/ 460889 w 3985139"/>
                  <a:gd name="connsiteY21" fmla="*/ 2435225 h 3098834"/>
                  <a:gd name="connsiteX22" fmla="*/ 441839 w 3985139"/>
                  <a:gd name="connsiteY22" fmla="*/ 2247900 h 3098834"/>
                  <a:gd name="connsiteX23" fmla="*/ 670439 w 3985139"/>
                  <a:gd name="connsiteY23" fmla="*/ 2147887 h 3098834"/>
                  <a:gd name="connsiteX24" fmla="*/ 1022864 w 3985139"/>
                  <a:gd name="connsiteY24" fmla="*/ 2033588 h 3098834"/>
                  <a:gd name="connsiteX25" fmla="*/ 1303851 w 3985139"/>
                  <a:gd name="connsiteY25" fmla="*/ 1962150 h 3098834"/>
                  <a:gd name="connsiteX26" fmla="*/ 1527689 w 3985139"/>
                  <a:gd name="connsiteY26" fmla="*/ 1943100 h 3098834"/>
                  <a:gd name="connsiteX27" fmla="*/ 1694377 w 3985139"/>
                  <a:gd name="connsiteY27" fmla="*/ 1957387 h 3098834"/>
                  <a:gd name="connsiteX28" fmla="*/ 1813439 w 3985139"/>
                  <a:gd name="connsiteY28" fmla="*/ 2000250 h 3098834"/>
                  <a:gd name="connsiteX29" fmla="*/ 1899164 w 3985139"/>
                  <a:gd name="connsiteY29" fmla="*/ 2019300 h 3098834"/>
                  <a:gd name="connsiteX30" fmla="*/ 2018226 w 3985139"/>
                  <a:gd name="connsiteY30" fmla="*/ 1890713 h 3098834"/>
                  <a:gd name="connsiteX31" fmla="*/ 2184914 w 3985139"/>
                  <a:gd name="connsiteY31" fmla="*/ 1771650 h 3098834"/>
                  <a:gd name="connsiteX32" fmla="*/ 2384939 w 3985139"/>
                  <a:gd name="connsiteY32" fmla="*/ 1638300 h 3098834"/>
                  <a:gd name="connsiteX33" fmla="*/ 2480189 w 3985139"/>
                  <a:gd name="connsiteY33" fmla="*/ 1524000 h 3098834"/>
                  <a:gd name="connsiteX34" fmla="*/ 2504002 w 3985139"/>
                  <a:gd name="connsiteY34" fmla="*/ 1338262 h 3098834"/>
                  <a:gd name="connsiteX35" fmla="*/ 2527814 w 3985139"/>
                  <a:gd name="connsiteY35" fmla="*/ 1181100 h 3098834"/>
                  <a:gd name="connsiteX36" fmla="*/ 2642114 w 3985139"/>
                  <a:gd name="connsiteY36" fmla="*/ 1081087 h 3098834"/>
                  <a:gd name="connsiteX37" fmla="*/ 2823089 w 3985139"/>
                  <a:gd name="connsiteY37" fmla="*/ 1033463 h 3098834"/>
                  <a:gd name="connsiteX38" fmla="*/ 2965964 w 3985139"/>
                  <a:gd name="connsiteY38" fmla="*/ 1114425 h 3098834"/>
                  <a:gd name="connsiteX39" fmla="*/ 3080264 w 3985139"/>
                  <a:gd name="connsiteY39" fmla="*/ 1238250 h 3098834"/>
                  <a:gd name="connsiteX40" fmla="*/ 3289814 w 3985139"/>
                  <a:gd name="connsiteY40" fmla="*/ 1114425 h 3098834"/>
                  <a:gd name="connsiteX41" fmla="*/ 3413639 w 3985139"/>
                  <a:gd name="connsiteY41" fmla="*/ 1000125 h 3098834"/>
                  <a:gd name="connsiteX42" fmla="*/ 3480314 w 3985139"/>
                  <a:gd name="connsiteY42" fmla="*/ 885825 h 3098834"/>
                  <a:gd name="connsiteX43" fmla="*/ 3575564 w 3985139"/>
                  <a:gd name="connsiteY43" fmla="*/ 790575 h 3098834"/>
                  <a:gd name="connsiteX44" fmla="*/ 3661289 w 3985139"/>
                  <a:gd name="connsiteY44" fmla="*/ 676275 h 3098834"/>
                  <a:gd name="connsiteX45" fmla="*/ 3775589 w 3985139"/>
                  <a:gd name="connsiteY45" fmla="*/ 514350 h 3098834"/>
                  <a:gd name="connsiteX46" fmla="*/ 3832739 w 3985139"/>
                  <a:gd name="connsiteY46" fmla="*/ 285750 h 3098834"/>
                  <a:gd name="connsiteX47" fmla="*/ 3918464 w 3985139"/>
                  <a:gd name="connsiteY47" fmla="*/ 123825 h 3098834"/>
                  <a:gd name="connsiteX48" fmla="*/ 3985139 w 3985139"/>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404634 w 3947934"/>
                  <a:gd name="connsiteY22" fmla="*/ 2247900 h 3098834"/>
                  <a:gd name="connsiteX23" fmla="*/ 633234 w 3947934"/>
                  <a:gd name="connsiteY23" fmla="*/ 2147887 h 3098834"/>
                  <a:gd name="connsiteX24" fmla="*/ 985659 w 3947934"/>
                  <a:gd name="connsiteY24" fmla="*/ 2033588 h 3098834"/>
                  <a:gd name="connsiteX25" fmla="*/ 1266646 w 3947934"/>
                  <a:gd name="connsiteY25" fmla="*/ 1962150 h 3098834"/>
                  <a:gd name="connsiteX26" fmla="*/ 1490484 w 3947934"/>
                  <a:gd name="connsiteY26" fmla="*/ 1943100 h 3098834"/>
                  <a:gd name="connsiteX27" fmla="*/ 1657172 w 3947934"/>
                  <a:gd name="connsiteY27" fmla="*/ 1957387 h 3098834"/>
                  <a:gd name="connsiteX28" fmla="*/ 1776234 w 3947934"/>
                  <a:gd name="connsiteY28" fmla="*/ 2000250 h 3098834"/>
                  <a:gd name="connsiteX29" fmla="*/ 1861959 w 3947934"/>
                  <a:gd name="connsiteY29" fmla="*/ 2019300 h 3098834"/>
                  <a:gd name="connsiteX30" fmla="*/ 1981021 w 3947934"/>
                  <a:gd name="connsiteY30" fmla="*/ 1890713 h 3098834"/>
                  <a:gd name="connsiteX31" fmla="*/ 2147709 w 3947934"/>
                  <a:gd name="connsiteY31" fmla="*/ 1771650 h 3098834"/>
                  <a:gd name="connsiteX32" fmla="*/ 2347734 w 3947934"/>
                  <a:gd name="connsiteY32" fmla="*/ 1638300 h 3098834"/>
                  <a:gd name="connsiteX33" fmla="*/ 2442984 w 3947934"/>
                  <a:gd name="connsiteY33" fmla="*/ 1524000 h 3098834"/>
                  <a:gd name="connsiteX34" fmla="*/ 2466797 w 3947934"/>
                  <a:gd name="connsiteY34" fmla="*/ 1338262 h 3098834"/>
                  <a:gd name="connsiteX35" fmla="*/ 2490609 w 3947934"/>
                  <a:gd name="connsiteY35" fmla="*/ 1181100 h 3098834"/>
                  <a:gd name="connsiteX36" fmla="*/ 2604909 w 3947934"/>
                  <a:gd name="connsiteY36" fmla="*/ 1081087 h 3098834"/>
                  <a:gd name="connsiteX37" fmla="*/ 2785884 w 3947934"/>
                  <a:gd name="connsiteY37" fmla="*/ 1033463 h 3098834"/>
                  <a:gd name="connsiteX38" fmla="*/ 2928759 w 3947934"/>
                  <a:gd name="connsiteY38" fmla="*/ 1114425 h 3098834"/>
                  <a:gd name="connsiteX39" fmla="*/ 3043059 w 3947934"/>
                  <a:gd name="connsiteY39" fmla="*/ 1238250 h 3098834"/>
                  <a:gd name="connsiteX40" fmla="*/ 3252609 w 3947934"/>
                  <a:gd name="connsiteY40" fmla="*/ 1114425 h 3098834"/>
                  <a:gd name="connsiteX41" fmla="*/ 3376434 w 3947934"/>
                  <a:gd name="connsiteY41" fmla="*/ 1000125 h 3098834"/>
                  <a:gd name="connsiteX42" fmla="*/ 3443109 w 3947934"/>
                  <a:gd name="connsiteY42" fmla="*/ 885825 h 3098834"/>
                  <a:gd name="connsiteX43" fmla="*/ 3538359 w 3947934"/>
                  <a:gd name="connsiteY43" fmla="*/ 790575 h 3098834"/>
                  <a:gd name="connsiteX44" fmla="*/ 3624084 w 3947934"/>
                  <a:gd name="connsiteY44" fmla="*/ 676275 h 3098834"/>
                  <a:gd name="connsiteX45" fmla="*/ 3738384 w 3947934"/>
                  <a:gd name="connsiteY45" fmla="*/ 514350 h 3098834"/>
                  <a:gd name="connsiteX46" fmla="*/ 3795534 w 3947934"/>
                  <a:gd name="connsiteY46" fmla="*/ 285750 h 3098834"/>
                  <a:gd name="connsiteX47" fmla="*/ 3881259 w 3947934"/>
                  <a:gd name="connsiteY47" fmla="*/ 123825 h 3098834"/>
                  <a:gd name="connsiteX48" fmla="*/ 3947934 w 3947934"/>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633234 w 3947934"/>
                  <a:gd name="connsiteY23" fmla="*/ 2147887 h 3098834"/>
                  <a:gd name="connsiteX24" fmla="*/ 985659 w 3947934"/>
                  <a:gd name="connsiteY24" fmla="*/ 2033588 h 3098834"/>
                  <a:gd name="connsiteX25" fmla="*/ 1266646 w 3947934"/>
                  <a:gd name="connsiteY25" fmla="*/ 1962150 h 3098834"/>
                  <a:gd name="connsiteX26" fmla="*/ 1490484 w 3947934"/>
                  <a:gd name="connsiteY26" fmla="*/ 1943100 h 3098834"/>
                  <a:gd name="connsiteX27" fmla="*/ 1657172 w 3947934"/>
                  <a:gd name="connsiteY27" fmla="*/ 1957387 h 3098834"/>
                  <a:gd name="connsiteX28" fmla="*/ 1776234 w 3947934"/>
                  <a:gd name="connsiteY28" fmla="*/ 2000250 h 3098834"/>
                  <a:gd name="connsiteX29" fmla="*/ 1861959 w 3947934"/>
                  <a:gd name="connsiteY29" fmla="*/ 2019300 h 3098834"/>
                  <a:gd name="connsiteX30" fmla="*/ 1981021 w 3947934"/>
                  <a:gd name="connsiteY30" fmla="*/ 1890713 h 3098834"/>
                  <a:gd name="connsiteX31" fmla="*/ 2147709 w 3947934"/>
                  <a:gd name="connsiteY31" fmla="*/ 1771650 h 3098834"/>
                  <a:gd name="connsiteX32" fmla="*/ 2347734 w 3947934"/>
                  <a:gd name="connsiteY32" fmla="*/ 1638300 h 3098834"/>
                  <a:gd name="connsiteX33" fmla="*/ 2442984 w 3947934"/>
                  <a:gd name="connsiteY33" fmla="*/ 1524000 h 3098834"/>
                  <a:gd name="connsiteX34" fmla="*/ 2466797 w 3947934"/>
                  <a:gd name="connsiteY34" fmla="*/ 1338262 h 3098834"/>
                  <a:gd name="connsiteX35" fmla="*/ 2490609 w 3947934"/>
                  <a:gd name="connsiteY35" fmla="*/ 1181100 h 3098834"/>
                  <a:gd name="connsiteX36" fmla="*/ 2604909 w 3947934"/>
                  <a:gd name="connsiteY36" fmla="*/ 1081087 h 3098834"/>
                  <a:gd name="connsiteX37" fmla="*/ 2785884 w 3947934"/>
                  <a:gd name="connsiteY37" fmla="*/ 1033463 h 3098834"/>
                  <a:gd name="connsiteX38" fmla="*/ 2928759 w 3947934"/>
                  <a:gd name="connsiteY38" fmla="*/ 1114425 h 3098834"/>
                  <a:gd name="connsiteX39" fmla="*/ 3043059 w 3947934"/>
                  <a:gd name="connsiteY39" fmla="*/ 1238250 h 3098834"/>
                  <a:gd name="connsiteX40" fmla="*/ 3252609 w 3947934"/>
                  <a:gd name="connsiteY40" fmla="*/ 1114425 h 3098834"/>
                  <a:gd name="connsiteX41" fmla="*/ 3376434 w 3947934"/>
                  <a:gd name="connsiteY41" fmla="*/ 1000125 h 3098834"/>
                  <a:gd name="connsiteX42" fmla="*/ 3443109 w 3947934"/>
                  <a:gd name="connsiteY42" fmla="*/ 885825 h 3098834"/>
                  <a:gd name="connsiteX43" fmla="*/ 3538359 w 3947934"/>
                  <a:gd name="connsiteY43" fmla="*/ 790575 h 3098834"/>
                  <a:gd name="connsiteX44" fmla="*/ 3624084 w 3947934"/>
                  <a:gd name="connsiteY44" fmla="*/ 676275 h 3098834"/>
                  <a:gd name="connsiteX45" fmla="*/ 3738384 w 3947934"/>
                  <a:gd name="connsiteY45" fmla="*/ 514350 h 3098834"/>
                  <a:gd name="connsiteX46" fmla="*/ 3795534 w 3947934"/>
                  <a:gd name="connsiteY46" fmla="*/ 285750 h 3098834"/>
                  <a:gd name="connsiteX47" fmla="*/ 3881259 w 3947934"/>
                  <a:gd name="connsiteY47" fmla="*/ 123825 h 3098834"/>
                  <a:gd name="connsiteX48" fmla="*/ 3947934 w 3947934"/>
                  <a:gd name="connsiteY48"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85659 w 3947934"/>
                  <a:gd name="connsiteY23" fmla="*/ 2033588 h 3098834"/>
                  <a:gd name="connsiteX24" fmla="*/ 1266646 w 3947934"/>
                  <a:gd name="connsiteY24" fmla="*/ 19621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47559 w 3947934"/>
                  <a:gd name="connsiteY23" fmla="*/ 2084388 h 3098834"/>
                  <a:gd name="connsiteX24" fmla="*/ 1266646 w 3947934"/>
                  <a:gd name="connsiteY24" fmla="*/ 19621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07834 w 3947934"/>
                  <a:gd name="connsiteY22" fmla="*/ 2260600 h 3098834"/>
                  <a:gd name="connsiteX23" fmla="*/ 947559 w 3947934"/>
                  <a:gd name="connsiteY23" fmla="*/ 20843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947559 w 3947934"/>
                  <a:gd name="connsiteY23" fmla="*/ 20843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304746 w 3947934"/>
                  <a:gd name="connsiteY24" fmla="*/ 20383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177746 w 3947934"/>
                  <a:gd name="connsiteY24" fmla="*/ 20637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871359 w 3947934"/>
                  <a:gd name="connsiteY23" fmla="*/ 21097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709434 w 3947934"/>
                  <a:gd name="connsiteY22" fmla="*/ 2336800 h 3098834"/>
                  <a:gd name="connsiteX23" fmla="*/ 909459 w 3947934"/>
                  <a:gd name="connsiteY23" fmla="*/ 21478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90484 w 3947934"/>
                  <a:gd name="connsiteY25" fmla="*/ 19431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90484 w 3947934"/>
                  <a:gd name="connsiteY25" fmla="*/ 20193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57172 w 3947934"/>
                  <a:gd name="connsiteY26" fmla="*/ 1957387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76234 w 3947934"/>
                  <a:gd name="connsiteY27" fmla="*/ 2000250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5759 w 3947934"/>
                  <a:gd name="connsiteY27" fmla="*/ 2009775 h 3098834"/>
                  <a:gd name="connsiteX28" fmla="*/ 1861959 w 3947934"/>
                  <a:gd name="connsiteY28" fmla="*/ 2019300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5759 w 3947934"/>
                  <a:gd name="connsiteY27" fmla="*/ 200977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71460 w 3947934"/>
                  <a:gd name="connsiteY26" fmla="*/ 2019300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77784 w 3947934"/>
                  <a:gd name="connsiteY25" fmla="*/ 2057400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177746 w 3947934"/>
                  <a:gd name="connsiteY24" fmla="*/ 2051050 h 3098834"/>
                  <a:gd name="connsiteX25" fmla="*/ 1434922 w 3947934"/>
                  <a:gd name="connsiteY25" fmla="*/ 2066925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0996 w 3947934"/>
                  <a:gd name="connsiteY27" fmla="*/ 2028825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1981021 w 3947934"/>
                  <a:gd name="connsiteY29" fmla="*/ 1890713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38171 w 3947934"/>
                  <a:gd name="connsiteY29" fmla="*/ 1866901 h 3098834"/>
                  <a:gd name="connsiteX30" fmla="*/ 2147709 w 3947934"/>
                  <a:gd name="connsiteY30" fmla="*/ 1771650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38171 w 3947934"/>
                  <a:gd name="connsiteY29" fmla="*/ 1866901 h 3098834"/>
                  <a:gd name="connsiteX30" fmla="*/ 2214384 w 3947934"/>
                  <a:gd name="connsiteY30" fmla="*/ 174307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214384 w 3947934"/>
                  <a:gd name="connsiteY30" fmla="*/ 174307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47734 w 3947934"/>
                  <a:gd name="connsiteY31" fmla="*/ 163830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42984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66797 w 3947934"/>
                  <a:gd name="connsiteY33" fmla="*/ 1338262 h 3098834"/>
                  <a:gd name="connsiteX34" fmla="*/ 2490609 w 3947934"/>
                  <a:gd name="connsiteY34" fmla="*/ 118110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66797 w 3947934"/>
                  <a:gd name="connsiteY33" fmla="*/ 1338262 h 3098834"/>
                  <a:gd name="connsiteX34" fmla="*/ 2533471 w 3947934"/>
                  <a:gd name="connsiteY34" fmla="*/ 120015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33471 w 3947934"/>
                  <a:gd name="connsiteY34" fmla="*/ 1200150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04909 w 3947934"/>
                  <a:gd name="connsiteY35" fmla="*/ 1081087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85884 w 3947934"/>
                  <a:gd name="connsiteY36" fmla="*/ 1033463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43059 w 3947934"/>
                  <a:gd name="connsiteY38" fmla="*/ 123825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52609 w 3947934"/>
                  <a:gd name="connsiteY39" fmla="*/ 1114425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43109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14534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57159 w 3947934"/>
                  <a:gd name="connsiteY4" fmla="*/ 265747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38346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647647 w 3947934"/>
                  <a:gd name="connsiteY3" fmla="*/ 2638425 h 3098834"/>
                  <a:gd name="connsiteX4" fmla="*/ 1582559 w 3947934"/>
                  <a:gd name="connsiteY4" fmla="*/ 2698115 h 3098834"/>
                  <a:gd name="connsiteX5" fmla="*/ 1476197 w 3947934"/>
                  <a:gd name="connsiteY5" fmla="*/ 2709862 h 3098834"/>
                  <a:gd name="connsiteX6" fmla="*/ 1385709 w 3947934"/>
                  <a:gd name="connsiteY6" fmla="*/ 2762250 h 3098834"/>
                  <a:gd name="connsiteX7" fmla="*/ 1271409 w 3947934"/>
                  <a:gd name="connsiteY7" fmla="*/ 2790825 h 3098834"/>
                  <a:gd name="connsiteX8" fmla="*/ 1147584 w 3947934"/>
                  <a:gd name="connsiteY8" fmla="*/ 2833687 h 3098834"/>
                  <a:gd name="connsiteX9" fmla="*/ 1028521 w 3947934"/>
                  <a:gd name="connsiteY9" fmla="*/ 2876550 h 3098834"/>
                  <a:gd name="connsiteX10" fmla="*/ 928509 w 3947934"/>
                  <a:gd name="connsiteY10" fmla="*/ 2900362 h 3098834"/>
                  <a:gd name="connsiteX11" fmla="*/ 871359 w 3947934"/>
                  <a:gd name="connsiteY11" fmla="*/ 2933700 h 3098834"/>
                  <a:gd name="connsiteX12" fmla="*/ 771347 w 3947934"/>
                  <a:gd name="connsiteY12" fmla="*/ 2981325 h 3098834"/>
                  <a:gd name="connsiteX13" fmla="*/ 661809 w 3947934"/>
                  <a:gd name="connsiteY13" fmla="*/ 3057525 h 3098834"/>
                  <a:gd name="connsiteX14" fmla="*/ 547509 w 3947934"/>
                  <a:gd name="connsiteY14" fmla="*/ 3095625 h 3098834"/>
                  <a:gd name="connsiteX15" fmla="*/ 414159 w 3947934"/>
                  <a:gd name="connsiteY15" fmla="*/ 3095625 h 3098834"/>
                  <a:gd name="connsiteX16" fmla="*/ 290334 w 3947934"/>
                  <a:gd name="connsiteY16" fmla="*/ 3086100 h 3098834"/>
                  <a:gd name="connsiteX17" fmla="*/ 147459 w 3947934"/>
                  <a:gd name="connsiteY17" fmla="*/ 3048000 h 3098834"/>
                  <a:gd name="connsiteX18" fmla="*/ 71259 w 3947934"/>
                  <a:gd name="connsiteY18" fmla="*/ 3000375 h 3098834"/>
                  <a:gd name="connsiteX19" fmla="*/ 2997 w 3947934"/>
                  <a:gd name="connsiteY19" fmla="*/ 2797175 h 3098834"/>
                  <a:gd name="connsiteX20" fmla="*/ 174446 w 3947934"/>
                  <a:gd name="connsiteY20" fmla="*/ 2609850 h 3098834"/>
                  <a:gd name="connsiteX21" fmla="*/ 423684 w 3947934"/>
                  <a:gd name="connsiteY21" fmla="*/ 2435225 h 3098834"/>
                  <a:gd name="connsiteX22" fmla="*/ 696734 w 3947934"/>
                  <a:gd name="connsiteY22" fmla="*/ 2349500 h 3098834"/>
                  <a:gd name="connsiteX23" fmla="*/ 909459 w 3947934"/>
                  <a:gd name="connsiteY23" fmla="*/ 2147888 h 3098834"/>
                  <a:gd name="connsiteX24" fmla="*/ 1206321 w 3947934"/>
                  <a:gd name="connsiteY24" fmla="*/ 2065338 h 3098834"/>
                  <a:gd name="connsiteX25" fmla="*/ 1434922 w 3947934"/>
                  <a:gd name="connsiteY25" fmla="*/ 2066925 h 3098834"/>
                  <a:gd name="connsiteX26" fmla="*/ 1666697 w 3947934"/>
                  <a:gd name="connsiteY26" fmla="*/ 2052637 h 3098834"/>
                  <a:gd name="connsiteX27" fmla="*/ 1785758 w 3947934"/>
                  <a:gd name="connsiteY27" fmla="*/ 2043112 h 3098834"/>
                  <a:gd name="connsiteX28" fmla="*/ 1890534 w 3947934"/>
                  <a:gd name="connsiteY28" fmla="*/ 2043113 h 3098834"/>
                  <a:gd name="connsiteX29" fmla="*/ 2066746 w 3947934"/>
                  <a:gd name="connsiteY29" fmla="*/ 1885951 h 3098834"/>
                  <a:gd name="connsiteX30" fmla="*/ 2190572 w 3947934"/>
                  <a:gd name="connsiteY30" fmla="*/ 1762125 h 3098834"/>
                  <a:gd name="connsiteX31" fmla="*/ 2319159 w 3947934"/>
                  <a:gd name="connsiteY31" fmla="*/ 1657350 h 3098834"/>
                  <a:gd name="connsiteX32" fmla="*/ 2419171 w 3947934"/>
                  <a:gd name="connsiteY32" fmla="*/ 1524000 h 3098834"/>
                  <a:gd name="connsiteX33" fmla="*/ 2490610 w 3947934"/>
                  <a:gd name="connsiteY33" fmla="*/ 1338262 h 3098834"/>
                  <a:gd name="connsiteX34" fmla="*/ 2562046 w 3947934"/>
                  <a:gd name="connsiteY34" fmla="*/ 1195388 h 3098834"/>
                  <a:gd name="connsiteX35" fmla="*/ 2652534 w 3947934"/>
                  <a:gd name="connsiteY35" fmla="*/ 1114424 h 3098834"/>
                  <a:gd name="connsiteX36" fmla="*/ 2795409 w 3947934"/>
                  <a:gd name="connsiteY36" fmla="*/ 1076325 h 3098834"/>
                  <a:gd name="connsiteX37" fmla="*/ 2928759 w 3947934"/>
                  <a:gd name="connsiteY37" fmla="*/ 1114425 h 3098834"/>
                  <a:gd name="connsiteX38" fmla="*/ 3038296 w 3947934"/>
                  <a:gd name="connsiteY38" fmla="*/ 1295400 h 3098834"/>
                  <a:gd name="connsiteX39" fmla="*/ 3266896 w 3947934"/>
                  <a:gd name="connsiteY39" fmla="*/ 1147763 h 3098834"/>
                  <a:gd name="connsiteX40" fmla="*/ 3376434 w 3947934"/>
                  <a:gd name="connsiteY40" fmla="*/ 1000125 h 3098834"/>
                  <a:gd name="connsiteX41" fmla="*/ 3438346 w 3947934"/>
                  <a:gd name="connsiteY41" fmla="*/ 885825 h 3098834"/>
                  <a:gd name="connsiteX42" fmla="*/ 3538359 w 3947934"/>
                  <a:gd name="connsiteY42" fmla="*/ 790575 h 3098834"/>
                  <a:gd name="connsiteX43" fmla="*/ 3624084 w 3947934"/>
                  <a:gd name="connsiteY43" fmla="*/ 676275 h 3098834"/>
                  <a:gd name="connsiteX44" fmla="*/ 3738384 w 3947934"/>
                  <a:gd name="connsiteY44" fmla="*/ 514350 h 3098834"/>
                  <a:gd name="connsiteX45" fmla="*/ 3795534 w 3947934"/>
                  <a:gd name="connsiteY45" fmla="*/ 285750 h 3098834"/>
                  <a:gd name="connsiteX46" fmla="*/ 3881259 w 3947934"/>
                  <a:gd name="connsiteY46" fmla="*/ 123825 h 3098834"/>
                  <a:gd name="connsiteX47" fmla="*/ 3947934 w 3947934"/>
                  <a:gd name="connsiteY47" fmla="*/ 0 h 3098834"/>
                  <a:gd name="connsiteX0" fmla="*/ 1900059 w 3947934"/>
                  <a:gd name="connsiteY0" fmla="*/ 2657475 h 3098834"/>
                  <a:gd name="connsiteX1" fmla="*/ 1804809 w 3947934"/>
                  <a:gd name="connsiteY1" fmla="*/ 2667000 h 3098834"/>
                  <a:gd name="connsiteX2" fmla="*/ 1738134 w 3947934"/>
                  <a:gd name="connsiteY2" fmla="*/ 2647950 h 3098834"/>
                  <a:gd name="connsiteX3" fmla="*/ 1582559 w 3947934"/>
                  <a:gd name="connsiteY3" fmla="*/ 2698115 h 3098834"/>
                  <a:gd name="connsiteX4" fmla="*/ 1476197 w 3947934"/>
                  <a:gd name="connsiteY4" fmla="*/ 2709862 h 3098834"/>
                  <a:gd name="connsiteX5" fmla="*/ 1385709 w 3947934"/>
                  <a:gd name="connsiteY5" fmla="*/ 2762250 h 3098834"/>
                  <a:gd name="connsiteX6" fmla="*/ 1271409 w 3947934"/>
                  <a:gd name="connsiteY6" fmla="*/ 2790825 h 3098834"/>
                  <a:gd name="connsiteX7" fmla="*/ 1147584 w 3947934"/>
                  <a:gd name="connsiteY7" fmla="*/ 2833687 h 3098834"/>
                  <a:gd name="connsiteX8" fmla="*/ 1028521 w 3947934"/>
                  <a:gd name="connsiteY8" fmla="*/ 2876550 h 3098834"/>
                  <a:gd name="connsiteX9" fmla="*/ 928509 w 3947934"/>
                  <a:gd name="connsiteY9" fmla="*/ 2900362 h 3098834"/>
                  <a:gd name="connsiteX10" fmla="*/ 871359 w 3947934"/>
                  <a:gd name="connsiteY10" fmla="*/ 2933700 h 3098834"/>
                  <a:gd name="connsiteX11" fmla="*/ 771347 w 3947934"/>
                  <a:gd name="connsiteY11" fmla="*/ 2981325 h 3098834"/>
                  <a:gd name="connsiteX12" fmla="*/ 661809 w 3947934"/>
                  <a:gd name="connsiteY12" fmla="*/ 3057525 h 3098834"/>
                  <a:gd name="connsiteX13" fmla="*/ 547509 w 3947934"/>
                  <a:gd name="connsiteY13" fmla="*/ 3095625 h 3098834"/>
                  <a:gd name="connsiteX14" fmla="*/ 414159 w 3947934"/>
                  <a:gd name="connsiteY14" fmla="*/ 3095625 h 3098834"/>
                  <a:gd name="connsiteX15" fmla="*/ 290334 w 3947934"/>
                  <a:gd name="connsiteY15" fmla="*/ 3086100 h 3098834"/>
                  <a:gd name="connsiteX16" fmla="*/ 147459 w 3947934"/>
                  <a:gd name="connsiteY16" fmla="*/ 3048000 h 3098834"/>
                  <a:gd name="connsiteX17" fmla="*/ 71259 w 3947934"/>
                  <a:gd name="connsiteY17" fmla="*/ 3000375 h 3098834"/>
                  <a:gd name="connsiteX18" fmla="*/ 2997 w 3947934"/>
                  <a:gd name="connsiteY18" fmla="*/ 2797175 h 3098834"/>
                  <a:gd name="connsiteX19" fmla="*/ 174446 w 3947934"/>
                  <a:gd name="connsiteY19" fmla="*/ 2609850 h 3098834"/>
                  <a:gd name="connsiteX20" fmla="*/ 423684 w 3947934"/>
                  <a:gd name="connsiteY20" fmla="*/ 2435225 h 3098834"/>
                  <a:gd name="connsiteX21" fmla="*/ 696734 w 3947934"/>
                  <a:gd name="connsiteY21" fmla="*/ 2349500 h 3098834"/>
                  <a:gd name="connsiteX22" fmla="*/ 909459 w 3947934"/>
                  <a:gd name="connsiteY22" fmla="*/ 2147888 h 3098834"/>
                  <a:gd name="connsiteX23" fmla="*/ 1206321 w 3947934"/>
                  <a:gd name="connsiteY23" fmla="*/ 2065338 h 3098834"/>
                  <a:gd name="connsiteX24" fmla="*/ 1434922 w 3947934"/>
                  <a:gd name="connsiteY24" fmla="*/ 2066925 h 3098834"/>
                  <a:gd name="connsiteX25" fmla="*/ 1666697 w 3947934"/>
                  <a:gd name="connsiteY25" fmla="*/ 2052637 h 3098834"/>
                  <a:gd name="connsiteX26" fmla="*/ 1785758 w 3947934"/>
                  <a:gd name="connsiteY26" fmla="*/ 2043112 h 3098834"/>
                  <a:gd name="connsiteX27" fmla="*/ 1890534 w 3947934"/>
                  <a:gd name="connsiteY27" fmla="*/ 2043113 h 3098834"/>
                  <a:gd name="connsiteX28" fmla="*/ 2066746 w 3947934"/>
                  <a:gd name="connsiteY28" fmla="*/ 1885951 h 3098834"/>
                  <a:gd name="connsiteX29" fmla="*/ 2190572 w 3947934"/>
                  <a:gd name="connsiteY29" fmla="*/ 1762125 h 3098834"/>
                  <a:gd name="connsiteX30" fmla="*/ 2319159 w 3947934"/>
                  <a:gd name="connsiteY30" fmla="*/ 1657350 h 3098834"/>
                  <a:gd name="connsiteX31" fmla="*/ 2419171 w 3947934"/>
                  <a:gd name="connsiteY31" fmla="*/ 1524000 h 3098834"/>
                  <a:gd name="connsiteX32" fmla="*/ 2490610 w 3947934"/>
                  <a:gd name="connsiteY32" fmla="*/ 1338262 h 3098834"/>
                  <a:gd name="connsiteX33" fmla="*/ 2562046 w 3947934"/>
                  <a:gd name="connsiteY33" fmla="*/ 1195388 h 3098834"/>
                  <a:gd name="connsiteX34" fmla="*/ 2652534 w 3947934"/>
                  <a:gd name="connsiteY34" fmla="*/ 1114424 h 3098834"/>
                  <a:gd name="connsiteX35" fmla="*/ 2795409 w 3947934"/>
                  <a:gd name="connsiteY35" fmla="*/ 1076325 h 3098834"/>
                  <a:gd name="connsiteX36" fmla="*/ 2928759 w 3947934"/>
                  <a:gd name="connsiteY36" fmla="*/ 1114425 h 3098834"/>
                  <a:gd name="connsiteX37" fmla="*/ 3038296 w 3947934"/>
                  <a:gd name="connsiteY37" fmla="*/ 1295400 h 3098834"/>
                  <a:gd name="connsiteX38" fmla="*/ 3266896 w 3947934"/>
                  <a:gd name="connsiteY38" fmla="*/ 1147763 h 3098834"/>
                  <a:gd name="connsiteX39" fmla="*/ 3376434 w 3947934"/>
                  <a:gd name="connsiteY39" fmla="*/ 1000125 h 3098834"/>
                  <a:gd name="connsiteX40" fmla="*/ 3438346 w 3947934"/>
                  <a:gd name="connsiteY40" fmla="*/ 885825 h 3098834"/>
                  <a:gd name="connsiteX41" fmla="*/ 3538359 w 3947934"/>
                  <a:gd name="connsiteY41" fmla="*/ 790575 h 3098834"/>
                  <a:gd name="connsiteX42" fmla="*/ 3624084 w 3947934"/>
                  <a:gd name="connsiteY42" fmla="*/ 676275 h 3098834"/>
                  <a:gd name="connsiteX43" fmla="*/ 3738384 w 3947934"/>
                  <a:gd name="connsiteY43" fmla="*/ 514350 h 3098834"/>
                  <a:gd name="connsiteX44" fmla="*/ 3795534 w 3947934"/>
                  <a:gd name="connsiteY44" fmla="*/ 285750 h 3098834"/>
                  <a:gd name="connsiteX45" fmla="*/ 3881259 w 3947934"/>
                  <a:gd name="connsiteY45" fmla="*/ 123825 h 3098834"/>
                  <a:gd name="connsiteX46" fmla="*/ 3947934 w 3947934"/>
                  <a:gd name="connsiteY46" fmla="*/ 0 h 3098834"/>
                  <a:gd name="connsiteX0" fmla="*/ 1900059 w 3947934"/>
                  <a:gd name="connsiteY0" fmla="*/ 2657475 h 3098834"/>
                  <a:gd name="connsiteX1" fmla="*/ 1804809 w 3947934"/>
                  <a:gd name="connsiteY1" fmla="*/ 2667000 h 3098834"/>
                  <a:gd name="connsiteX2" fmla="*/ 1697494 w 3947934"/>
                  <a:gd name="connsiteY2" fmla="*/ 2668270 h 3098834"/>
                  <a:gd name="connsiteX3" fmla="*/ 1582559 w 3947934"/>
                  <a:gd name="connsiteY3" fmla="*/ 2698115 h 3098834"/>
                  <a:gd name="connsiteX4" fmla="*/ 1476197 w 3947934"/>
                  <a:gd name="connsiteY4" fmla="*/ 2709862 h 3098834"/>
                  <a:gd name="connsiteX5" fmla="*/ 1385709 w 3947934"/>
                  <a:gd name="connsiteY5" fmla="*/ 2762250 h 3098834"/>
                  <a:gd name="connsiteX6" fmla="*/ 1271409 w 3947934"/>
                  <a:gd name="connsiteY6" fmla="*/ 2790825 h 3098834"/>
                  <a:gd name="connsiteX7" fmla="*/ 1147584 w 3947934"/>
                  <a:gd name="connsiteY7" fmla="*/ 2833687 h 3098834"/>
                  <a:gd name="connsiteX8" fmla="*/ 1028521 w 3947934"/>
                  <a:gd name="connsiteY8" fmla="*/ 2876550 h 3098834"/>
                  <a:gd name="connsiteX9" fmla="*/ 928509 w 3947934"/>
                  <a:gd name="connsiteY9" fmla="*/ 2900362 h 3098834"/>
                  <a:gd name="connsiteX10" fmla="*/ 871359 w 3947934"/>
                  <a:gd name="connsiteY10" fmla="*/ 2933700 h 3098834"/>
                  <a:gd name="connsiteX11" fmla="*/ 771347 w 3947934"/>
                  <a:gd name="connsiteY11" fmla="*/ 2981325 h 3098834"/>
                  <a:gd name="connsiteX12" fmla="*/ 661809 w 3947934"/>
                  <a:gd name="connsiteY12" fmla="*/ 3057525 h 3098834"/>
                  <a:gd name="connsiteX13" fmla="*/ 547509 w 3947934"/>
                  <a:gd name="connsiteY13" fmla="*/ 3095625 h 3098834"/>
                  <a:gd name="connsiteX14" fmla="*/ 414159 w 3947934"/>
                  <a:gd name="connsiteY14" fmla="*/ 3095625 h 3098834"/>
                  <a:gd name="connsiteX15" fmla="*/ 290334 w 3947934"/>
                  <a:gd name="connsiteY15" fmla="*/ 3086100 h 3098834"/>
                  <a:gd name="connsiteX16" fmla="*/ 147459 w 3947934"/>
                  <a:gd name="connsiteY16" fmla="*/ 3048000 h 3098834"/>
                  <a:gd name="connsiteX17" fmla="*/ 71259 w 3947934"/>
                  <a:gd name="connsiteY17" fmla="*/ 3000375 h 3098834"/>
                  <a:gd name="connsiteX18" fmla="*/ 2997 w 3947934"/>
                  <a:gd name="connsiteY18" fmla="*/ 2797175 h 3098834"/>
                  <a:gd name="connsiteX19" fmla="*/ 174446 w 3947934"/>
                  <a:gd name="connsiteY19" fmla="*/ 2609850 h 3098834"/>
                  <a:gd name="connsiteX20" fmla="*/ 423684 w 3947934"/>
                  <a:gd name="connsiteY20" fmla="*/ 2435225 h 3098834"/>
                  <a:gd name="connsiteX21" fmla="*/ 696734 w 3947934"/>
                  <a:gd name="connsiteY21" fmla="*/ 2349500 h 3098834"/>
                  <a:gd name="connsiteX22" fmla="*/ 909459 w 3947934"/>
                  <a:gd name="connsiteY22" fmla="*/ 2147888 h 3098834"/>
                  <a:gd name="connsiteX23" fmla="*/ 1206321 w 3947934"/>
                  <a:gd name="connsiteY23" fmla="*/ 2065338 h 3098834"/>
                  <a:gd name="connsiteX24" fmla="*/ 1434922 w 3947934"/>
                  <a:gd name="connsiteY24" fmla="*/ 2066925 h 3098834"/>
                  <a:gd name="connsiteX25" fmla="*/ 1666697 w 3947934"/>
                  <a:gd name="connsiteY25" fmla="*/ 2052637 h 3098834"/>
                  <a:gd name="connsiteX26" fmla="*/ 1785758 w 3947934"/>
                  <a:gd name="connsiteY26" fmla="*/ 2043112 h 3098834"/>
                  <a:gd name="connsiteX27" fmla="*/ 1890534 w 3947934"/>
                  <a:gd name="connsiteY27" fmla="*/ 2043113 h 3098834"/>
                  <a:gd name="connsiteX28" fmla="*/ 2066746 w 3947934"/>
                  <a:gd name="connsiteY28" fmla="*/ 1885951 h 3098834"/>
                  <a:gd name="connsiteX29" fmla="*/ 2190572 w 3947934"/>
                  <a:gd name="connsiteY29" fmla="*/ 1762125 h 3098834"/>
                  <a:gd name="connsiteX30" fmla="*/ 2319159 w 3947934"/>
                  <a:gd name="connsiteY30" fmla="*/ 1657350 h 3098834"/>
                  <a:gd name="connsiteX31" fmla="*/ 2419171 w 3947934"/>
                  <a:gd name="connsiteY31" fmla="*/ 1524000 h 3098834"/>
                  <a:gd name="connsiteX32" fmla="*/ 2490610 w 3947934"/>
                  <a:gd name="connsiteY32" fmla="*/ 1338262 h 3098834"/>
                  <a:gd name="connsiteX33" fmla="*/ 2562046 w 3947934"/>
                  <a:gd name="connsiteY33" fmla="*/ 1195388 h 3098834"/>
                  <a:gd name="connsiteX34" fmla="*/ 2652534 w 3947934"/>
                  <a:gd name="connsiteY34" fmla="*/ 1114424 h 3098834"/>
                  <a:gd name="connsiteX35" fmla="*/ 2795409 w 3947934"/>
                  <a:gd name="connsiteY35" fmla="*/ 1076325 h 3098834"/>
                  <a:gd name="connsiteX36" fmla="*/ 2928759 w 3947934"/>
                  <a:gd name="connsiteY36" fmla="*/ 1114425 h 3098834"/>
                  <a:gd name="connsiteX37" fmla="*/ 3038296 w 3947934"/>
                  <a:gd name="connsiteY37" fmla="*/ 1295400 h 3098834"/>
                  <a:gd name="connsiteX38" fmla="*/ 3266896 w 3947934"/>
                  <a:gd name="connsiteY38" fmla="*/ 1147763 h 3098834"/>
                  <a:gd name="connsiteX39" fmla="*/ 3376434 w 3947934"/>
                  <a:gd name="connsiteY39" fmla="*/ 1000125 h 3098834"/>
                  <a:gd name="connsiteX40" fmla="*/ 3438346 w 3947934"/>
                  <a:gd name="connsiteY40" fmla="*/ 885825 h 3098834"/>
                  <a:gd name="connsiteX41" fmla="*/ 3538359 w 3947934"/>
                  <a:gd name="connsiteY41" fmla="*/ 790575 h 3098834"/>
                  <a:gd name="connsiteX42" fmla="*/ 3624084 w 3947934"/>
                  <a:gd name="connsiteY42" fmla="*/ 676275 h 3098834"/>
                  <a:gd name="connsiteX43" fmla="*/ 3738384 w 3947934"/>
                  <a:gd name="connsiteY43" fmla="*/ 514350 h 3098834"/>
                  <a:gd name="connsiteX44" fmla="*/ 3795534 w 3947934"/>
                  <a:gd name="connsiteY44" fmla="*/ 285750 h 3098834"/>
                  <a:gd name="connsiteX45" fmla="*/ 3881259 w 3947934"/>
                  <a:gd name="connsiteY45" fmla="*/ 123825 h 3098834"/>
                  <a:gd name="connsiteX46" fmla="*/ 3947934 w 3947934"/>
                  <a:gd name="connsiteY46" fmla="*/ 0 h 3098834"/>
                  <a:gd name="connsiteX0" fmla="*/ 1900059 w 3947934"/>
                  <a:gd name="connsiteY0" fmla="*/ 2657475 h 3098834"/>
                  <a:gd name="connsiteX1" fmla="*/ 1804809 w 3947934"/>
                  <a:gd name="connsiteY1" fmla="*/ 2667000 h 3098834"/>
                  <a:gd name="connsiteX2" fmla="*/ 1582559 w 3947934"/>
                  <a:gd name="connsiteY2" fmla="*/ 2698115 h 3098834"/>
                  <a:gd name="connsiteX3" fmla="*/ 1476197 w 3947934"/>
                  <a:gd name="connsiteY3" fmla="*/ 2709862 h 3098834"/>
                  <a:gd name="connsiteX4" fmla="*/ 1385709 w 3947934"/>
                  <a:gd name="connsiteY4" fmla="*/ 2762250 h 3098834"/>
                  <a:gd name="connsiteX5" fmla="*/ 1271409 w 3947934"/>
                  <a:gd name="connsiteY5" fmla="*/ 2790825 h 3098834"/>
                  <a:gd name="connsiteX6" fmla="*/ 1147584 w 3947934"/>
                  <a:gd name="connsiteY6" fmla="*/ 2833687 h 3098834"/>
                  <a:gd name="connsiteX7" fmla="*/ 1028521 w 3947934"/>
                  <a:gd name="connsiteY7" fmla="*/ 2876550 h 3098834"/>
                  <a:gd name="connsiteX8" fmla="*/ 928509 w 3947934"/>
                  <a:gd name="connsiteY8" fmla="*/ 2900362 h 3098834"/>
                  <a:gd name="connsiteX9" fmla="*/ 871359 w 3947934"/>
                  <a:gd name="connsiteY9" fmla="*/ 2933700 h 3098834"/>
                  <a:gd name="connsiteX10" fmla="*/ 771347 w 3947934"/>
                  <a:gd name="connsiteY10" fmla="*/ 2981325 h 3098834"/>
                  <a:gd name="connsiteX11" fmla="*/ 661809 w 3947934"/>
                  <a:gd name="connsiteY11" fmla="*/ 3057525 h 3098834"/>
                  <a:gd name="connsiteX12" fmla="*/ 547509 w 3947934"/>
                  <a:gd name="connsiteY12" fmla="*/ 3095625 h 3098834"/>
                  <a:gd name="connsiteX13" fmla="*/ 414159 w 3947934"/>
                  <a:gd name="connsiteY13" fmla="*/ 3095625 h 3098834"/>
                  <a:gd name="connsiteX14" fmla="*/ 290334 w 3947934"/>
                  <a:gd name="connsiteY14" fmla="*/ 3086100 h 3098834"/>
                  <a:gd name="connsiteX15" fmla="*/ 147459 w 3947934"/>
                  <a:gd name="connsiteY15" fmla="*/ 3048000 h 3098834"/>
                  <a:gd name="connsiteX16" fmla="*/ 71259 w 3947934"/>
                  <a:gd name="connsiteY16" fmla="*/ 3000375 h 3098834"/>
                  <a:gd name="connsiteX17" fmla="*/ 2997 w 3947934"/>
                  <a:gd name="connsiteY17" fmla="*/ 2797175 h 3098834"/>
                  <a:gd name="connsiteX18" fmla="*/ 174446 w 3947934"/>
                  <a:gd name="connsiteY18" fmla="*/ 2609850 h 3098834"/>
                  <a:gd name="connsiteX19" fmla="*/ 423684 w 3947934"/>
                  <a:gd name="connsiteY19" fmla="*/ 2435225 h 3098834"/>
                  <a:gd name="connsiteX20" fmla="*/ 696734 w 3947934"/>
                  <a:gd name="connsiteY20" fmla="*/ 2349500 h 3098834"/>
                  <a:gd name="connsiteX21" fmla="*/ 909459 w 3947934"/>
                  <a:gd name="connsiteY21" fmla="*/ 2147888 h 3098834"/>
                  <a:gd name="connsiteX22" fmla="*/ 1206321 w 3947934"/>
                  <a:gd name="connsiteY22" fmla="*/ 2065338 h 3098834"/>
                  <a:gd name="connsiteX23" fmla="*/ 1434922 w 3947934"/>
                  <a:gd name="connsiteY23" fmla="*/ 2066925 h 3098834"/>
                  <a:gd name="connsiteX24" fmla="*/ 1666697 w 3947934"/>
                  <a:gd name="connsiteY24" fmla="*/ 2052637 h 3098834"/>
                  <a:gd name="connsiteX25" fmla="*/ 1785758 w 3947934"/>
                  <a:gd name="connsiteY25" fmla="*/ 2043112 h 3098834"/>
                  <a:gd name="connsiteX26" fmla="*/ 1890534 w 3947934"/>
                  <a:gd name="connsiteY26" fmla="*/ 2043113 h 3098834"/>
                  <a:gd name="connsiteX27" fmla="*/ 2066746 w 3947934"/>
                  <a:gd name="connsiteY27" fmla="*/ 1885951 h 3098834"/>
                  <a:gd name="connsiteX28" fmla="*/ 2190572 w 3947934"/>
                  <a:gd name="connsiteY28" fmla="*/ 1762125 h 3098834"/>
                  <a:gd name="connsiteX29" fmla="*/ 2319159 w 3947934"/>
                  <a:gd name="connsiteY29" fmla="*/ 1657350 h 3098834"/>
                  <a:gd name="connsiteX30" fmla="*/ 2419171 w 3947934"/>
                  <a:gd name="connsiteY30" fmla="*/ 1524000 h 3098834"/>
                  <a:gd name="connsiteX31" fmla="*/ 2490610 w 3947934"/>
                  <a:gd name="connsiteY31" fmla="*/ 1338262 h 3098834"/>
                  <a:gd name="connsiteX32" fmla="*/ 2562046 w 3947934"/>
                  <a:gd name="connsiteY32" fmla="*/ 1195388 h 3098834"/>
                  <a:gd name="connsiteX33" fmla="*/ 2652534 w 3947934"/>
                  <a:gd name="connsiteY33" fmla="*/ 1114424 h 3098834"/>
                  <a:gd name="connsiteX34" fmla="*/ 2795409 w 3947934"/>
                  <a:gd name="connsiteY34" fmla="*/ 1076325 h 3098834"/>
                  <a:gd name="connsiteX35" fmla="*/ 2928759 w 3947934"/>
                  <a:gd name="connsiteY35" fmla="*/ 1114425 h 3098834"/>
                  <a:gd name="connsiteX36" fmla="*/ 3038296 w 3947934"/>
                  <a:gd name="connsiteY36" fmla="*/ 1295400 h 3098834"/>
                  <a:gd name="connsiteX37" fmla="*/ 3266896 w 3947934"/>
                  <a:gd name="connsiteY37" fmla="*/ 1147763 h 3098834"/>
                  <a:gd name="connsiteX38" fmla="*/ 3376434 w 3947934"/>
                  <a:gd name="connsiteY38" fmla="*/ 1000125 h 3098834"/>
                  <a:gd name="connsiteX39" fmla="*/ 3438346 w 3947934"/>
                  <a:gd name="connsiteY39" fmla="*/ 885825 h 3098834"/>
                  <a:gd name="connsiteX40" fmla="*/ 3538359 w 3947934"/>
                  <a:gd name="connsiteY40" fmla="*/ 790575 h 3098834"/>
                  <a:gd name="connsiteX41" fmla="*/ 3624084 w 3947934"/>
                  <a:gd name="connsiteY41" fmla="*/ 676275 h 3098834"/>
                  <a:gd name="connsiteX42" fmla="*/ 3738384 w 3947934"/>
                  <a:gd name="connsiteY42" fmla="*/ 514350 h 3098834"/>
                  <a:gd name="connsiteX43" fmla="*/ 3795534 w 3947934"/>
                  <a:gd name="connsiteY43" fmla="*/ 285750 h 3098834"/>
                  <a:gd name="connsiteX44" fmla="*/ 3881259 w 3947934"/>
                  <a:gd name="connsiteY44" fmla="*/ 123825 h 3098834"/>
                  <a:gd name="connsiteX45" fmla="*/ 3947934 w 3947934"/>
                  <a:gd name="connsiteY45"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476197 w 3947934"/>
                  <a:gd name="connsiteY3" fmla="*/ 2709862 h 3098834"/>
                  <a:gd name="connsiteX4" fmla="*/ 1385709 w 3947934"/>
                  <a:gd name="connsiteY4" fmla="*/ 2762250 h 3098834"/>
                  <a:gd name="connsiteX5" fmla="*/ 1271409 w 3947934"/>
                  <a:gd name="connsiteY5" fmla="*/ 2790825 h 3098834"/>
                  <a:gd name="connsiteX6" fmla="*/ 1147584 w 3947934"/>
                  <a:gd name="connsiteY6" fmla="*/ 2833687 h 3098834"/>
                  <a:gd name="connsiteX7" fmla="*/ 1028521 w 3947934"/>
                  <a:gd name="connsiteY7" fmla="*/ 2876550 h 3098834"/>
                  <a:gd name="connsiteX8" fmla="*/ 928509 w 3947934"/>
                  <a:gd name="connsiteY8" fmla="*/ 2900362 h 3098834"/>
                  <a:gd name="connsiteX9" fmla="*/ 871359 w 3947934"/>
                  <a:gd name="connsiteY9" fmla="*/ 2933700 h 3098834"/>
                  <a:gd name="connsiteX10" fmla="*/ 771347 w 3947934"/>
                  <a:gd name="connsiteY10" fmla="*/ 2981325 h 3098834"/>
                  <a:gd name="connsiteX11" fmla="*/ 661809 w 3947934"/>
                  <a:gd name="connsiteY11" fmla="*/ 3057525 h 3098834"/>
                  <a:gd name="connsiteX12" fmla="*/ 547509 w 3947934"/>
                  <a:gd name="connsiteY12" fmla="*/ 3095625 h 3098834"/>
                  <a:gd name="connsiteX13" fmla="*/ 414159 w 3947934"/>
                  <a:gd name="connsiteY13" fmla="*/ 3095625 h 3098834"/>
                  <a:gd name="connsiteX14" fmla="*/ 290334 w 3947934"/>
                  <a:gd name="connsiteY14" fmla="*/ 3086100 h 3098834"/>
                  <a:gd name="connsiteX15" fmla="*/ 147459 w 3947934"/>
                  <a:gd name="connsiteY15" fmla="*/ 3048000 h 3098834"/>
                  <a:gd name="connsiteX16" fmla="*/ 71259 w 3947934"/>
                  <a:gd name="connsiteY16" fmla="*/ 3000375 h 3098834"/>
                  <a:gd name="connsiteX17" fmla="*/ 2997 w 3947934"/>
                  <a:gd name="connsiteY17" fmla="*/ 2797175 h 3098834"/>
                  <a:gd name="connsiteX18" fmla="*/ 174446 w 3947934"/>
                  <a:gd name="connsiteY18" fmla="*/ 2609850 h 3098834"/>
                  <a:gd name="connsiteX19" fmla="*/ 423684 w 3947934"/>
                  <a:gd name="connsiteY19" fmla="*/ 2435225 h 3098834"/>
                  <a:gd name="connsiteX20" fmla="*/ 696734 w 3947934"/>
                  <a:gd name="connsiteY20" fmla="*/ 2349500 h 3098834"/>
                  <a:gd name="connsiteX21" fmla="*/ 909459 w 3947934"/>
                  <a:gd name="connsiteY21" fmla="*/ 2147888 h 3098834"/>
                  <a:gd name="connsiteX22" fmla="*/ 1206321 w 3947934"/>
                  <a:gd name="connsiteY22" fmla="*/ 2065338 h 3098834"/>
                  <a:gd name="connsiteX23" fmla="*/ 1434922 w 3947934"/>
                  <a:gd name="connsiteY23" fmla="*/ 2066925 h 3098834"/>
                  <a:gd name="connsiteX24" fmla="*/ 1666697 w 3947934"/>
                  <a:gd name="connsiteY24" fmla="*/ 2052637 h 3098834"/>
                  <a:gd name="connsiteX25" fmla="*/ 1785758 w 3947934"/>
                  <a:gd name="connsiteY25" fmla="*/ 2043112 h 3098834"/>
                  <a:gd name="connsiteX26" fmla="*/ 1890534 w 3947934"/>
                  <a:gd name="connsiteY26" fmla="*/ 2043113 h 3098834"/>
                  <a:gd name="connsiteX27" fmla="*/ 2066746 w 3947934"/>
                  <a:gd name="connsiteY27" fmla="*/ 1885951 h 3098834"/>
                  <a:gd name="connsiteX28" fmla="*/ 2190572 w 3947934"/>
                  <a:gd name="connsiteY28" fmla="*/ 1762125 h 3098834"/>
                  <a:gd name="connsiteX29" fmla="*/ 2319159 w 3947934"/>
                  <a:gd name="connsiteY29" fmla="*/ 1657350 h 3098834"/>
                  <a:gd name="connsiteX30" fmla="*/ 2419171 w 3947934"/>
                  <a:gd name="connsiteY30" fmla="*/ 1524000 h 3098834"/>
                  <a:gd name="connsiteX31" fmla="*/ 2490610 w 3947934"/>
                  <a:gd name="connsiteY31" fmla="*/ 1338262 h 3098834"/>
                  <a:gd name="connsiteX32" fmla="*/ 2562046 w 3947934"/>
                  <a:gd name="connsiteY32" fmla="*/ 1195388 h 3098834"/>
                  <a:gd name="connsiteX33" fmla="*/ 2652534 w 3947934"/>
                  <a:gd name="connsiteY33" fmla="*/ 1114424 h 3098834"/>
                  <a:gd name="connsiteX34" fmla="*/ 2795409 w 3947934"/>
                  <a:gd name="connsiteY34" fmla="*/ 1076325 h 3098834"/>
                  <a:gd name="connsiteX35" fmla="*/ 2928759 w 3947934"/>
                  <a:gd name="connsiteY35" fmla="*/ 1114425 h 3098834"/>
                  <a:gd name="connsiteX36" fmla="*/ 3038296 w 3947934"/>
                  <a:gd name="connsiteY36" fmla="*/ 1295400 h 3098834"/>
                  <a:gd name="connsiteX37" fmla="*/ 3266896 w 3947934"/>
                  <a:gd name="connsiteY37" fmla="*/ 1147763 h 3098834"/>
                  <a:gd name="connsiteX38" fmla="*/ 3376434 w 3947934"/>
                  <a:gd name="connsiteY38" fmla="*/ 1000125 h 3098834"/>
                  <a:gd name="connsiteX39" fmla="*/ 3438346 w 3947934"/>
                  <a:gd name="connsiteY39" fmla="*/ 885825 h 3098834"/>
                  <a:gd name="connsiteX40" fmla="*/ 3538359 w 3947934"/>
                  <a:gd name="connsiteY40" fmla="*/ 790575 h 3098834"/>
                  <a:gd name="connsiteX41" fmla="*/ 3624084 w 3947934"/>
                  <a:gd name="connsiteY41" fmla="*/ 676275 h 3098834"/>
                  <a:gd name="connsiteX42" fmla="*/ 3738384 w 3947934"/>
                  <a:gd name="connsiteY42" fmla="*/ 514350 h 3098834"/>
                  <a:gd name="connsiteX43" fmla="*/ 3795534 w 3947934"/>
                  <a:gd name="connsiteY43" fmla="*/ 285750 h 3098834"/>
                  <a:gd name="connsiteX44" fmla="*/ 3881259 w 3947934"/>
                  <a:gd name="connsiteY44" fmla="*/ 123825 h 3098834"/>
                  <a:gd name="connsiteX45" fmla="*/ 3947934 w 3947934"/>
                  <a:gd name="connsiteY45"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385709 w 3947934"/>
                  <a:gd name="connsiteY3" fmla="*/ 276225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82559 w 3947934"/>
                  <a:gd name="connsiteY2" fmla="*/ 269811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28521 w 3947934"/>
                  <a:gd name="connsiteY6" fmla="*/ 287655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928509 w 3947934"/>
                  <a:gd name="connsiteY7" fmla="*/ 2900362 h 3098834"/>
                  <a:gd name="connsiteX8" fmla="*/ 871359 w 3947934"/>
                  <a:gd name="connsiteY8" fmla="*/ 2933700 h 3098834"/>
                  <a:gd name="connsiteX9" fmla="*/ 771347 w 3947934"/>
                  <a:gd name="connsiteY9" fmla="*/ 2981325 h 3098834"/>
                  <a:gd name="connsiteX10" fmla="*/ 661809 w 3947934"/>
                  <a:gd name="connsiteY10" fmla="*/ 3057525 h 3098834"/>
                  <a:gd name="connsiteX11" fmla="*/ 547509 w 3947934"/>
                  <a:gd name="connsiteY11" fmla="*/ 3095625 h 3098834"/>
                  <a:gd name="connsiteX12" fmla="*/ 414159 w 3947934"/>
                  <a:gd name="connsiteY12" fmla="*/ 3095625 h 3098834"/>
                  <a:gd name="connsiteX13" fmla="*/ 290334 w 3947934"/>
                  <a:gd name="connsiteY13" fmla="*/ 3086100 h 3098834"/>
                  <a:gd name="connsiteX14" fmla="*/ 147459 w 3947934"/>
                  <a:gd name="connsiteY14" fmla="*/ 3048000 h 3098834"/>
                  <a:gd name="connsiteX15" fmla="*/ 71259 w 3947934"/>
                  <a:gd name="connsiteY15" fmla="*/ 3000375 h 3098834"/>
                  <a:gd name="connsiteX16" fmla="*/ 2997 w 3947934"/>
                  <a:gd name="connsiteY16" fmla="*/ 2797175 h 3098834"/>
                  <a:gd name="connsiteX17" fmla="*/ 174446 w 3947934"/>
                  <a:gd name="connsiteY17" fmla="*/ 2609850 h 3098834"/>
                  <a:gd name="connsiteX18" fmla="*/ 423684 w 3947934"/>
                  <a:gd name="connsiteY18" fmla="*/ 2435225 h 3098834"/>
                  <a:gd name="connsiteX19" fmla="*/ 696734 w 3947934"/>
                  <a:gd name="connsiteY19" fmla="*/ 2349500 h 3098834"/>
                  <a:gd name="connsiteX20" fmla="*/ 909459 w 3947934"/>
                  <a:gd name="connsiteY20" fmla="*/ 2147888 h 3098834"/>
                  <a:gd name="connsiteX21" fmla="*/ 1206321 w 3947934"/>
                  <a:gd name="connsiteY21" fmla="*/ 2065338 h 3098834"/>
                  <a:gd name="connsiteX22" fmla="*/ 1434922 w 3947934"/>
                  <a:gd name="connsiteY22" fmla="*/ 2066925 h 3098834"/>
                  <a:gd name="connsiteX23" fmla="*/ 1666697 w 3947934"/>
                  <a:gd name="connsiteY23" fmla="*/ 2052637 h 3098834"/>
                  <a:gd name="connsiteX24" fmla="*/ 1785758 w 3947934"/>
                  <a:gd name="connsiteY24" fmla="*/ 2043112 h 3098834"/>
                  <a:gd name="connsiteX25" fmla="*/ 1890534 w 3947934"/>
                  <a:gd name="connsiteY25" fmla="*/ 2043113 h 3098834"/>
                  <a:gd name="connsiteX26" fmla="*/ 2066746 w 3947934"/>
                  <a:gd name="connsiteY26" fmla="*/ 1885951 h 3098834"/>
                  <a:gd name="connsiteX27" fmla="*/ 2190572 w 3947934"/>
                  <a:gd name="connsiteY27" fmla="*/ 1762125 h 3098834"/>
                  <a:gd name="connsiteX28" fmla="*/ 2319159 w 3947934"/>
                  <a:gd name="connsiteY28" fmla="*/ 1657350 h 3098834"/>
                  <a:gd name="connsiteX29" fmla="*/ 2419171 w 3947934"/>
                  <a:gd name="connsiteY29" fmla="*/ 1524000 h 3098834"/>
                  <a:gd name="connsiteX30" fmla="*/ 2490610 w 3947934"/>
                  <a:gd name="connsiteY30" fmla="*/ 1338262 h 3098834"/>
                  <a:gd name="connsiteX31" fmla="*/ 2562046 w 3947934"/>
                  <a:gd name="connsiteY31" fmla="*/ 1195388 h 3098834"/>
                  <a:gd name="connsiteX32" fmla="*/ 2652534 w 3947934"/>
                  <a:gd name="connsiteY32" fmla="*/ 1114424 h 3098834"/>
                  <a:gd name="connsiteX33" fmla="*/ 2795409 w 3947934"/>
                  <a:gd name="connsiteY33" fmla="*/ 1076325 h 3098834"/>
                  <a:gd name="connsiteX34" fmla="*/ 2928759 w 3947934"/>
                  <a:gd name="connsiteY34" fmla="*/ 1114425 h 3098834"/>
                  <a:gd name="connsiteX35" fmla="*/ 3038296 w 3947934"/>
                  <a:gd name="connsiteY35" fmla="*/ 1295400 h 3098834"/>
                  <a:gd name="connsiteX36" fmla="*/ 3266896 w 3947934"/>
                  <a:gd name="connsiteY36" fmla="*/ 1147763 h 3098834"/>
                  <a:gd name="connsiteX37" fmla="*/ 3376434 w 3947934"/>
                  <a:gd name="connsiteY37" fmla="*/ 1000125 h 3098834"/>
                  <a:gd name="connsiteX38" fmla="*/ 3438346 w 3947934"/>
                  <a:gd name="connsiteY38" fmla="*/ 885825 h 3098834"/>
                  <a:gd name="connsiteX39" fmla="*/ 3538359 w 3947934"/>
                  <a:gd name="connsiteY39" fmla="*/ 790575 h 3098834"/>
                  <a:gd name="connsiteX40" fmla="*/ 3624084 w 3947934"/>
                  <a:gd name="connsiteY40" fmla="*/ 676275 h 3098834"/>
                  <a:gd name="connsiteX41" fmla="*/ 3738384 w 3947934"/>
                  <a:gd name="connsiteY41" fmla="*/ 514350 h 3098834"/>
                  <a:gd name="connsiteX42" fmla="*/ 3795534 w 3947934"/>
                  <a:gd name="connsiteY42" fmla="*/ 285750 h 3098834"/>
                  <a:gd name="connsiteX43" fmla="*/ 3881259 w 3947934"/>
                  <a:gd name="connsiteY43" fmla="*/ 123825 h 3098834"/>
                  <a:gd name="connsiteX44" fmla="*/ 3947934 w 3947934"/>
                  <a:gd name="connsiteY44"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1013281 w 3947934"/>
                  <a:gd name="connsiteY6" fmla="*/ 2861310 h 3098834"/>
                  <a:gd name="connsiteX7" fmla="*/ 871359 w 3947934"/>
                  <a:gd name="connsiteY7" fmla="*/ 2933700 h 3098834"/>
                  <a:gd name="connsiteX8" fmla="*/ 771347 w 3947934"/>
                  <a:gd name="connsiteY8" fmla="*/ 298132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987881 w 3947934"/>
                  <a:gd name="connsiteY6" fmla="*/ 2861310 h 3098834"/>
                  <a:gd name="connsiteX7" fmla="*/ 871359 w 3947934"/>
                  <a:gd name="connsiteY7" fmla="*/ 2933700 h 3098834"/>
                  <a:gd name="connsiteX8" fmla="*/ 771347 w 3947934"/>
                  <a:gd name="connsiteY8" fmla="*/ 298132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059 w 3947934"/>
                  <a:gd name="connsiteY0" fmla="*/ 2657475 h 3098834"/>
                  <a:gd name="connsiteX1" fmla="*/ 1713369 w 3947934"/>
                  <a:gd name="connsiteY1" fmla="*/ 2687320 h 3098834"/>
                  <a:gd name="connsiteX2" fmla="*/ 1562239 w 3947934"/>
                  <a:gd name="connsiteY2" fmla="*/ 2708275 h 3098834"/>
                  <a:gd name="connsiteX3" fmla="*/ 1436509 w 3947934"/>
                  <a:gd name="connsiteY3" fmla="*/ 2747010 h 3098834"/>
                  <a:gd name="connsiteX4" fmla="*/ 1271409 w 3947934"/>
                  <a:gd name="connsiteY4" fmla="*/ 2790825 h 3098834"/>
                  <a:gd name="connsiteX5" fmla="*/ 1147584 w 3947934"/>
                  <a:gd name="connsiteY5" fmla="*/ 2833687 h 3098834"/>
                  <a:gd name="connsiteX6" fmla="*/ 987881 w 3947934"/>
                  <a:gd name="connsiteY6" fmla="*/ 2861310 h 3098834"/>
                  <a:gd name="connsiteX7" fmla="*/ 871359 w 3947934"/>
                  <a:gd name="connsiteY7" fmla="*/ 2933700 h 3098834"/>
                  <a:gd name="connsiteX8" fmla="*/ 776427 w 3947934"/>
                  <a:gd name="connsiteY8" fmla="*/ 2986405 h 3098834"/>
                  <a:gd name="connsiteX9" fmla="*/ 661809 w 3947934"/>
                  <a:gd name="connsiteY9" fmla="*/ 3057525 h 3098834"/>
                  <a:gd name="connsiteX10" fmla="*/ 547509 w 3947934"/>
                  <a:gd name="connsiteY10" fmla="*/ 3095625 h 3098834"/>
                  <a:gd name="connsiteX11" fmla="*/ 414159 w 3947934"/>
                  <a:gd name="connsiteY11" fmla="*/ 3095625 h 3098834"/>
                  <a:gd name="connsiteX12" fmla="*/ 290334 w 3947934"/>
                  <a:gd name="connsiteY12" fmla="*/ 3086100 h 3098834"/>
                  <a:gd name="connsiteX13" fmla="*/ 147459 w 3947934"/>
                  <a:gd name="connsiteY13" fmla="*/ 3048000 h 3098834"/>
                  <a:gd name="connsiteX14" fmla="*/ 71259 w 3947934"/>
                  <a:gd name="connsiteY14" fmla="*/ 3000375 h 3098834"/>
                  <a:gd name="connsiteX15" fmla="*/ 2997 w 3947934"/>
                  <a:gd name="connsiteY15" fmla="*/ 2797175 h 3098834"/>
                  <a:gd name="connsiteX16" fmla="*/ 174446 w 3947934"/>
                  <a:gd name="connsiteY16" fmla="*/ 2609850 h 3098834"/>
                  <a:gd name="connsiteX17" fmla="*/ 423684 w 3947934"/>
                  <a:gd name="connsiteY17" fmla="*/ 2435225 h 3098834"/>
                  <a:gd name="connsiteX18" fmla="*/ 696734 w 3947934"/>
                  <a:gd name="connsiteY18" fmla="*/ 2349500 h 3098834"/>
                  <a:gd name="connsiteX19" fmla="*/ 909459 w 3947934"/>
                  <a:gd name="connsiteY19" fmla="*/ 2147888 h 3098834"/>
                  <a:gd name="connsiteX20" fmla="*/ 1206321 w 3947934"/>
                  <a:gd name="connsiteY20" fmla="*/ 2065338 h 3098834"/>
                  <a:gd name="connsiteX21" fmla="*/ 1434922 w 3947934"/>
                  <a:gd name="connsiteY21" fmla="*/ 2066925 h 3098834"/>
                  <a:gd name="connsiteX22" fmla="*/ 1666697 w 3947934"/>
                  <a:gd name="connsiteY22" fmla="*/ 2052637 h 3098834"/>
                  <a:gd name="connsiteX23" fmla="*/ 1785758 w 3947934"/>
                  <a:gd name="connsiteY23" fmla="*/ 2043112 h 3098834"/>
                  <a:gd name="connsiteX24" fmla="*/ 1890534 w 3947934"/>
                  <a:gd name="connsiteY24" fmla="*/ 2043113 h 3098834"/>
                  <a:gd name="connsiteX25" fmla="*/ 2066746 w 3947934"/>
                  <a:gd name="connsiteY25" fmla="*/ 1885951 h 3098834"/>
                  <a:gd name="connsiteX26" fmla="*/ 2190572 w 3947934"/>
                  <a:gd name="connsiteY26" fmla="*/ 1762125 h 3098834"/>
                  <a:gd name="connsiteX27" fmla="*/ 2319159 w 3947934"/>
                  <a:gd name="connsiteY27" fmla="*/ 1657350 h 3098834"/>
                  <a:gd name="connsiteX28" fmla="*/ 2419171 w 3947934"/>
                  <a:gd name="connsiteY28" fmla="*/ 1524000 h 3098834"/>
                  <a:gd name="connsiteX29" fmla="*/ 2490610 w 3947934"/>
                  <a:gd name="connsiteY29" fmla="*/ 1338262 h 3098834"/>
                  <a:gd name="connsiteX30" fmla="*/ 2562046 w 3947934"/>
                  <a:gd name="connsiteY30" fmla="*/ 1195388 h 3098834"/>
                  <a:gd name="connsiteX31" fmla="*/ 2652534 w 3947934"/>
                  <a:gd name="connsiteY31" fmla="*/ 1114424 h 3098834"/>
                  <a:gd name="connsiteX32" fmla="*/ 2795409 w 3947934"/>
                  <a:gd name="connsiteY32" fmla="*/ 1076325 h 3098834"/>
                  <a:gd name="connsiteX33" fmla="*/ 2928759 w 3947934"/>
                  <a:gd name="connsiteY33" fmla="*/ 1114425 h 3098834"/>
                  <a:gd name="connsiteX34" fmla="*/ 3038296 w 3947934"/>
                  <a:gd name="connsiteY34" fmla="*/ 1295400 h 3098834"/>
                  <a:gd name="connsiteX35" fmla="*/ 3266896 w 3947934"/>
                  <a:gd name="connsiteY35" fmla="*/ 1147763 h 3098834"/>
                  <a:gd name="connsiteX36" fmla="*/ 3376434 w 3947934"/>
                  <a:gd name="connsiteY36" fmla="*/ 1000125 h 3098834"/>
                  <a:gd name="connsiteX37" fmla="*/ 3438346 w 3947934"/>
                  <a:gd name="connsiteY37" fmla="*/ 885825 h 3098834"/>
                  <a:gd name="connsiteX38" fmla="*/ 3538359 w 3947934"/>
                  <a:gd name="connsiteY38" fmla="*/ 790575 h 3098834"/>
                  <a:gd name="connsiteX39" fmla="*/ 3624084 w 3947934"/>
                  <a:gd name="connsiteY39" fmla="*/ 676275 h 3098834"/>
                  <a:gd name="connsiteX40" fmla="*/ 3738384 w 3947934"/>
                  <a:gd name="connsiteY40" fmla="*/ 514350 h 3098834"/>
                  <a:gd name="connsiteX41" fmla="*/ 3795534 w 3947934"/>
                  <a:gd name="connsiteY41" fmla="*/ 285750 h 3098834"/>
                  <a:gd name="connsiteX42" fmla="*/ 3881259 w 3947934"/>
                  <a:gd name="connsiteY42" fmla="*/ 123825 h 3098834"/>
                  <a:gd name="connsiteX43" fmla="*/ 3947934 w 3947934"/>
                  <a:gd name="connsiteY43" fmla="*/ 0 h 3098834"/>
                  <a:gd name="connsiteX0" fmla="*/ 1900526 w 3948401"/>
                  <a:gd name="connsiteY0" fmla="*/ 2657475 h 3098834"/>
                  <a:gd name="connsiteX1" fmla="*/ 1713836 w 3948401"/>
                  <a:gd name="connsiteY1" fmla="*/ 2687320 h 3098834"/>
                  <a:gd name="connsiteX2" fmla="*/ 1562706 w 3948401"/>
                  <a:gd name="connsiteY2" fmla="*/ 2708275 h 3098834"/>
                  <a:gd name="connsiteX3" fmla="*/ 1436976 w 3948401"/>
                  <a:gd name="connsiteY3" fmla="*/ 2747010 h 3098834"/>
                  <a:gd name="connsiteX4" fmla="*/ 1271876 w 3948401"/>
                  <a:gd name="connsiteY4" fmla="*/ 2790825 h 3098834"/>
                  <a:gd name="connsiteX5" fmla="*/ 1148051 w 3948401"/>
                  <a:gd name="connsiteY5" fmla="*/ 2833687 h 3098834"/>
                  <a:gd name="connsiteX6" fmla="*/ 988348 w 3948401"/>
                  <a:gd name="connsiteY6" fmla="*/ 2861310 h 3098834"/>
                  <a:gd name="connsiteX7" fmla="*/ 871826 w 3948401"/>
                  <a:gd name="connsiteY7" fmla="*/ 2933700 h 3098834"/>
                  <a:gd name="connsiteX8" fmla="*/ 776894 w 3948401"/>
                  <a:gd name="connsiteY8" fmla="*/ 2986405 h 3098834"/>
                  <a:gd name="connsiteX9" fmla="*/ 662276 w 3948401"/>
                  <a:gd name="connsiteY9" fmla="*/ 3057525 h 3098834"/>
                  <a:gd name="connsiteX10" fmla="*/ 547976 w 3948401"/>
                  <a:gd name="connsiteY10" fmla="*/ 3095625 h 3098834"/>
                  <a:gd name="connsiteX11" fmla="*/ 414626 w 3948401"/>
                  <a:gd name="connsiteY11" fmla="*/ 3095625 h 3098834"/>
                  <a:gd name="connsiteX12" fmla="*/ 290801 w 3948401"/>
                  <a:gd name="connsiteY12" fmla="*/ 3086100 h 3098834"/>
                  <a:gd name="connsiteX13" fmla="*/ 147926 w 3948401"/>
                  <a:gd name="connsiteY13" fmla="*/ 3048000 h 3098834"/>
                  <a:gd name="connsiteX14" fmla="*/ 66646 w 3948401"/>
                  <a:gd name="connsiteY14" fmla="*/ 2949575 h 3098834"/>
                  <a:gd name="connsiteX15" fmla="*/ 3464 w 3948401"/>
                  <a:gd name="connsiteY15" fmla="*/ 2797175 h 3098834"/>
                  <a:gd name="connsiteX16" fmla="*/ 174913 w 3948401"/>
                  <a:gd name="connsiteY16" fmla="*/ 2609850 h 3098834"/>
                  <a:gd name="connsiteX17" fmla="*/ 424151 w 3948401"/>
                  <a:gd name="connsiteY17" fmla="*/ 2435225 h 3098834"/>
                  <a:gd name="connsiteX18" fmla="*/ 697201 w 3948401"/>
                  <a:gd name="connsiteY18" fmla="*/ 2349500 h 3098834"/>
                  <a:gd name="connsiteX19" fmla="*/ 909926 w 3948401"/>
                  <a:gd name="connsiteY19" fmla="*/ 2147888 h 3098834"/>
                  <a:gd name="connsiteX20" fmla="*/ 1206788 w 3948401"/>
                  <a:gd name="connsiteY20" fmla="*/ 2065338 h 3098834"/>
                  <a:gd name="connsiteX21" fmla="*/ 1435389 w 3948401"/>
                  <a:gd name="connsiteY21" fmla="*/ 2066925 h 3098834"/>
                  <a:gd name="connsiteX22" fmla="*/ 1667164 w 3948401"/>
                  <a:gd name="connsiteY22" fmla="*/ 2052637 h 3098834"/>
                  <a:gd name="connsiteX23" fmla="*/ 1786225 w 3948401"/>
                  <a:gd name="connsiteY23" fmla="*/ 2043112 h 3098834"/>
                  <a:gd name="connsiteX24" fmla="*/ 1891001 w 3948401"/>
                  <a:gd name="connsiteY24" fmla="*/ 2043113 h 3098834"/>
                  <a:gd name="connsiteX25" fmla="*/ 2067213 w 3948401"/>
                  <a:gd name="connsiteY25" fmla="*/ 1885951 h 3098834"/>
                  <a:gd name="connsiteX26" fmla="*/ 2191039 w 3948401"/>
                  <a:gd name="connsiteY26" fmla="*/ 1762125 h 3098834"/>
                  <a:gd name="connsiteX27" fmla="*/ 2319626 w 3948401"/>
                  <a:gd name="connsiteY27" fmla="*/ 1657350 h 3098834"/>
                  <a:gd name="connsiteX28" fmla="*/ 2419638 w 3948401"/>
                  <a:gd name="connsiteY28" fmla="*/ 1524000 h 3098834"/>
                  <a:gd name="connsiteX29" fmla="*/ 2491077 w 3948401"/>
                  <a:gd name="connsiteY29" fmla="*/ 1338262 h 3098834"/>
                  <a:gd name="connsiteX30" fmla="*/ 2562513 w 3948401"/>
                  <a:gd name="connsiteY30" fmla="*/ 1195388 h 3098834"/>
                  <a:gd name="connsiteX31" fmla="*/ 2653001 w 3948401"/>
                  <a:gd name="connsiteY31" fmla="*/ 1114424 h 3098834"/>
                  <a:gd name="connsiteX32" fmla="*/ 2795876 w 3948401"/>
                  <a:gd name="connsiteY32" fmla="*/ 1076325 h 3098834"/>
                  <a:gd name="connsiteX33" fmla="*/ 2929226 w 3948401"/>
                  <a:gd name="connsiteY33" fmla="*/ 1114425 h 3098834"/>
                  <a:gd name="connsiteX34" fmla="*/ 3038763 w 3948401"/>
                  <a:gd name="connsiteY34" fmla="*/ 1295400 h 3098834"/>
                  <a:gd name="connsiteX35" fmla="*/ 3267363 w 3948401"/>
                  <a:gd name="connsiteY35" fmla="*/ 1147763 h 3098834"/>
                  <a:gd name="connsiteX36" fmla="*/ 3376901 w 3948401"/>
                  <a:gd name="connsiteY36" fmla="*/ 1000125 h 3098834"/>
                  <a:gd name="connsiteX37" fmla="*/ 3438813 w 3948401"/>
                  <a:gd name="connsiteY37" fmla="*/ 885825 h 3098834"/>
                  <a:gd name="connsiteX38" fmla="*/ 3538826 w 3948401"/>
                  <a:gd name="connsiteY38" fmla="*/ 790575 h 3098834"/>
                  <a:gd name="connsiteX39" fmla="*/ 3624551 w 3948401"/>
                  <a:gd name="connsiteY39" fmla="*/ 676275 h 3098834"/>
                  <a:gd name="connsiteX40" fmla="*/ 3738851 w 3948401"/>
                  <a:gd name="connsiteY40" fmla="*/ 514350 h 3098834"/>
                  <a:gd name="connsiteX41" fmla="*/ 3796001 w 3948401"/>
                  <a:gd name="connsiteY41" fmla="*/ 285750 h 3098834"/>
                  <a:gd name="connsiteX42" fmla="*/ 3881726 w 3948401"/>
                  <a:gd name="connsiteY42" fmla="*/ 123825 h 3098834"/>
                  <a:gd name="connsiteX43" fmla="*/ 3948401 w 3948401"/>
                  <a:gd name="connsiteY43" fmla="*/ 0 h 3098834"/>
                  <a:gd name="connsiteX0" fmla="*/ 1890833 w 3938708"/>
                  <a:gd name="connsiteY0" fmla="*/ 2657475 h 3098834"/>
                  <a:gd name="connsiteX1" fmla="*/ 1704143 w 3938708"/>
                  <a:gd name="connsiteY1" fmla="*/ 2687320 h 3098834"/>
                  <a:gd name="connsiteX2" fmla="*/ 1553013 w 3938708"/>
                  <a:gd name="connsiteY2" fmla="*/ 2708275 h 3098834"/>
                  <a:gd name="connsiteX3" fmla="*/ 1427283 w 3938708"/>
                  <a:gd name="connsiteY3" fmla="*/ 2747010 h 3098834"/>
                  <a:gd name="connsiteX4" fmla="*/ 1262183 w 3938708"/>
                  <a:gd name="connsiteY4" fmla="*/ 2790825 h 3098834"/>
                  <a:gd name="connsiteX5" fmla="*/ 1138358 w 3938708"/>
                  <a:gd name="connsiteY5" fmla="*/ 2833687 h 3098834"/>
                  <a:gd name="connsiteX6" fmla="*/ 978655 w 3938708"/>
                  <a:gd name="connsiteY6" fmla="*/ 2861310 h 3098834"/>
                  <a:gd name="connsiteX7" fmla="*/ 862133 w 3938708"/>
                  <a:gd name="connsiteY7" fmla="*/ 2933700 h 3098834"/>
                  <a:gd name="connsiteX8" fmla="*/ 767201 w 3938708"/>
                  <a:gd name="connsiteY8" fmla="*/ 2986405 h 3098834"/>
                  <a:gd name="connsiteX9" fmla="*/ 652583 w 3938708"/>
                  <a:gd name="connsiteY9" fmla="*/ 3057525 h 3098834"/>
                  <a:gd name="connsiteX10" fmla="*/ 538283 w 3938708"/>
                  <a:gd name="connsiteY10" fmla="*/ 3095625 h 3098834"/>
                  <a:gd name="connsiteX11" fmla="*/ 404933 w 3938708"/>
                  <a:gd name="connsiteY11" fmla="*/ 3095625 h 3098834"/>
                  <a:gd name="connsiteX12" fmla="*/ 281108 w 3938708"/>
                  <a:gd name="connsiteY12" fmla="*/ 3086100 h 3098834"/>
                  <a:gd name="connsiteX13" fmla="*/ 138233 w 3938708"/>
                  <a:gd name="connsiteY13" fmla="*/ 3048000 h 3098834"/>
                  <a:gd name="connsiteX14" fmla="*/ 56953 w 3938708"/>
                  <a:gd name="connsiteY14" fmla="*/ 2949575 h 3098834"/>
                  <a:gd name="connsiteX15" fmla="*/ 3931 w 3938708"/>
                  <a:gd name="connsiteY15" fmla="*/ 2756535 h 3098834"/>
                  <a:gd name="connsiteX16" fmla="*/ 165220 w 3938708"/>
                  <a:gd name="connsiteY16" fmla="*/ 2609850 h 3098834"/>
                  <a:gd name="connsiteX17" fmla="*/ 414458 w 3938708"/>
                  <a:gd name="connsiteY17" fmla="*/ 2435225 h 3098834"/>
                  <a:gd name="connsiteX18" fmla="*/ 687508 w 3938708"/>
                  <a:gd name="connsiteY18" fmla="*/ 2349500 h 3098834"/>
                  <a:gd name="connsiteX19" fmla="*/ 900233 w 3938708"/>
                  <a:gd name="connsiteY19" fmla="*/ 2147888 h 3098834"/>
                  <a:gd name="connsiteX20" fmla="*/ 1197095 w 3938708"/>
                  <a:gd name="connsiteY20" fmla="*/ 2065338 h 3098834"/>
                  <a:gd name="connsiteX21" fmla="*/ 1425696 w 3938708"/>
                  <a:gd name="connsiteY21" fmla="*/ 2066925 h 3098834"/>
                  <a:gd name="connsiteX22" fmla="*/ 1657471 w 3938708"/>
                  <a:gd name="connsiteY22" fmla="*/ 2052637 h 3098834"/>
                  <a:gd name="connsiteX23" fmla="*/ 1776532 w 3938708"/>
                  <a:gd name="connsiteY23" fmla="*/ 2043112 h 3098834"/>
                  <a:gd name="connsiteX24" fmla="*/ 1881308 w 3938708"/>
                  <a:gd name="connsiteY24" fmla="*/ 2043113 h 3098834"/>
                  <a:gd name="connsiteX25" fmla="*/ 2057520 w 3938708"/>
                  <a:gd name="connsiteY25" fmla="*/ 1885951 h 3098834"/>
                  <a:gd name="connsiteX26" fmla="*/ 2181346 w 3938708"/>
                  <a:gd name="connsiteY26" fmla="*/ 1762125 h 3098834"/>
                  <a:gd name="connsiteX27" fmla="*/ 2309933 w 3938708"/>
                  <a:gd name="connsiteY27" fmla="*/ 1657350 h 3098834"/>
                  <a:gd name="connsiteX28" fmla="*/ 2409945 w 3938708"/>
                  <a:gd name="connsiteY28" fmla="*/ 1524000 h 3098834"/>
                  <a:gd name="connsiteX29" fmla="*/ 2481384 w 3938708"/>
                  <a:gd name="connsiteY29" fmla="*/ 1338262 h 3098834"/>
                  <a:gd name="connsiteX30" fmla="*/ 2552820 w 3938708"/>
                  <a:gd name="connsiteY30" fmla="*/ 1195388 h 3098834"/>
                  <a:gd name="connsiteX31" fmla="*/ 2643308 w 3938708"/>
                  <a:gd name="connsiteY31" fmla="*/ 1114424 h 3098834"/>
                  <a:gd name="connsiteX32" fmla="*/ 2786183 w 3938708"/>
                  <a:gd name="connsiteY32" fmla="*/ 1076325 h 3098834"/>
                  <a:gd name="connsiteX33" fmla="*/ 2919533 w 3938708"/>
                  <a:gd name="connsiteY33" fmla="*/ 1114425 h 3098834"/>
                  <a:gd name="connsiteX34" fmla="*/ 3029070 w 3938708"/>
                  <a:gd name="connsiteY34" fmla="*/ 1295400 h 3098834"/>
                  <a:gd name="connsiteX35" fmla="*/ 3257670 w 3938708"/>
                  <a:gd name="connsiteY35" fmla="*/ 1147763 h 3098834"/>
                  <a:gd name="connsiteX36" fmla="*/ 3367208 w 3938708"/>
                  <a:gd name="connsiteY36" fmla="*/ 1000125 h 3098834"/>
                  <a:gd name="connsiteX37" fmla="*/ 3429120 w 3938708"/>
                  <a:gd name="connsiteY37" fmla="*/ 885825 h 3098834"/>
                  <a:gd name="connsiteX38" fmla="*/ 3529133 w 3938708"/>
                  <a:gd name="connsiteY38" fmla="*/ 790575 h 3098834"/>
                  <a:gd name="connsiteX39" fmla="*/ 3614858 w 3938708"/>
                  <a:gd name="connsiteY39" fmla="*/ 676275 h 3098834"/>
                  <a:gd name="connsiteX40" fmla="*/ 3729158 w 3938708"/>
                  <a:gd name="connsiteY40" fmla="*/ 514350 h 3098834"/>
                  <a:gd name="connsiteX41" fmla="*/ 3786308 w 3938708"/>
                  <a:gd name="connsiteY41" fmla="*/ 285750 h 3098834"/>
                  <a:gd name="connsiteX42" fmla="*/ 3872033 w 3938708"/>
                  <a:gd name="connsiteY42" fmla="*/ 123825 h 3098834"/>
                  <a:gd name="connsiteX43" fmla="*/ 3938708 w 3938708"/>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15595 w 3939845"/>
                  <a:gd name="connsiteY17" fmla="*/ 2435225 h 3098834"/>
                  <a:gd name="connsiteX18" fmla="*/ 688645 w 3939845"/>
                  <a:gd name="connsiteY18" fmla="*/ 23495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15595 w 3939845"/>
                  <a:gd name="connsiteY17" fmla="*/ 2435225 h 3098834"/>
                  <a:gd name="connsiteX18" fmla="*/ 632765 w 3939845"/>
                  <a:gd name="connsiteY18" fmla="*/ 22479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98232 w 3939845"/>
                  <a:gd name="connsiteY20" fmla="*/ 2065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4661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9233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901370 w 3939845"/>
                  <a:gd name="connsiteY19" fmla="*/ 214788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855650 w 3939845"/>
                  <a:gd name="connsiteY19" fmla="*/ 216820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32765 w 3939845"/>
                  <a:gd name="connsiteY18" fmla="*/ 2247900 h 3098834"/>
                  <a:gd name="connsiteX19" fmla="*/ 860730 w 3939845"/>
                  <a:gd name="connsiteY19" fmla="*/ 21123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60730 w 3939845"/>
                  <a:gd name="connsiteY19" fmla="*/ 21123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86130 w 3939845"/>
                  <a:gd name="connsiteY19" fmla="*/ 2137728 h 3098834"/>
                  <a:gd name="connsiteX20" fmla="*/ 111187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86130 w 3939845"/>
                  <a:gd name="connsiteY19" fmla="*/ 2137728 h 3098834"/>
                  <a:gd name="connsiteX20" fmla="*/ 113219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132192 w 3939845"/>
                  <a:gd name="connsiteY20" fmla="*/ 2177098 h 3098834"/>
                  <a:gd name="connsiteX21" fmla="*/ 1426833 w 3939845"/>
                  <a:gd name="connsiteY21" fmla="*/ 2066925 h 3098834"/>
                  <a:gd name="connsiteX22" fmla="*/ 1658608 w 3939845"/>
                  <a:gd name="connsiteY22" fmla="*/ 2052637 h 3098834"/>
                  <a:gd name="connsiteX23" fmla="*/ 1777669 w 3939845"/>
                  <a:gd name="connsiteY23" fmla="*/ 2043112 h 3098834"/>
                  <a:gd name="connsiteX24" fmla="*/ 1882445 w 3939845"/>
                  <a:gd name="connsiteY24" fmla="*/ 2043113 h 3098834"/>
                  <a:gd name="connsiteX25" fmla="*/ 2058657 w 3939845"/>
                  <a:gd name="connsiteY25" fmla="*/ 1885951 h 3098834"/>
                  <a:gd name="connsiteX26" fmla="*/ 2182483 w 3939845"/>
                  <a:gd name="connsiteY26" fmla="*/ 1762125 h 3098834"/>
                  <a:gd name="connsiteX27" fmla="*/ 2311070 w 3939845"/>
                  <a:gd name="connsiteY27" fmla="*/ 1657350 h 3098834"/>
                  <a:gd name="connsiteX28" fmla="*/ 2411082 w 3939845"/>
                  <a:gd name="connsiteY28" fmla="*/ 1524000 h 3098834"/>
                  <a:gd name="connsiteX29" fmla="*/ 2482521 w 3939845"/>
                  <a:gd name="connsiteY29" fmla="*/ 1338262 h 3098834"/>
                  <a:gd name="connsiteX30" fmla="*/ 2553957 w 3939845"/>
                  <a:gd name="connsiteY30" fmla="*/ 1195388 h 3098834"/>
                  <a:gd name="connsiteX31" fmla="*/ 2644445 w 3939845"/>
                  <a:gd name="connsiteY31" fmla="*/ 1114424 h 3098834"/>
                  <a:gd name="connsiteX32" fmla="*/ 2787320 w 3939845"/>
                  <a:gd name="connsiteY32" fmla="*/ 1076325 h 3098834"/>
                  <a:gd name="connsiteX33" fmla="*/ 2920670 w 3939845"/>
                  <a:gd name="connsiteY33" fmla="*/ 1114425 h 3098834"/>
                  <a:gd name="connsiteX34" fmla="*/ 3030207 w 3939845"/>
                  <a:gd name="connsiteY34" fmla="*/ 1295400 h 3098834"/>
                  <a:gd name="connsiteX35" fmla="*/ 3258807 w 3939845"/>
                  <a:gd name="connsiteY35" fmla="*/ 1147763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66139 w 3939845"/>
                  <a:gd name="connsiteY20" fmla="*/ 216090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76299 w 3939845"/>
                  <a:gd name="connsiteY20" fmla="*/ 213550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58608 w 3939845"/>
                  <a:gd name="connsiteY23" fmla="*/ 20526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77669 w 3939845"/>
                  <a:gd name="connsiteY24" fmla="*/ 204311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882445 w 3939845"/>
                  <a:gd name="connsiteY25" fmla="*/ 204311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58657 w 3939845"/>
                  <a:gd name="connsiteY26" fmla="*/ 188595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73897 w 3939845"/>
                  <a:gd name="connsiteY26" fmla="*/ 1743711 h 3098834"/>
                  <a:gd name="connsiteX27" fmla="*/ 2182483 w 3939845"/>
                  <a:gd name="connsiteY27" fmla="*/ 176212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073897 w 3939845"/>
                  <a:gd name="connsiteY26" fmla="*/ 1743711 h 3098834"/>
                  <a:gd name="connsiteX27" fmla="*/ 224852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4852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11070 w 3939845"/>
                  <a:gd name="connsiteY28" fmla="*/ 16573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411082 w 3939845"/>
                  <a:gd name="connsiteY29" fmla="*/ 15240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82521 w 3939845"/>
                  <a:gd name="connsiteY30" fmla="*/ 133826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9538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44445 w 3939845"/>
                  <a:gd name="connsiteY32" fmla="*/ 11144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787320 w 3939845"/>
                  <a:gd name="connsiteY33" fmla="*/ 107632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20670 w 3939845"/>
                  <a:gd name="connsiteY34" fmla="*/ 1114425 h 3098834"/>
                  <a:gd name="connsiteX35" fmla="*/ 3030207 w 3939845"/>
                  <a:gd name="connsiteY35" fmla="*/ 129540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20670 w 3939845"/>
                  <a:gd name="connsiteY34" fmla="*/ 111442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61310 w 3939845"/>
                  <a:gd name="connsiteY34" fmla="*/ 104838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258807 w 3939845"/>
                  <a:gd name="connsiteY36" fmla="*/ 11477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09607 w 3939845"/>
                  <a:gd name="connsiteY36" fmla="*/ 1071563 h 3098834"/>
                  <a:gd name="connsiteX37" fmla="*/ 3368345 w 3939845"/>
                  <a:gd name="connsiteY37" fmla="*/ 1000125 h 3098834"/>
                  <a:gd name="connsiteX38" fmla="*/ 3430257 w 3939845"/>
                  <a:gd name="connsiteY38" fmla="*/ 885825 h 3098834"/>
                  <a:gd name="connsiteX39" fmla="*/ 3530270 w 3939845"/>
                  <a:gd name="connsiteY39" fmla="*/ 790575 h 3098834"/>
                  <a:gd name="connsiteX40" fmla="*/ 3615995 w 3939845"/>
                  <a:gd name="connsiteY40" fmla="*/ 676275 h 3098834"/>
                  <a:gd name="connsiteX41" fmla="*/ 3730295 w 3939845"/>
                  <a:gd name="connsiteY41" fmla="*/ 514350 h 3098834"/>
                  <a:gd name="connsiteX42" fmla="*/ 3787445 w 3939845"/>
                  <a:gd name="connsiteY42" fmla="*/ 285750 h 3098834"/>
                  <a:gd name="connsiteX43" fmla="*/ 3873170 w 3939845"/>
                  <a:gd name="connsiteY43" fmla="*/ 123825 h 3098834"/>
                  <a:gd name="connsiteX44" fmla="*/ 3939845 w 3939845"/>
                  <a:gd name="connsiteY44"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68345 w 3939845"/>
                  <a:gd name="connsiteY36" fmla="*/ 1000125 h 3098834"/>
                  <a:gd name="connsiteX37" fmla="*/ 3430257 w 3939845"/>
                  <a:gd name="connsiteY37" fmla="*/ 885825 h 3098834"/>
                  <a:gd name="connsiteX38" fmla="*/ 3530270 w 3939845"/>
                  <a:gd name="connsiteY38" fmla="*/ 790575 h 3098834"/>
                  <a:gd name="connsiteX39" fmla="*/ 3615995 w 3939845"/>
                  <a:gd name="connsiteY39" fmla="*/ 676275 h 3098834"/>
                  <a:gd name="connsiteX40" fmla="*/ 3730295 w 3939845"/>
                  <a:gd name="connsiteY40" fmla="*/ 514350 h 3098834"/>
                  <a:gd name="connsiteX41" fmla="*/ 3787445 w 3939845"/>
                  <a:gd name="connsiteY41" fmla="*/ 285750 h 3098834"/>
                  <a:gd name="connsiteX42" fmla="*/ 3873170 w 3939845"/>
                  <a:gd name="connsiteY42" fmla="*/ 123825 h 3098834"/>
                  <a:gd name="connsiteX43" fmla="*/ 3939845 w 3939845"/>
                  <a:gd name="connsiteY43"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368345 w 3939845"/>
                  <a:gd name="connsiteY36" fmla="*/ 1000125 h 3098834"/>
                  <a:gd name="connsiteX37" fmla="*/ 3530270 w 3939845"/>
                  <a:gd name="connsiteY37" fmla="*/ 7905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30270 w 3939845"/>
                  <a:gd name="connsiteY37" fmla="*/ 7905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15995 w 3939845"/>
                  <a:gd name="connsiteY38" fmla="*/ 67627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30295 w 3939845"/>
                  <a:gd name="connsiteY39" fmla="*/ 514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76015 w 3939845"/>
                  <a:gd name="connsiteY39" fmla="*/ 387350 h 3098834"/>
                  <a:gd name="connsiteX40" fmla="*/ 3787445 w 3939845"/>
                  <a:gd name="connsiteY40" fmla="*/ 285750 h 3098834"/>
                  <a:gd name="connsiteX41" fmla="*/ 3873170 w 3939845"/>
                  <a:gd name="connsiteY41" fmla="*/ 123825 h 3098834"/>
                  <a:gd name="connsiteX42" fmla="*/ 3939845 w 3939845"/>
                  <a:gd name="connsiteY42"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646475 w 3939845"/>
                  <a:gd name="connsiteY38" fmla="*/ 6356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575990 w 3939845"/>
                  <a:gd name="connsiteY37" fmla="*/ 739775 h 3098834"/>
                  <a:gd name="connsiteX38" fmla="*/ 3732835 w 3939845"/>
                  <a:gd name="connsiteY38" fmla="*/ 4578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732835 w 3939845"/>
                  <a:gd name="connsiteY38" fmla="*/ 45783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87445 w 3939845"/>
                  <a:gd name="connsiteY39" fmla="*/ 2857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73170 w 3939845"/>
                  <a:gd name="connsiteY40" fmla="*/ 12382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10220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426833 w 3939845"/>
                  <a:gd name="connsiteY22" fmla="*/ 206692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330313 w 3939845"/>
                  <a:gd name="connsiteY22" fmla="*/ 2122805 h 3098834"/>
                  <a:gd name="connsiteX23" fmla="*/ 1633208 w 3939845"/>
                  <a:gd name="connsiteY23" fmla="*/ 20018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1970 w 3939845"/>
                  <a:gd name="connsiteY0" fmla="*/ 2657475 h 3098834"/>
                  <a:gd name="connsiteX1" fmla="*/ 1705280 w 3939845"/>
                  <a:gd name="connsiteY1" fmla="*/ 2687320 h 3098834"/>
                  <a:gd name="connsiteX2" fmla="*/ 1554150 w 3939845"/>
                  <a:gd name="connsiteY2" fmla="*/ 2708275 h 3098834"/>
                  <a:gd name="connsiteX3" fmla="*/ 1428420 w 3939845"/>
                  <a:gd name="connsiteY3" fmla="*/ 2747010 h 3098834"/>
                  <a:gd name="connsiteX4" fmla="*/ 1263320 w 3939845"/>
                  <a:gd name="connsiteY4" fmla="*/ 2790825 h 3098834"/>
                  <a:gd name="connsiteX5" fmla="*/ 1139495 w 3939845"/>
                  <a:gd name="connsiteY5" fmla="*/ 2833687 h 3098834"/>
                  <a:gd name="connsiteX6" fmla="*/ 979792 w 3939845"/>
                  <a:gd name="connsiteY6" fmla="*/ 2861310 h 3098834"/>
                  <a:gd name="connsiteX7" fmla="*/ 863270 w 3939845"/>
                  <a:gd name="connsiteY7" fmla="*/ 2933700 h 3098834"/>
                  <a:gd name="connsiteX8" fmla="*/ 768338 w 3939845"/>
                  <a:gd name="connsiteY8" fmla="*/ 2986405 h 3098834"/>
                  <a:gd name="connsiteX9" fmla="*/ 653720 w 3939845"/>
                  <a:gd name="connsiteY9" fmla="*/ 3057525 h 3098834"/>
                  <a:gd name="connsiteX10" fmla="*/ 539420 w 3939845"/>
                  <a:gd name="connsiteY10" fmla="*/ 3095625 h 3098834"/>
                  <a:gd name="connsiteX11" fmla="*/ 406070 w 3939845"/>
                  <a:gd name="connsiteY11" fmla="*/ 3095625 h 3098834"/>
                  <a:gd name="connsiteX12" fmla="*/ 282245 w 3939845"/>
                  <a:gd name="connsiteY12" fmla="*/ 3086100 h 3098834"/>
                  <a:gd name="connsiteX13" fmla="*/ 139370 w 3939845"/>
                  <a:gd name="connsiteY13" fmla="*/ 3048000 h 3098834"/>
                  <a:gd name="connsiteX14" fmla="*/ 58090 w 3939845"/>
                  <a:gd name="connsiteY14" fmla="*/ 2949575 h 3098834"/>
                  <a:gd name="connsiteX15" fmla="*/ 5068 w 3939845"/>
                  <a:gd name="connsiteY15" fmla="*/ 2756535 h 3098834"/>
                  <a:gd name="connsiteX16" fmla="*/ 186677 w 3939845"/>
                  <a:gd name="connsiteY16" fmla="*/ 2548890 h 3098834"/>
                  <a:gd name="connsiteX17" fmla="*/ 400355 w 3939845"/>
                  <a:gd name="connsiteY17" fmla="*/ 2369185 h 3098834"/>
                  <a:gd name="connsiteX18" fmla="*/ 612445 w 3939845"/>
                  <a:gd name="connsiteY18" fmla="*/ 2217420 h 3098834"/>
                  <a:gd name="connsiteX19" fmla="*/ 830250 w 3939845"/>
                  <a:gd name="connsiteY19" fmla="*/ 2132648 h 3098834"/>
                  <a:gd name="connsiteX20" fmla="*/ 996619 w 3939845"/>
                  <a:gd name="connsiteY20" fmla="*/ 2125345 h 3098834"/>
                  <a:gd name="connsiteX21" fmla="*/ 1132192 w 3939845"/>
                  <a:gd name="connsiteY21" fmla="*/ 2177098 h 3098834"/>
                  <a:gd name="connsiteX22" fmla="*/ 1330313 w 3939845"/>
                  <a:gd name="connsiteY22" fmla="*/ 2122805 h 3098834"/>
                  <a:gd name="connsiteX23" fmla="*/ 1551928 w 3939845"/>
                  <a:gd name="connsiteY23" fmla="*/ 2027237 h 3098834"/>
                  <a:gd name="connsiteX24" fmla="*/ 1752269 w 3939845"/>
                  <a:gd name="connsiteY24" fmla="*/ 1931352 h 3098834"/>
                  <a:gd name="connsiteX25" fmla="*/ 1928165 w 3939845"/>
                  <a:gd name="connsiteY25" fmla="*/ 1850073 h 3098834"/>
                  <a:gd name="connsiteX26" fmla="*/ 2109457 w 3939845"/>
                  <a:gd name="connsiteY26" fmla="*/ 1799591 h 3098834"/>
                  <a:gd name="connsiteX27" fmla="*/ 2268843 w 3939845"/>
                  <a:gd name="connsiteY27" fmla="*/ 1797685 h 3098834"/>
                  <a:gd name="connsiteX28" fmla="*/ 2356790 w 3939845"/>
                  <a:gd name="connsiteY28" fmla="*/ 1631950 h 3098834"/>
                  <a:gd name="connsiteX29" fmla="*/ 2395842 w 3939845"/>
                  <a:gd name="connsiteY29" fmla="*/ 1447800 h 3098834"/>
                  <a:gd name="connsiteX30" fmla="*/ 2457121 w 3939845"/>
                  <a:gd name="connsiteY30" fmla="*/ 1292542 h 3098834"/>
                  <a:gd name="connsiteX31" fmla="*/ 2553957 w 3939845"/>
                  <a:gd name="connsiteY31" fmla="*/ 1139508 h 3098834"/>
                  <a:gd name="connsiteX32" fmla="*/ 2659685 w 3939845"/>
                  <a:gd name="connsiteY32" fmla="*/ 1063624 h 3098834"/>
                  <a:gd name="connsiteX33" fmla="*/ 2802560 w 3939845"/>
                  <a:gd name="connsiteY33" fmla="*/ 1061085 h 3098834"/>
                  <a:gd name="connsiteX34" fmla="*/ 2996870 w 3939845"/>
                  <a:gd name="connsiteY34" fmla="*/ 1022985 h 3098834"/>
                  <a:gd name="connsiteX35" fmla="*/ 3213087 w 3939845"/>
                  <a:gd name="connsiteY35" fmla="*/ 1000760 h 3098834"/>
                  <a:gd name="connsiteX36" fmla="*/ 3510585 w 3939845"/>
                  <a:gd name="connsiteY36" fmla="*/ 888365 h 3098834"/>
                  <a:gd name="connsiteX37" fmla="*/ 3642030 w 3939845"/>
                  <a:gd name="connsiteY37" fmla="*/ 526415 h 3098834"/>
                  <a:gd name="connsiteX38" fmla="*/ 3697275 w 3939845"/>
                  <a:gd name="connsiteY38" fmla="*/ 371475 h 3098834"/>
                  <a:gd name="connsiteX39" fmla="*/ 3762045 w 3939845"/>
                  <a:gd name="connsiteY39" fmla="*/ 184150 h 3098834"/>
                  <a:gd name="connsiteX40" fmla="*/ 3847770 w 3939845"/>
                  <a:gd name="connsiteY40" fmla="*/ 62865 h 3098834"/>
                  <a:gd name="connsiteX41" fmla="*/ 3939845 w 3939845"/>
                  <a:gd name="connsiteY41" fmla="*/ 0 h 3098834"/>
                  <a:gd name="connsiteX0" fmla="*/ 1896600 w 3944475"/>
                  <a:gd name="connsiteY0" fmla="*/ 2657475 h 3098834"/>
                  <a:gd name="connsiteX1" fmla="*/ 1709910 w 3944475"/>
                  <a:gd name="connsiteY1" fmla="*/ 2687320 h 3098834"/>
                  <a:gd name="connsiteX2" fmla="*/ 1558780 w 3944475"/>
                  <a:gd name="connsiteY2" fmla="*/ 2708275 h 3098834"/>
                  <a:gd name="connsiteX3" fmla="*/ 1433050 w 3944475"/>
                  <a:gd name="connsiteY3" fmla="*/ 2747010 h 3098834"/>
                  <a:gd name="connsiteX4" fmla="*/ 1267950 w 3944475"/>
                  <a:gd name="connsiteY4" fmla="*/ 2790825 h 3098834"/>
                  <a:gd name="connsiteX5" fmla="*/ 1144125 w 3944475"/>
                  <a:gd name="connsiteY5" fmla="*/ 2833687 h 3098834"/>
                  <a:gd name="connsiteX6" fmla="*/ 984422 w 3944475"/>
                  <a:gd name="connsiteY6" fmla="*/ 2861310 h 3098834"/>
                  <a:gd name="connsiteX7" fmla="*/ 867900 w 3944475"/>
                  <a:gd name="connsiteY7" fmla="*/ 2933700 h 3098834"/>
                  <a:gd name="connsiteX8" fmla="*/ 772968 w 3944475"/>
                  <a:gd name="connsiteY8" fmla="*/ 2986405 h 3098834"/>
                  <a:gd name="connsiteX9" fmla="*/ 658350 w 3944475"/>
                  <a:gd name="connsiteY9" fmla="*/ 3057525 h 3098834"/>
                  <a:gd name="connsiteX10" fmla="*/ 544050 w 3944475"/>
                  <a:gd name="connsiteY10" fmla="*/ 3095625 h 3098834"/>
                  <a:gd name="connsiteX11" fmla="*/ 410700 w 3944475"/>
                  <a:gd name="connsiteY11" fmla="*/ 3095625 h 3098834"/>
                  <a:gd name="connsiteX12" fmla="*/ 286875 w 3944475"/>
                  <a:gd name="connsiteY12" fmla="*/ 3086100 h 3098834"/>
                  <a:gd name="connsiteX13" fmla="*/ 144000 w 3944475"/>
                  <a:gd name="connsiteY13" fmla="*/ 3048000 h 3098834"/>
                  <a:gd name="connsiteX14" fmla="*/ 37320 w 3944475"/>
                  <a:gd name="connsiteY14" fmla="*/ 2949575 h 3098834"/>
                  <a:gd name="connsiteX15" fmla="*/ 9698 w 3944475"/>
                  <a:gd name="connsiteY15" fmla="*/ 2756535 h 3098834"/>
                  <a:gd name="connsiteX16" fmla="*/ 191307 w 3944475"/>
                  <a:gd name="connsiteY16" fmla="*/ 2548890 h 3098834"/>
                  <a:gd name="connsiteX17" fmla="*/ 404985 w 3944475"/>
                  <a:gd name="connsiteY17" fmla="*/ 2369185 h 3098834"/>
                  <a:gd name="connsiteX18" fmla="*/ 617075 w 3944475"/>
                  <a:gd name="connsiteY18" fmla="*/ 2217420 h 3098834"/>
                  <a:gd name="connsiteX19" fmla="*/ 834880 w 3944475"/>
                  <a:gd name="connsiteY19" fmla="*/ 2132648 h 3098834"/>
                  <a:gd name="connsiteX20" fmla="*/ 1001249 w 3944475"/>
                  <a:gd name="connsiteY20" fmla="*/ 2125345 h 3098834"/>
                  <a:gd name="connsiteX21" fmla="*/ 1136822 w 3944475"/>
                  <a:gd name="connsiteY21" fmla="*/ 2177098 h 3098834"/>
                  <a:gd name="connsiteX22" fmla="*/ 1334943 w 3944475"/>
                  <a:gd name="connsiteY22" fmla="*/ 2122805 h 3098834"/>
                  <a:gd name="connsiteX23" fmla="*/ 1556558 w 3944475"/>
                  <a:gd name="connsiteY23" fmla="*/ 2027237 h 3098834"/>
                  <a:gd name="connsiteX24" fmla="*/ 1756899 w 3944475"/>
                  <a:gd name="connsiteY24" fmla="*/ 1931352 h 3098834"/>
                  <a:gd name="connsiteX25" fmla="*/ 1932795 w 3944475"/>
                  <a:gd name="connsiteY25" fmla="*/ 1850073 h 3098834"/>
                  <a:gd name="connsiteX26" fmla="*/ 2114087 w 3944475"/>
                  <a:gd name="connsiteY26" fmla="*/ 1799591 h 3098834"/>
                  <a:gd name="connsiteX27" fmla="*/ 2273473 w 3944475"/>
                  <a:gd name="connsiteY27" fmla="*/ 1797685 h 3098834"/>
                  <a:gd name="connsiteX28" fmla="*/ 2361420 w 3944475"/>
                  <a:gd name="connsiteY28" fmla="*/ 1631950 h 3098834"/>
                  <a:gd name="connsiteX29" fmla="*/ 2400472 w 3944475"/>
                  <a:gd name="connsiteY29" fmla="*/ 1447800 h 3098834"/>
                  <a:gd name="connsiteX30" fmla="*/ 2461751 w 3944475"/>
                  <a:gd name="connsiteY30" fmla="*/ 1292542 h 3098834"/>
                  <a:gd name="connsiteX31" fmla="*/ 2558587 w 3944475"/>
                  <a:gd name="connsiteY31" fmla="*/ 1139508 h 3098834"/>
                  <a:gd name="connsiteX32" fmla="*/ 2664315 w 3944475"/>
                  <a:gd name="connsiteY32" fmla="*/ 1063624 h 3098834"/>
                  <a:gd name="connsiteX33" fmla="*/ 2807190 w 3944475"/>
                  <a:gd name="connsiteY33" fmla="*/ 1061085 h 3098834"/>
                  <a:gd name="connsiteX34" fmla="*/ 3001500 w 3944475"/>
                  <a:gd name="connsiteY34" fmla="*/ 1022985 h 3098834"/>
                  <a:gd name="connsiteX35" fmla="*/ 3217717 w 3944475"/>
                  <a:gd name="connsiteY35" fmla="*/ 1000760 h 3098834"/>
                  <a:gd name="connsiteX36" fmla="*/ 3515215 w 3944475"/>
                  <a:gd name="connsiteY36" fmla="*/ 888365 h 3098834"/>
                  <a:gd name="connsiteX37" fmla="*/ 3646660 w 3944475"/>
                  <a:gd name="connsiteY37" fmla="*/ 526415 h 3098834"/>
                  <a:gd name="connsiteX38" fmla="*/ 3701905 w 3944475"/>
                  <a:gd name="connsiteY38" fmla="*/ 371475 h 3098834"/>
                  <a:gd name="connsiteX39" fmla="*/ 3766675 w 3944475"/>
                  <a:gd name="connsiteY39" fmla="*/ 184150 h 3098834"/>
                  <a:gd name="connsiteX40" fmla="*/ 3852400 w 3944475"/>
                  <a:gd name="connsiteY40" fmla="*/ 62865 h 3098834"/>
                  <a:gd name="connsiteX41" fmla="*/ 3944475 w 3944475"/>
                  <a:gd name="connsiteY41" fmla="*/ 0 h 3098834"/>
                  <a:gd name="connsiteX0" fmla="*/ 1901291 w 3949166"/>
                  <a:gd name="connsiteY0" fmla="*/ 2657475 h 3098834"/>
                  <a:gd name="connsiteX1" fmla="*/ 1714601 w 3949166"/>
                  <a:gd name="connsiteY1" fmla="*/ 2687320 h 3098834"/>
                  <a:gd name="connsiteX2" fmla="*/ 1563471 w 3949166"/>
                  <a:gd name="connsiteY2" fmla="*/ 2708275 h 3098834"/>
                  <a:gd name="connsiteX3" fmla="*/ 1437741 w 3949166"/>
                  <a:gd name="connsiteY3" fmla="*/ 2747010 h 3098834"/>
                  <a:gd name="connsiteX4" fmla="*/ 1272641 w 3949166"/>
                  <a:gd name="connsiteY4" fmla="*/ 2790825 h 3098834"/>
                  <a:gd name="connsiteX5" fmla="*/ 1148816 w 3949166"/>
                  <a:gd name="connsiteY5" fmla="*/ 2833687 h 3098834"/>
                  <a:gd name="connsiteX6" fmla="*/ 989113 w 3949166"/>
                  <a:gd name="connsiteY6" fmla="*/ 2861310 h 3098834"/>
                  <a:gd name="connsiteX7" fmla="*/ 872591 w 3949166"/>
                  <a:gd name="connsiteY7" fmla="*/ 2933700 h 3098834"/>
                  <a:gd name="connsiteX8" fmla="*/ 777659 w 3949166"/>
                  <a:gd name="connsiteY8" fmla="*/ 2986405 h 3098834"/>
                  <a:gd name="connsiteX9" fmla="*/ 663041 w 3949166"/>
                  <a:gd name="connsiteY9" fmla="*/ 3057525 h 3098834"/>
                  <a:gd name="connsiteX10" fmla="*/ 548741 w 3949166"/>
                  <a:gd name="connsiteY10" fmla="*/ 3095625 h 3098834"/>
                  <a:gd name="connsiteX11" fmla="*/ 415391 w 3949166"/>
                  <a:gd name="connsiteY11" fmla="*/ 3095625 h 3098834"/>
                  <a:gd name="connsiteX12" fmla="*/ 291566 w 3949166"/>
                  <a:gd name="connsiteY12" fmla="*/ 3086100 h 3098834"/>
                  <a:gd name="connsiteX13" fmla="*/ 148691 w 3949166"/>
                  <a:gd name="connsiteY13" fmla="*/ 3048000 h 3098834"/>
                  <a:gd name="connsiteX14" fmla="*/ 26771 w 3949166"/>
                  <a:gd name="connsiteY14" fmla="*/ 2949575 h 3098834"/>
                  <a:gd name="connsiteX15" fmla="*/ 14389 w 3949166"/>
                  <a:gd name="connsiteY15" fmla="*/ 2756535 h 3098834"/>
                  <a:gd name="connsiteX16" fmla="*/ 195998 w 3949166"/>
                  <a:gd name="connsiteY16" fmla="*/ 2548890 h 3098834"/>
                  <a:gd name="connsiteX17" fmla="*/ 409676 w 3949166"/>
                  <a:gd name="connsiteY17" fmla="*/ 2369185 h 3098834"/>
                  <a:gd name="connsiteX18" fmla="*/ 621766 w 3949166"/>
                  <a:gd name="connsiteY18" fmla="*/ 2217420 h 3098834"/>
                  <a:gd name="connsiteX19" fmla="*/ 839571 w 3949166"/>
                  <a:gd name="connsiteY19" fmla="*/ 2132648 h 3098834"/>
                  <a:gd name="connsiteX20" fmla="*/ 1005940 w 3949166"/>
                  <a:gd name="connsiteY20" fmla="*/ 2125345 h 3098834"/>
                  <a:gd name="connsiteX21" fmla="*/ 1141513 w 3949166"/>
                  <a:gd name="connsiteY21" fmla="*/ 2177098 h 3098834"/>
                  <a:gd name="connsiteX22" fmla="*/ 1339634 w 3949166"/>
                  <a:gd name="connsiteY22" fmla="*/ 2122805 h 3098834"/>
                  <a:gd name="connsiteX23" fmla="*/ 1561249 w 3949166"/>
                  <a:gd name="connsiteY23" fmla="*/ 2027237 h 3098834"/>
                  <a:gd name="connsiteX24" fmla="*/ 1761590 w 3949166"/>
                  <a:gd name="connsiteY24" fmla="*/ 1931352 h 3098834"/>
                  <a:gd name="connsiteX25" fmla="*/ 1937486 w 3949166"/>
                  <a:gd name="connsiteY25" fmla="*/ 1850073 h 3098834"/>
                  <a:gd name="connsiteX26" fmla="*/ 2118778 w 3949166"/>
                  <a:gd name="connsiteY26" fmla="*/ 1799591 h 3098834"/>
                  <a:gd name="connsiteX27" fmla="*/ 2278164 w 3949166"/>
                  <a:gd name="connsiteY27" fmla="*/ 1797685 h 3098834"/>
                  <a:gd name="connsiteX28" fmla="*/ 2366111 w 3949166"/>
                  <a:gd name="connsiteY28" fmla="*/ 1631950 h 3098834"/>
                  <a:gd name="connsiteX29" fmla="*/ 2405163 w 3949166"/>
                  <a:gd name="connsiteY29" fmla="*/ 1447800 h 3098834"/>
                  <a:gd name="connsiteX30" fmla="*/ 2466442 w 3949166"/>
                  <a:gd name="connsiteY30" fmla="*/ 1292542 h 3098834"/>
                  <a:gd name="connsiteX31" fmla="*/ 2563278 w 3949166"/>
                  <a:gd name="connsiteY31" fmla="*/ 1139508 h 3098834"/>
                  <a:gd name="connsiteX32" fmla="*/ 2669006 w 3949166"/>
                  <a:gd name="connsiteY32" fmla="*/ 1063624 h 3098834"/>
                  <a:gd name="connsiteX33" fmla="*/ 2811881 w 3949166"/>
                  <a:gd name="connsiteY33" fmla="*/ 1061085 h 3098834"/>
                  <a:gd name="connsiteX34" fmla="*/ 3006191 w 3949166"/>
                  <a:gd name="connsiteY34" fmla="*/ 1022985 h 3098834"/>
                  <a:gd name="connsiteX35" fmla="*/ 3222408 w 3949166"/>
                  <a:gd name="connsiteY35" fmla="*/ 1000760 h 3098834"/>
                  <a:gd name="connsiteX36" fmla="*/ 3519906 w 3949166"/>
                  <a:gd name="connsiteY36" fmla="*/ 888365 h 3098834"/>
                  <a:gd name="connsiteX37" fmla="*/ 3651351 w 3949166"/>
                  <a:gd name="connsiteY37" fmla="*/ 526415 h 3098834"/>
                  <a:gd name="connsiteX38" fmla="*/ 3706596 w 3949166"/>
                  <a:gd name="connsiteY38" fmla="*/ 371475 h 3098834"/>
                  <a:gd name="connsiteX39" fmla="*/ 3771366 w 3949166"/>
                  <a:gd name="connsiteY39" fmla="*/ 184150 h 3098834"/>
                  <a:gd name="connsiteX40" fmla="*/ 3857091 w 3949166"/>
                  <a:gd name="connsiteY40" fmla="*/ 62865 h 3098834"/>
                  <a:gd name="connsiteX41" fmla="*/ 3949166 w 3949166"/>
                  <a:gd name="connsiteY41" fmla="*/ 0 h 3098834"/>
                  <a:gd name="connsiteX0" fmla="*/ 1901291 w 3949166"/>
                  <a:gd name="connsiteY0" fmla="*/ 2657475 h 3098834"/>
                  <a:gd name="connsiteX1" fmla="*/ 1714601 w 3949166"/>
                  <a:gd name="connsiteY1" fmla="*/ 2687320 h 3098834"/>
                  <a:gd name="connsiteX2" fmla="*/ 1563471 w 3949166"/>
                  <a:gd name="connsiteY2" fmla="*/ 2708275 h 3098834"/>
                  <a:gd name="connsiteX3" fmla="*/ 1437741 w 3949166"/>
                  <a:gd name="connsiteY3" fmla="*/ 2747010 h 3098834"/>
                  <a:gd name="connsiteX4" fmla="*/ 1272641 w 3949166"/>
                  <a:gd name="connsiteY4" fmla="*/ 2790825 h 3098834"/>
                  <a:gd name="connsiteX5" fmla="*/ 1148816 w 3949166"/>
                  <a:gd name="connsiteY5" fmla="*/ 2833687 h 3098834"/>
                  <a:gd name="connsiteX6" fmla="*/ 989113 w 3949166"/>
                  <a:gd name="connsiteY6" fmla="*/ 2861310 h 3098834"/>
                  <a:gd name="connsiteX7" fmla="*/ 872591 w 3949166"/>
                  <a:gd name="connsiteY7" fmla="*/ 2933700 h 3098834"/>
                  <a:gd name="connsiteX8" fmla="*/ 777659 w 3949166"/>
                  <a:gd name="connsiteY8" fmla="*/ 2986405 h 3098834"/>
                  <a:gd name="connsiteX9" fmla="*/ 663041 w 3949166"/>
                  <a:gd name="connsiteY9" fmla="*/ 3057525 h 3098834"/>
                  <a:gd name="connsiteX10" fmla="*/ 548741 w 3949166"/>
                  <a:gd name="connsiteY10" fmla="*/ 3095625 h 3098834"/>
                  <a:gd name="connsiteX11" fmla="*/ 415391 w 3949166"/>
                  <a:gd name="connsiteY11" fmla="*/ 3095625 h 3098834"/>
                  <a:gd name="connsiteX12" fmla="*/ 291566 w 3949166"/>
                  <a:gd name="connsiteY12" fmla="*/ 3086100 h 3098834"/>
                  <a:gd name="connsiteX13" fmla="*/ 148691 w 3949166"/>
                  <a:gd name="connsiteY13" fmla="*/ 3048000 h 3098834"/>
                  <a:gd name="connsiteX14" fmla="*/ 26771 w 3949166"/>
                  <a:gd name="connsiteY14" fmla="*/ 2949575 h 3098834"/>
                  <a:gd name="connsiteX15" fmla="*/ 14389 w 3949166"/>
                  <a:gd name="connsiteY15" fmla="*/ 2756535 h 3098834"/>
                  <a:gd name="connsiteX16" fmla="*/ 195998 w 3949166"/>
                  <a:gd name="connsiteY16" fmla="*/ 2548890 h 3098834"/>
                  <a:gd name="connsiteX17" fmla="*/ 409676 w 3949166"/>
                  <a:gd name="connsiteY17" fmla="*/ 2369185 h 3098834"/>
                  <a:gd name="connsiteX18" fmla="*/ 621766 w 3949166"/>
                  <a:gd name="connsiteY18" fmla="*/ 2217420 h 3098834"/>
                  <a:gd name="connsiteX19" fmla="*/ 839571 w 3949166"/>
                  <a:gd name="connsiteY19" fmla="*/ 2132648 h 3098834"/>
                  <a:gd name="connsiteX20" fmla="*/ 1005940 w 3949166"/>
                  <a:gd name="connsiteY20" fmla="*/ 2125345 h 3098834"/>
                  <a:gd name="connsiteX21" fmla="*/ 1141513 w 3949166"/>
                  <a:gd name="connsiteY21" fmla="*/ 2177098 h 3098834"/>
                  <a:gd name="connsiteX22" fmla="*/ 1339634 w 3949166"/>
                  <a:gd name="connsiteY22" fmla="*/ 2122805 h 3098834"/>
                  <a:gd name="connsiteX23" fmla="*/ 1561249 w 3949166"/>
                  <a:gd name="connsiteY23" fmla="*/ 2027237 h 3098834"/>
                  <a:gd name="connsiteX24" fmla="*/ 1761590 w 3949166"/>
                  <a:gd name="connsiteY24" fmla="*/ 1931352 h 3098834"/>
                  <a:gd name="connsiteX25" fmla="*/ 1937486 w 3949166"/>
                  <a:gd name="connsiteY25" fmla="*/ 1850073 h 3098834"/>
                  <a:gd name="connsiteX26" fmla="*/ 2118778 w 3949166"/>
                  <a:gd name="connsiteY26" fmla="*/ 1799591 h 3098834"/>
                  <a:gd name="connsiteX27" fmla="*/ 2278164 w 3949166"/>
                  <a:gd name="connsiteY27" fmla="*/ 1797685 h 3098834"/>
                  <a:gd name="connsiteX28" fmla="*/ 2366111 w 3949166"/>
                  <a:gd name="connsiteY28" fmla="*/ 1631950 h 3098834"/>
                  <a:gd name="connsiteX29" fmla="*/ 2405163 w 3949166"/>
                  <a:gd name="connsiteY29" fmla="*/ 1447800 h 3098834"/>
                  <a:gd name="connsiteX30" fmla="*/ 2466442 w 3949166"/>
                  <a:gd name="connsiteY30" fmla="*/ 1292542 h 3098834"/>
                  <a:gd name="connsiteX31" fmla="*/ 2563278 w 3949166"/>
                  <a:gd name="connsiteY31" fmla="*/ 1139508 h 3098834"/>
                  <a:gd name="connsiteX32" fmla="*/ 2669006 w 3949166"/>
                  <a:gd name="connsiteY32" fmla="*/ 1063624 h 3098834"/>
                  <a:gd name="connsiteX33" fmla="*/ 2811881 w 3949166"/>
                  <a:gd name="connsiteY33" fmla="*/ 1061085 h 3098834"/>
                  <a:gd name="connsiteX34" fmla="*/ 3006191 w 3949166"/>
                  <a:gd name="connsiteY34" fmla="*/ 1022985 h 3098834"/>
                  <a:gd name="connsiteX35" fmla="*/ 3222408 w 3949166"/>
                  <a:gd name="connsiteY35" fmla="*/ 1000760 h 3098834"/>
                  <a:gd name="connsiteX36" fmla="*/ 3519906 w 3949166"/>
                  <a:gd name="connsiteY36" fmla="*/ 888365 h 3098834"/>
                  <a:gd name="connsiteX37" fmla="*/ 3651351 w 3949166"/>
                  <a:gd name="connsiteY37" fmla="*/ 526415 h 3098834"/>
                  <a:gd name="connsiteX38" fmla="*/ 3706596 w 3949166"/>
                  <a:gd name="connsiteY38" fmla="*/ 371475 h 3098834"/>
                  <a:gd name="connsiteX39" fmla="*/ 3771366 w 3949166"/>
                  <a:gd name="connsiteY39" fmla="*/ 184150 h 3098834"/>
                  <a:gd name="connsiteX40" fmla="*/ 3857091 w 3949166"/>
                  <a:gd name="connsiteY40" fmla="*/ 62865 h 3098834"/>
                  <a:gd name="connsiteX41" fmla="*/ 3949166 w 3949166"/>
                  <a:gd name="connsiteY41" fmla="*/ 0 h 3098834"/>
                  <a:gd name="connsiteX0" fmla="*/ 1901291 w 3857091"/>
                  <a:gd name="connsiteY0" fmla="*/ 2594610 h 3035969"/>
                  <a:gd name="connsiteX1" fmla="*/ 1714601 w 3857091"/>
                  <a:gd name="connsiteY1" fmla="*/ 2624455 h 3035969"/>
                  <a:gd name="connsiteX2" fmla="*/ 1563471 w 3857091"/>
                  <a:gd name="connsiteY2" fmla="*/ 2645410 h 3035969"/>
                  <a:gd name="connsiteX3" fmla="*/ 1437741 w 3857091"/>
                  <a:gd name="connsiteY3" fmla="*/ 2684145 h 3035969"/>
                  <a:gd name="connsiteX4" fmla="*/ 1272641 w 3857091"/>
                  <a:gd name="connsiteY4" fmla="*/ 2727960 h 3035969"/>
                  <a:gd name="connsiteX5" fmla="*/ 1148816 w 3857091"/>
                  <a:gd name="connsiteY5" fmla="*/ 2770822 h 3035969"/>
                  <a:gd name="connsiteX6" fmla="*/ 989113 w 3857091"/>
                  <a:gd name="connsiteY6" fmla="*/ 2798445 h 3035969"/>
                  <a:gd name="connsiteX7" fmla="*/ 872591 w 3857091"/>
                  <a:gd name="connsiteY7" fmla="*/ 2870835 h 3035969"/>
                  <a:gd name="connsiteX8" fmla="*/ 777659 w 3857091"/>
                  <a:gd name="connsiteY8" fmla="*/ 2923540 h 3035969"/>
                  <a:gd name="connsiteX9" fmla="*/ 663041 w 3857091"/>
                  <a:gd name="connsiteY9" fmla="*/ 2994660 h 3035969"/>
                  <a:gd name="connsiteX10" fmla="*/ 548741 w 3857091"/>
                  <a:gd name="connsiteY10" fmla="*/ 3032760 h 3035969"/>
                  <a:gd name="connsiteX11" fmla="*/ 415391 w 3857091"/>
                  <a:gd name="connsiteY11" fmla="*/ 3032760 h 3035969"/>
                  <a:gd name="connsiteX12" fmla="*/ 291566 w 3857091"/>
                  <a:gd name="connsiteY12" fmla="*/ 3023235 h 3035969"/>
                  <a:gd name="connsiteX13" fmla="*/ 148691 w 3857091"/>
                  <a:gd name="connsiteY13" fmla="*/ 2985135 h 3035969"/>
                  <a:gd name="connsiteX14" fmla="*/ 26771 w 3857091"/>
                  <a:gd name="connsiteY14" fmla="*/ 2886710 h 3035969"/>
                  <a:gd name="connsiteX15" fmla="*/ 14389 w 3857091"/>
                  <a:gd name="connsiteY15" fmla="*/ 2693670 h 3035969"/>
                  <a:gd name="connsiteX16" fmla="*/ 195998 w 3857091"/>
                  <a:gd name="connsiteY16" fmla="*/ 2486025 h 3035969"/>
                  <a:gd name="connsiteX17" fmla="*/ 409676 w 3857091"/>
                  <a:gd name="connsiteY17" fmla="*/ 2306320 h 3035969"/>
                  <a:gd name="connsiteX18" fmla="*/ 621766 w 3857091"/>
                  <a:gd name="connsiteY18" fmla="*/ 2154555 h 3035969"/>
                  <a:gd name="connsiteX19" fmla="*/ 839571 w 3857091"/>
                  <a:gd name="connsiteY19" fmla="*/ 2069783 h 3035969"/>
                  <a:gd name="connsiteX20" fmla="*/ 1005940 w 3857091"/>
                  <a:gd name="connsiteY20" fmla="*/ 2062480 h 3035969"/>
                  <a:gd name="connsiteX21" fmla="*/ 1141513 w 3857091"/>
                  <a:gd name="connsiteY21" fmla="*/ 2114233 h 3035969"/>
                  <a:gd name="connsiteX22" fmla="*/ 1339634 w 3857091"/>
                  <a:gd name="connsiteY22" fmla="*/ 2059940 h 3035969"/>
                  <a:gd name="connsiteX23" fmla="*/ 1561249 w 3857091"/>
                  <a:gd name="connsiteY23" fmla="*/ 1964372 h 3035969"/>
                  <a:gd name="connsiteX24" fmla="*/ 1761590 w 3857091"/>
                  <a:gd name="connsiteY24" fmla="*/ 1868487 h 3035969"/>
                  <a:gd name="connsiteX25" fmla="*/ 1937486 w 3857091"/>
                  <a:gd name="connsiteY25" fmla="*/ 1787208 h 3035969"/>
                  <a:gd name="connsiteX26" fmla="*/ 2118778 w 3857091"/>
                  <a:gd name="connsiteY26" fmla="*/ 1736726 h 3035969"/>
                  <a:gd name="connsiteX27" fmla="*/ 2278164 w 3857091"/>
                  <a:gd name="connsiteY27" fmla="*/ 1734820 h 3035969"/>
                  <a:gd name="connsiteX28" fmla="*/ 2366111 w 3857091"/>
                  <a:gd name="connsiteY28" fmla="*/ 1569085 h 3035969"/>
                  <a:gd name="connsiteX29" fmla="*/ 2405163 w 3857091"/>
                  <a:gd name="connsiteY29" fmla="*/ 1384935 h 3035969"/>
                  <a:gd name="connsiteX30" fmla="*/ 2466442 w 3857091"/>
                  <a:gd name="connsiteY30" fmla="*/ 1229677 h 3035969"/>
                  <a:gd name="connsiteX31" fmla="*/ 2563278 w 3857091"/>
                  <a:gd name="connsiteY31" fmla="*/ 1076643 h 3035969"/>
                  <a:gd name="connsiteX32" fmla="*/ 2669006 w 3857091"/>
                  <a:gd name="connsiteY32" fmla="*/ 1000759 h 3035969"/>
                  <a:gd name="connsiteX33" fmla="*/ 2811881 w 3857091"/>
                  <a:gd name="connsiteY33" fmla="*/ 998220 h 3035969"/>
                  <a:gd name="connsiteX34" fmla="*/ 3006191 w 3857091"/>
                  <a:gd name="connsiteY34" fmla="*/ 960120 h 3035969"/>
                  <a:gd name="connsiteX35" fmla="*/ 3222408 w 3857091"/>
                  <a:gd name="connsiteY35" fmla="*/ 937895 h 3035969"/>
                  <a:gd name="connsiteX36" fmla="*/ 3519906 w 3857091"/>
                  <a:gd name="connsiteY36" fmla="*/ 825500 h 3035969"/>
                  <a:gd name="connsiteX37" fmla="*/ 3651351 w 3857091"/>
                  <a:gd name="connsiteY37" fmla="*/ 463550 h 3035969"/>
                  <a:gd name="connsiteX38" fmla="*/ 3706596 w 3857091"/>
                  <a:gd name="connsiteY38" fmla="*/ 308610 h 3035969"/>
                  <a:gd name="connsiteX39" fmla="*/ 3771366 w 3857091"/>
                  <a:gd name="connsiteY39" fmla="*/ 121285 h 3035969"/>
                  <a:gd name="connsiteX40" fmla="*/ 3857091 w 3857091"/>
                  <a:gd name="connsiteY40" fmla="*/ 0 h 3035969"/>
                  <a:gd name="connsiteX0" fmla="*/ 1901291 w 3771366"/>
                  <a:gd name="connsiteY0" fmla="*/ 2473325 h 2914684"/>
                  <a:gd name="connsiteX1" fmla="*/ 1714601 w 3771366"/>
                  <a:gd name="connsiteY1" fmla="*/ 2503170 h 2914684"/>
                  <a:gd name="connsiteX2" fmla="*/ 1563471 w 3771366"/>
                  <a:gd name="connsiteY2" fmla="*/ 2524125 h 2914684"/>
                  <a:gd name="connsiteX3" fmla="*/ 1437741 w 3771366"/>
                  <a:gd name="connsiteY3" fmla="*/ 2562860 h 2914684"/>
                  <a:gd name="connsiteX4" fmla="*/ 1272641 w 3771366"/>
                  <a:gd name="connsiteY4" fmla="*/ 2606675 h 2914684"/>
                  <a:gd name="connsiteX5" fmla="*/ 1148816 w 3771366"/>
                  <a:gd name="connsiteY5" fmla="*/ 2649537 h 2914684"/>
                  <a:gd name="connsiteX6" fmla="*/ 989113 w 3771366"/>
                  <a:gd name="connsiteY6" fmla="*/ 2677160 h 2914684"/>
                  <a:gd name="connsiteX7" fmla="*/ 872591 w 3771366"/>
                  <a:gd name="connsiteY7" fmla="*/ 2749550 h 2914684"/>
                  <a:gd name="connsiteX8" fmla="*/ 777659 w 3771366"/>
                  <a:gd name="connsiteY8" fmla="*/ 2802255 h 2914684"/>
                  <a:gd name="connsiteX9" fmla="*/ 663041 w 3771366"/>
                  <a:gd name="connsiteY9" fmla="*/ 2873375 h 2914684"/>
                  <a:gd name="connsiteX10" fmla="*/ 548741 w 3771366"/>
                  <a:gd name="connsiteY10" fmla="*/ 2911475 h 2914684"/>
                  <a:gd name="connsiteX11" fmla="*/ 415391 w 3771366"/>
                  <a:gd name="connsiteY11" fmla="*/ 2911475 h 2914684"/>
                  <a:gd name="connsiteX12" fmla="*/ 291566 w 3771366"/>
                  <a:gd name="connsiteY12" fmla="*/ 2901950 h 2914684"/>
                  <a:gd name="connsiteX13" fmla="*/ 148691 w 3771366"/>
                  <a:gd name="connsiteY13" fmla="*/ 2863850 h 2914684"/>
                  <a:gd name="connsiteX14" fmla="*/ 26771 w 3771366"/>
                  <a:gd name="connsiteY14" fmla="*/ 2765425 h 2914684"/>
                  <a:gd name="connsiteX15" fmla="*/ 14389 w 3771366"/>
                  <a:gd name="connsiteY15" fmla="*/ 2572385 h 2914684"/>
                  <a:gd name="connsiteX16" fmla="*/ 195998 w 3771366"/>
                  <a:gd name="connsiteY16" fmla="*/ 2364740 h 2914684"/>
                  <a:gd name="connsiteX17" fmla="*/ 409676 w 3771366"/>
                  <a:gd name="connsiteY17" fmla="*/ 2185035 h 2914684"/>
                  <a:gd name="connsiteX18" fmla="*/ 621766 w 3771366"/>
                  <a:gd name="connsiteY18" fmla="*/ 2033270 h 2914684"/>
                  <a:gd name="connsiteX19" fmla="*/ 839571 w 3771366"/>
                  <a:gd name="connsiteY19" fmla="*/ 1948498 h 2914684"/>
                  <a:gd name="connsiteX20" fmla="*/ 1005940 w 3771366"/>
                  <a:gd name="connsiteY20" fmla="*/ 1941195 h 2914684"/>
                  <a:gd name="connsiteX21" fmla="*/ 1141513 w 3771366"/>
                  <a:gd name="connsiteY21" fmla="*/ 1992948 h 2914684"/>
                  <a:gd name="connsiteX22" fmla="*/ 1339634 w 3771366"/>
                  <a:gd name="connsiteY22" fmla="*/ 1938655 h 2914684"/>
                  <a:gd name="connsiteX23" fmla="*/ 1561249 w 3771366"/>
                  <a:gd name="connsiteY23" fmla="*/ 1843087 h 2914684"/>
                  <a:gd name="connsiteX24" fmla="*/ 1761590 w 3771366"/>
                  <a:gd name="connsiteY24" fmla="*/ 1747202 h 2914684"/>
                  <a:gd name="connsiteX25" fmla="*/ 1937486 w 3771366"/>
                  <a:gd name="connsiteY25" fmla="*/ 1665923 h 2914684"/>
                  <a:gd name="connsiteX26" fmla="*/ 2118778 w 3771366"/>
                  <a:gd name="connsiteY26" fmla="*/ 1615441 h 2914684"/>
                  <a:gd name="connsiteX27" fmla="*/ 2278164 w 3771366"/>
                  <a:gd name="connsiteY27" fmla="*/ 1613535 h 2914684"/>
                  <a:gd name="connsiteX28" fmla="*/ 2366111 w 3771366"/>
                  <a:gd name="connsiteY28" fmla="*/ 1447800 h 2914684"/>
                  <a:gd name="connsiteX29" fmla="*/ 2405163 w 3771366"/>
                  <a:gd name="connsiteY29" fmla="*/ 1263650 h 2914684"/>
                  <a:gd name="connsiteX30" fmla="*/ 2466442 w 3771366"/>
                  <a:gd name="connsiteY30" fmla="*/ 1108392 h 2914684"/>
                  <a:gd name="connsiteX31" fmla="*/ 2563278 w 3771366"/>
                  <a:gd name="connsiteY31" fmla="*/ 955358 h 2914684"/>
                  <a:gd name="connsiteX32" fmla="*/ 2669006 w 3771366"/>
                  <a:gd name="connsiteY32" fmla="*/ 879474 h 2914684"/>
                  <a:gd name="connsiteX33" fmla="*/ 2811881 w 3771366"/>
                  <a:gd name="connsiteY33" fmla="*/ 876935 h 2914684"/>
                  <a:gd name="connsiteX34" fmla="*/ 3006191 w 3771366"/>
                  <a:gd name="connsiteY34" fmla="*/ 838835 h 2914684"/>
                  <a:gd name="connsiteX35" fmla="*/ 3222408 w 3771366"/>
                  <a:gd name="connsiteY35" fmla="*/ 816610 h 2914684"/>
                  <a:gd name="connsiteX36" fmla="*/ 3519906 w 3771366"/>
                  <a:gd name="connsiteY36" fmla="*/ 704215 h 2914684"/>
                  <a:gd name="connsiteX37" fmla="*/ 3651351 w 3771366"/>
                  <a:gd name="connsiteY37" fmla="*/ 342265 h 2914684"/>
                  <a:gd name="connsiteX38" fmla="*/ 3706596 w 3771366"/>
                  <a:gd name="connsiteY38" fmla="*/ 187325 h 2914684"/>
                  <a:gd name="connsiteX39" fmla="*/ 3771366 w 3771366"/>
                  <a:gd name="connsiteY39" fmla="*/ 0 h 2914684"/>
                  <a:gd name="connsiteX0" fmla="*/ 1901291 w 3706596"/>
                  <a:gd name="connsiteY0" fmla="*/ 2286000 h 2727359"/>
                  <a:gd name="connsiteX1" fmla="*/ 1714601 w 3706596"/>
                  <a:gd name="connsiteY1" fmla="*/ 2315845 h 2727359"/>
                  <a:gd name="connsiteX2" fmla="*/ 1563471 w 3706596"/>
                  <a:gd name="connsiteY2" fmla="*/ 2336800 h 2727359"/>
                  <a:gd name="connsiteX3" fmla="*/ 1437741 w 3706596"/>
                  <a:gd name="connsiteY3" fmla="*/ 2375535 h 2727359"/>
                  <a:gd name="connsiteX4" fmla="*/ 1272641 w 3706596"/>
                  <a:gd name="connsiteY4" fmla="*/ 2419350 h 2727359"/>
                  <a:gd name="connsiteX5" fmla="*/ 1148816 w 3706596"/>
                  <a:gd name="connsiteY5" fmla="*/ 2462212 h 2727359"/>
                  <a:gd name="connsiteX6" fmla="*/ 989113 w 3706596"/>
                  <a:gd name="connsiteY6" fmla="*/ 2489835 h 2727359"/>
                  <a:gd name="connsiteX7" fmla="*/ 872591 w 3706596"/>
                  <a:gd name="connsiteY7" fmla="*/ 2562225 h 2727359"/>
                  <a:gd name="connsiteX8" fmla="*/ 777659 w 3706596"/>
                  <a:gd name="connsiteY8" fmla="*/ 2614930 h 2727359"/>
                  <a:gd name="connsiteX9" fmla="*/ 663041 w 3706596"/>
                  <a:gd name="connsiteY9" fmla="*/ 2686050 h 2727359"/>
                  <a:gd name="connsiteX10" fmla="*/ 548741 w 3706596"/>
                  <a:gd name="connsiteY10" fmla="*/ 2724150 h 2727359"/>
                  <a:gd name="connsiteX11" fmla="*/ 415391 w 3706596"/>
                  <a:gd name="connsiteY11" fmla="*/ 2724150 h 2727359"/>
                  <a:gd name="connsiteX12" fmla="*/ 291566 w 3706596"/>
                  <a:gd name="connsiteY12" fmla="*/ 2714625 h 2727359"/>
                  <a:gd name="connsiteX13" fmla="*/ 148691 w 3706596"/>
                  <a:gd name="connsiteY13" fmla="*/ 2676525 h 2727359"/>
                  <a:gd name="connsiteX14" fmla="*/ 26771 w 3706596"/>
                  <a:gd name="connsiteY14" fmla="*/ 2578100 h 2727359"/>
                  <a:gd name="connsiteX15" fmla="*/ 14389 w 3706596"/>
                  <a:gd name="connsiteY15" fmla="*/ 2385060 h 2727359"/>
                  <a:gd name="connsiteX16" fmla="*/ 195998 w 3706596"/>
                  <a:gd name="connsiteY16" fmla="*/ 2177415 h 2727359"/>
                  <a:gd name="connsiteX17" fmla="*/ 409676 w 3706596"/>
                  <a:gd name="connsiteY17" fmla="*/ 1997710 h 2727359"/>
                  <a:gd name="connsiteX18" fmla="*/ 621766 w 3706596"/>
                  <a:gd name="connsiteY18" fmla="*/ 1845945 h 2727359"/>
                  <a:gd name="connsiteX19" fmla="*/ 839571 w 3706596"/>
                  <a:gd name="connsiteY19" fmla="*/ 1761173 h 2727359"/>
                  <a:gd name="connsiteX20" fmla="*/ 1005940 w 3706596"/>
                  <a:gd name="connsiteY20" fmla="*/ 1753870 h 2727359"/>
                  <a:gd name="connsiteX21" fmla="*/ 1141513 w 3706596"/>
                  <a:gd name="connsiteY21" fmla="*/ 1805623 h 2727359"/>
                  <a:gd name="connsiteX22" fmla="*/ 1339634 w 3706596"/>
                  <a:gd name="connsiteY22" fmla="*/ 1751330 h 2727359"/>
                  <a:gd name="connsiteX23" fmla="*/ 1561249 w 3706596"/>
                  <a:gd name="connsiteY23" fmla="*/ 1655762 h 2727359"/>
                  <a:gd name="connsiteX24" fmla="*/ 1761590 w 3706596"/>
                  <a:gd name="connsiteY24" fmla="*/ 1559877 h 2727359"/>
                  <a:gd name="connsiteX25" fmla="*/ 1937486 w 3706596"/>
                  <a:gd name="connsiteY25" fmla="*/ 1478598 h 2727359"/>
                  <a:gd name="connsiteX26" fmla="*/ 2118778 w 3706596"/>
                  <a:gd name="connsiteY26" fmla="*/ 1428116 h 2727359"/>
                  <a:gd name="connsiteX27" fmla="*/ 2278164 w 3706596"/>
                  <a:gd name="connsiteY27" fmla="*/ 1426210 h 2727359"/>
                  <a:gd name="connsiteX28" fmla="*/ 2366111 w 3706596"/>
                  <a:gd name="connsiteY28" fmla="*/ 1260475 h 2727359"/>
                  <a:gd name="connsiteX29" fmla="*/ 2405163 w 3706596"/>
                  <a:gd name="connsiteY29" fmla="*/ 1076325 h 2727359"/>
                  <a:gd name="connsiteX30" fmla="*/ 2466442 w 3706596"/>
                  <a:gd name="connsiteY30" fmla="*/ 921067 h 2727359"/>
                  <a:gd name="connsiteX31" fmla="*/ 2563278 w 3706596"/>
                  <a:gd name="connsiteY31" fmla="*/ 768033 h 2727359"/>
                  <a:gd name="connsiteX32" fmla="*/ 2669006 w 3706596"/>
                  <a:gd name="connsiteY32" fmla="*/ 692149 h 2727359"/>
                  <a:gd name="connsiteX33" fmla="*/ 2811881 w 3706596"/>
                  <a:gd name="connsiteY33" fmla="*/ 689610 h 2727359"/>
                  <a:gd name="connsiteX34" fmla="*/ 3006191 w 3706596"/>
                  <a:gd name="connsiteY34" fmla="*/ 651510 h 2727359"/>
                  <a:gd name="connsiteX35" fmla="*/ 3222408 w 3706596"/>
                  <a:gd name="connsiteY35" fmla="*/ 629285 h 2727359"/>
                  <a:gd name="connsiteX36" fmla="*/ 3519906 w 3706596"/>
                  <a:gd name="connsiteY36" fmla="*/ 516890 h 2727359"/>
                  <a:gd name="connsiteX37" fmla="*/ 3651351 w 3706596"/>
                  <a:gd name="connsiteY37" fmla="*/ 154940 h 2727359"/>
                  <a:gd name="connsiteX38" fmla="*/ 3706596 w 3706596"/>
                  <a:gd name="connsiteY38" fmla="*/ 0 h 2727359"/>
                  <a:gd name="connsiteX0" fmla="*/ 1901291 w 3706596"/>
                  <a:gd name="connsiteY0" fmla="*/ 2286000 h 2727359"/>
                  <a:gd name="connsiteX1" fmla="*/ 1714601 w 3706596"/>
                  <a:gd name="connsiteY1" fmla="*/ 2315845 h 2727359"/>
                  <a:gd name="connsiteX2" fmla="*/ 1563471 w 3706596"/>
                  <a:gd name="connsiteY2" fmla="*/ 2336800 h 2727359"/>
                  <a:gd name="connsiteX3" fmla="*/ 1437741 w 3706596"/>
                  <a:gd name="connsiteY3" fmla="*/ 2375535 h 2727359"/>
                  <a:gd name="connsiteX4" fmla="*/ 1272641 w 3706596"/>
                  <a:gd name="connsiteY4" fmla="*/ 2419350 h 2727359"/>
                  <a:gd name="connsiteX5" fmla="*/ 1148816 w 3706596"/>
                  <a:gd name="connsiteY5" fmla="*/ 2462212 h 2727359"/>
                  <a:gd name="connsiteX6" fmla="*/ 989113 w 3706596"/>
                  <a:gd name="connsiteY6" fmla="*/ 2489835 h 2727359"/>
                  <a:gd name="connsiteX7" fmla="*/ 872591 w 3706596"/>
                  <a:gd name="connsiteY7" fmla="*/ 2562225 h 2727359"/>
                  <a:gd name="connsiteX8" fmla="*/ 777659 w 3706596"/>
                  <a:gd name="connsiteY8" fmla="*/ 2614930 h 2727359"/>
                  <a:gd name="connsiteX9" fmla="*/ 663041 w 3706596"/>
                  <a:gd name="connsiteY9" fmla="*/ 2686050 h 2727359"/>
                  <a:gd name="connsiteX10" fmla="*/ 548741 w 3706596"/>
                  <a:gd name="connsiteY10" fmla="*/ 2724150 h 2727359"/>
                  <a:gd name="connsiteX11" fmla="*/ 415391 w 3706596"/>
                  <a:gd name="connsiteY11" fmla="*/ 2724150 h 2727359"/>
                  <a:gd name="connsiteX12" fmla="*/ 291566 w 3706596"/>
                  <a:gd name="connsiteY12" fmla="*/ 2714625 h 2727359"/>
                  <a:gd name="connsiteX13" fmla="*/ 148691 w 3706596"/>
                  <a:gd name="connsiteY13" fmla="*/ 2676525 h 2727359"/>
                  <a:gd name="connsiteX14" fmla="*/ 26771 w 3706596"/>
                  <a:gd name="connsiteY14" fmla="*/ 2578100 h 2727359"/>
                  <a:gd name="connsiteX15" fmla="*/ 14389 w 3706596"/>
                  <a:gd name="connsiteY15" fmla="*/ 2385060 h 2727359"/>
                  <a:gd name="connsiteX16" fmla="*/ 195998 w 3706596"/>
                  <a:gd name="connsiteY16" fmla="*/ 2177415 h 2727359"/>
                  <a:gd name="connsiteX17" fmla="*/ 409676 w 3706596"/>
                  <a:gd name="connsiteY17" fmla="*/ 1997710 h 2727359"/>
                  <a:gd name="connsiteX18" fmla="*/ 621766 w 3706596"/>
                  <a:gd name="connsiteY18" fmla="*/ 1845945 h 2727359"/>
                  <a:gd name="connsiteX19" fmla="*/ 839571 w 3706596"/>
                  <a:gd name="connsiteY19" fmla="*/ 1761173 h 2727359"/>
                  <a:gd name="connsiteX20" fmla="*/ 1005940 w 3706596"/>
                  <a:gd name="connsiteY20" fmla="*/ 1753870 h 2727359"/>
                  <a:gd name="connsiteX21" fmla="*/ 1141513 w 3706596"/>
                  <a:gd name="connsiteY21" fmla="*/ 1805623 h 2727359"/>
                  <a:gd name="connsiteX22" fmla="*/ 1339634 w 3706596"/>
                  <a:gd name="connsiteY22" fmla="*/ 1751330 h 2727359"/>
                  <a:gd name="connsiteX23" fmla="*/ 1561249 w 3706596"/>
                  <a:gd name="connsiteY23" fmla="*/ 1655762 h 2727359"/>
                  <a:gd name="connsiteX24" fmla="*/ 1761590 w 3706596"/>
                  <a:gd name="connsiteY24" fmla="*/ 1559877 h 2727359"/>
                  <a:gd name="connsiteX25" fmla="*/ 1937486 w 3706596"/>
                  <a:gd name="connsiteY25" fmla="*/ 1478598 h 2727359"/>
                  <a:gd name="connsiteX26" fmla="*/ 2118778 w 3706596"/>
                  <a:gd name="connsiteY26" fmla="*/ 1428116 h 2727359"/>
                  <a:gd name="connsiteX27" fmla="*/ 2278164 w 3706596"/>
                  <a:gd name="connsiteY27" fmla="*/ 1426210 h 2727359"/>
                  <a:gd name="connsiteX28" fmla="*/ 2366111 w 3706596"/>
                  <a:gd name="connsiteY28" fmla="*/ 1260475 h 2727359"/>
                  <a:gd name="connsiteX29" fmla="*/ 2405163 w 3706596"/>
                  <a:gd name="connsiteY29" fmla="*/ 1076325 h 2727359"/>
                  <a:gd name="connsiteX30" fmla="*/ 2466442 w 3706596"/>
                  <a:gd name="connsiteY30" fmla="*/ 921067 h 2727359"/>
                  <a:gd name="connsiteX31" fmla="*/ 2563278 w 3706596"/>
                  <a:gd name="connsiteY31" fmla="*/ 768033 h 2727359"/>
                  <a:gd name="connsiteX32" fmla="*/ 2669006 w 3706596"/>
                  <a:gd name="connsiteY32" fmla="*/ 692149 h 2727359"/>
                  <a:gd name="connsiteX33" fmla="*/ 2811881 w 3706596"/>
                  <a:gd name="connsiteY33" fmla="*/ 689610 h 2727359"/>
                  <a:gd name="connsiteX34" fmla="*/ 3006191 w 3706596"/>
                  <a:gd name="connsiteY34" fmla="*/ 651510 h 2727359"/>
                  <a:gd name="connsiteX35" fmla="*/ 3222408 w 3706596"/>
                  <a:gd name="connsiteY35" fmla="*/ 629285 h 2727359"/>
                  <a:gd name="connsiteX36" fmla="*/ 3519906 w 3706596"/>
                  <a:gd name="connsiteY36" fmla="*/ 516890 h 2727359"/>
                  <a:gd name="connsiteX37" fmla="*/ 3651351 w 3706596"/>
                  <a:gd name="connsiteY37" fmla="*/ 154940 h 2727359"/>
                  <a:gd name="connsiteX38" fmla="*/ 3706596 w 3706596"/>
                  <a:gd name="connsiteY38" fmla="*/ 0 h 2727359"/>
                  <a:gd name="connsiteX0" fmla="*/ 1901291 w 3651351"/>
                  <a:gd name="connsiteY0" fmla="*/ 2131060 h 2572419"/>
                  <a:gd name="connsiteX1" fmla="*/ 1714601 w 3651351"/>
                  <a:gd name="connsiteY1" fmla="*/ 2160905 h 2572419"/>
                  <a:gd name="connsiteX2" fmla="*/ 1563471 w 3651351"/>
                  <a:gd name="connsiteY2" fmla="*/ 2181860 h 2572419"/>
                  <a:gd name="connsiteX3" fmla="*/ 1437741 w 3651351"/>
                  <a:gd name="connsiteY3" fmla="*/ 2220595 h 2572419"/>
                  <a:gd name="connsiteX4" fmla="*/ 1272641 w 3651351"/>
                  <a:gd name="connsiteY4" fmla="*/ 2264410 h 2572419"/>
                  <a:gd name="connsiteX5" fmla="*/ 1148816 w 3651351"/>
                  <a:gd name="connsiteY5" fmla="*/ 2307272 h 2572419"/>
                  <a:gd name="connsiteX6" fmla="*/ 989113 w 3651351"/>
                  <a:gd name="connsiteY6" fmla="*/ 2334895 h 2572419"/>
                  <a:gd name="connsiteX7" fmla="*/ 872591 w 3651351"/>
                  <a:gd name="connsiteY7" fmla="*/ 2407285 h 2572419"/>
                  <a:gd name="connsiteX8" fmla="*/ 777659 w 3651351"/>
                  <a:gd name="connsiteY8" fmla="*/ 2459990 h 2572419"/>
                  <a:gd name="connsiteX9" fmla="*/ 663041 w 3651351"/>
                  <a:gd name="connsiteY9" fmla="*/ 2531110 h 2572419"/>
                  <a:gd name="connsiteX10" fmla="*/ 548741 w 3651351"/>
                  <a:gd name="connsiteY10" fmla="*/ 2569210 h 2572419"/>
                  <a:gd name="connsiteX11" fmla="*/ 415391 w 3651351"/>
                  <a:gd name="connsiteY11" fmla="*/ 2569210 h 2572419"/>
                  <a:gd name="connsiteX12" fmla="*/ 291566 w 3651351"/>
                  <a:gd name="connsiteY12" fmla="*/ 2559685 h 2572419"/>
                  <a:gd name="connsiteX13" fmla="*/ 148691 w 3651351"/>
                  <a:gd name="connsiteY13" fmla="*/ 2521585 h 2572419"/>
                  <a:gd name="connsiteX14" fmla="*/ 26771 w 3651351"/>
                  <a:gd name="connsiteY14" fmla="*/ 2423160 h 2572419"/>
                  <a:gd name="connsiteX15" fmla="*/ 14389 w 3651351"/>
                  <a:gd name="connsiteY15" fmla="*/ 2230120 h 2572419"/>
                  <a:gd name="connsiteX16" fmla="*/ 195998 w 3651351"/>
                  <a:gd name="connsiteY16" fmla="*/ 2022475 h 2572419"/>
                  <a:gd name="connsiteX17" fmla="*/ 409676 w 3651351"/>
                  <a:gd name="connsiteY17" fmla="*/ 1842770 h 2572419"/>
                  <a:gd name="connsiteX18" fmla="*/ 621766 w 3651351"/>
                  <a:gd name="connsiteY18" fmla="*/ 1691005 h 2572419"/>
                  <a:gd name="connsiteX19" fmla="*/ 839571 w 3651351"/>
                  <a:gd name="connsiteY19" fmla="*/ 1606233 h 2572419"/>
                  <a:gd name="connsiteX20" fmla="*/ 1005940 w 3651351"/>
                  <a:gd name="connsiteY20" fmla="*/ 1598930 h 2572419"/>
                  <a:gd name="connsiteX21" fmla="*/ 1141513 w 3651351"/>
                  <a:gd name="connsiteY21" fmla="*/ 1650683 h 2572419"/>
                  <a:gd name="connsiteX22" fmla="*/ 1339634 w 3651351"/>
                  <a:gd name="connsiteY22" fmla="*/ 1596390 h 2572419"/>
                  <a:gd name="connsiteX23" fmla="*/ 1561249 w 3651351"/>
                  <a:gd name="connsiteY23" fmla="*/ 1500822 h 2572419"/>
                  <a:gd name="connsiteX24" fmla="*/ 1761590 w 3651351"/>
                  <a:gd name="connsiteY24" fmla="*/ 1404937 h 2572419"/>
                  <a:gd name="connsiteX25" fmla="*/ 1937486 w 3651351"/>
                  <a:gd name="connsiteY25" fmla="*/ 1323658 h 2572419"/>
                  <a:gd name="connsiteX26" fmla="*/ 2118778 w 3651351"/>
                  <a:gd name="connsiteY26" fmla="*/ 1273176 h 2572419"/>
                  <a:gd name="connsiteX27" fmla="*/ 2278164 w 3651351"/>
                  <a:gd name="connsiteY27" fmla="*/ 1271270 h 2572419"/>
                  <a:gd name="connsiteX28" fmla="*/ 2366111 w 3651351"/>
                  <a:gd name="connsiteY28" fmla="*/ 1105535 h 2572419"/>
                  <a:gd name="connsiteX29" fmla="*/ 2405163 w 3651351"/>
                  <a:gd name="connsiteY29" fmla="*/ 921385 h 2572419"/>
                  <a:gd name="connsiteX30" fmla="*/ 2466442 w 3651351"/>
                  <a:gd name="connsiteY30" fmla="*/ 766127 h 2572419"/>
                  <a:gd name="connsiteX31" fmla="*/ 2563278 w 3651351"/>
                  <a:gd name="connsiteY31" fmla="*/ 613093 h 2572419"/>
                  <a:gd name="connsiteX32" fmla="*/ 2669006 w 3651351"/>
                  <a:gd name="connsiteY32" fmla="*/ 537209 h 2572419"/>
                  <a:gd name="connsiteX33" fmla="*/ 2811881 w 3651351"/>
                  <a:gd name="connsiteY33" fmla="*/ 534670 h 2572419"/>
                  <a:gd name="connsiteX34" fmla="*/ 3006191 w 3651351"/>
                  <a:gd name="connsiteY34" fmla="*/ 496570 h 2572419"/>
                  <a:gd name="connsiteX35" fmla="*/ 3222408 w 3651351"/>
                  <a:gd name="connsiteY35" fmla="*/ 474345 h 2572419"/>
                  <a:gd name="connsiteX36" fmla="*/ 3519906 w 3651351"/>
                  <a:gd name="connsiteY36" fmla="*/ 361950 h 2572419"/>
                  <a:gd name="connsiteX37" fmla="*/ 3651351 w 3651351"/>
                  <a:gd name="connsiteY37" fmla="*/ 0 h 2572419"/>
                  <a:gd name="connsiteX0" fmla="*/ 1901291 w 3519906"/>
                  <a:gd name="connsiteY0" fmla="*/ 1769110 h 2210469"/>
                  <a:gd name="connsiteX1" fmla="*/ 1714601 w 3519906"/>
                  <a:gd name="connsiteY1" fmla="*/ 1798955 h 2210469"/>
                  <a:gd name="connsiteX2" fmla="*/ 1563471 w 3519906"/>
                  <a:gd name="connsiteY2" fmla="*/ 1819910 h 2210469"/>
                  <a:gd name="connsiteX3" fmla="*/ 1437741 w 3519906"/>
                  <a:gd name="connsiteY3" fmla="*/ 1858645 h 2210469"/>
                  <a:gd name="connsiteX4" fmla="*/ 1272641 w 3519906"/>
                  <a:gd name="connsiteY4" fmla="*/ 1902460 h 2210469"/>
                  <a:gd name="connsiteX5" fmla="*/ 1148816 w 3519906"/>
                  <a:gd name="connsiteY5" fmla="*/ 1945322 h 2210469"/>
                  <a:gd name="connsiteX6" fmla="*/ 989113 w 3519906"/>
                  <a:gd name="connsiteY6" fmla="*/ 1972945 h 2210469"/>
                  <a:gd name="connsiteX7" fmla="*/ 872591 w 3519906"/>
                  <a:gd name="connsiteY7" fmla="*/ 2045335 h 2210469"/>
                  <a:gd name="connsiteX8" fmla="*/ 777659 w 3519906"/>
                  <a:gd name="connsiteY8" fmla="*/ 2098040 h 2210469"/>
                  <a:gd name="connsiteX9" fmla="*/ 663041 w 3519906"/>
                  <a:gd name="connsiteY9" fmla="*/ 2169160 h 2210469"/>
                  <a:gd name="connsiteX10" fmla="*/ 548741 w 3519906"/>
                  <a:gd name="connsiteY10" fmla="*/ 2207260 h 2210469"/>
                  <a:gd name="connsiteX11" fmla="*/ 415391 w 3519906"/>
                  <a:gd name="connsiteY11" fmla="*/ 2207260 h 2210469"/>
                  <a:gd name="connsiteX12" fmla="*/ 291566 w 3519906"/>
                  <a:gd name="connsiteY12" fmla="*/ 2197735 h 2210469"/>
                  <a:gd name="connsiteX13" fmla="*/ 148691 w 3519906"/>
                  <a:gd name="connsiteY13" fmla="*/ 2159635 h 2210469"/>
                  <a:gd name="connsiteX14" fmla="*/ 26771 w 3519906"/>
                  <a:gd name="connsiteY14" fmla="*/ 2061210 h 2210469"/>
                  <a:gd name="connsiteX15" fmla="*/ 14389 w 3519906"/>
                  <a:gd name="connsiteY15" fmla="*/ 1868170 h 2210469"/>
                  <a:gd name="connsiteX16" fmla="*/ 195998 w 3519906"/>
                  <a:gd name="connsiteY16" fmla="*/ 1660525 h 2210469"/>
                  <a:gd name="connsiteX17" fmla="*/ 409676 w 3519906"/>
                  <a:gd name="connsiteY17" fmla="*/ 1480820 h 2210469"/>
                  <a:gd name="connsiteX18" fmla="*/ 621766 w 3519906"/>
                  <a:gd name="connsiteY18" fmla="*/ 1329055 h 2210469"/>
                  <a:gd name="connsiteX19" fmla="*/ 839571 w 3519906"/>
                  <a:gd name="connsiteY19" fmla="*/ 1244283 h 2210469"/>
                  <a:gd name="connsiteX20" fmla="*/ 1005940 w 3519906"/>
                  <a:gd name="connsiteY20" fmla="*/ 1236980 h 2210469"/>
                  <a:gd name="connsiteX21" fmla="*/ 1141513 w 3519906"/>
                  <a:gd name="connsiteY21" fmla="*/ 1288733 h 2210469"/>
                  <a:gd name="connsiteX22" fmla="*/ 1339634 w 3519906"/>
                  <a:gd name="connsiteY22" fmla="*/ 1234440 h 2210469"/>
                  <a:gd name="connsiteX23" fmla="*/ 1561249 w 3519906"/>
                  <a:gd name="connsiteY23" fmla="*/ 1138872 h 2210469"/>
                  <a:gd name="connsiteX24" fmla="*/ 1761590 w 3519906"/>
                  <a:gd name="connsiteY24" fmla="*/ 1042987 h 2210469"/>
                  <a:gd name="connsiteX25" fmla="*/ 1937486 w 3519906"/>
                  <a:gd name="connsiteY25" fmla="*/ 961708 h 2210469"/>
                  <a:gd name="connsiteX26" fmla="*/ 2118778 w 3519906"/>
                  <a:gd name="connsiteY26" fmla="*/ 911226 h 2210469"/>
                  <a:gd name="connsiteX27" fmla="*/ 2278164 w 3519906"/>
                  <a:gd name="connsiteY27" fmla="*/ 909320 h 2210469"/>
                  <a:gd name="connsiteX28" fmla="*/ 2366111 w 3519906"/>
                  <a:gd name="connsiteY28" fmla="*/ 743585 h 2210469"/>
                  <a:gd name="connsiteX29" fmla="*/ 2405163 w 3519906"/>
                  <a:gd name="connsiteY29" fmla="*/ 559435 h 2210469"/>
                  <a:gd name="connsiteX30" fmla="*/ 2466442 w 3519906"/>
                  <a:gd name="connsiteY30" fmla="*/ 404177 h 2210469"/>
                  <a:gd name="connsiteX31" fmla="*/ 2563278 w 3519906"/>
                  <a:gd name="connsiteY31" fmla="*/ 251143 h 2210469"/>
                  <a:gd name="connsiteX32" fmla="*/ 2669006 w 3519906"/>
                  <a:gd name="connsiteY32" fmla="*/ 175259 h 2210469"/>
                  <a:gd name="connsiteX33" fmla="*/ 2811881 w 3519906"/>
                  <a:gd name="connsiteY33" fmla="*/ 172720 h 2210469"/>
                  <a:gd name="connsiteX34" fmla="*/ 3006191 w 3519906"/>
                  <a:gd name="connsiteY34" fmla="*/ 134620 h 2210469"/>
                  <a:gd name="connsiteX35" fmla="*/ 3222408 w 3519906"/>
                  <a:gd name="connsiteY35" fmla="*/ 112395 h 2210469"/>
                  <a:gd name="connsiteX36" fmla="*/ 3519906 w 3519906"/>
                  <a:gd name="connsiteY36" fmla="*/ 0 h 2210469"/>
                  <a:gd name="connsiteX0" fmla="*/ 1901291 w 3404410"/>
                  <a:gd name="connsiteY0" fmla="*/ 1775904 h 2217263"/>
                  <a:gd name="connsiteX1" fmla="*/ 1714601 w 3404410"/>
                  <a:gd name="connsiteY1" fmla="*/ 1805749 h 2217263"/>
                  <a:gd name="connsiteX2" fmla="*/ 1563471 w 3404410"/>
                  <a:gd name="connsiteY2" fmla="*/ 1826704 h 2217263"/>
                  <a:gd name="connsiteX3" fmla="*/ 1437741 w 3404410"/>
                  <a:gd name="connsiteY3" fmla="*/ 1865439 h 2217263"/>
                  <a:gd name="connsiteX4" fmla="*/ 1272641 w 3404410"/>
                  <a:gd name="connsiteY4" fmla="*/ 1909254 h 2217263"/>
                  <a:gd name="connsiteX5" fmla="*/ 1148816 w 3404410"/>
                  <a:gd name="connsiteY5" fmla="*/ 1952116 h 2217263"/>
                  <a:gd name="connsiteX6" fmla="*/ 989113 w 3404410"/>
                  <a:gd name="connsiteY6" fmla="*/ 1979739 h 2217263"/>
                  <a:gd name="connsiteX7" fmla="*/ 872591 w 3404410"/>
                  <a:gd name="connsiteY7" fmla="*/ 2052129 h 2217263"/>
                  <a:gd name="connsiteX8" fmla="*/ 777659 w 3404410"/>
                  <a:gd name="connsiteY8" fmla="*/ 2104834 h 2217263"/>
                  <a:gd name="connsiteX9" fmla="*/ 663041 w 3404410"/>
                  <a:gd name="connsiteY9" fmla="*/ 2175954 h 2217263"/>
                  <a:gd name="connsiteX10" fmla="*/ 548741 w 3404410"/>
                  <a:gd name="connsiteY10" fmla="*/ 2214054 h 2217263"/>
                  <a:gd name="connsiteX11" fmla="*/ 415391 w 3404410"/>
                  <a:gd name="connsiteY11" fmla="*/ 2214054 h 2217263"/>
                  <a:gd name="connsiteX12" fmla="*/ 291566 w 3404410"/>
                  <a:gd name="connsiteY12" fmla="*/ 2204529 h 2217263"/>
                  <a:gd name="connsiteX13" fmla="*/ 148691 w 3404410"/>
                  <a:gd name="connsiteY13" fmla="*/ 2166429 h 2217263"/>
                  <a:gd name="connsiteX14" fmla="*/ 26771 w 3404410"/>
                  <a:gd name="connsiteY14" fmla="*/ 2068004 h 2217263"/>
                  <a:gd name="connsiteX15" fmla="*/ 14389 w 3404410"/>
                  <a:gd name="connsiteY15" fmla="*/ 1874964 h 2217263"/>
                  <a:gd name="connsiteX16" fmla="*/ 195998 w 3404410"/>
                  <a:gd name="connsiteY16" fmla="*/ 1667319 h 2217263"/>
                  <a:gd name="connsiteX17" fmla="*/ 409676 w 3404410"/>
                  <a:gd name="connsiteY17" fmla="*/ 1487614 h 2217263"/>
                  <a:gd name="connsiteX18" fmla="*/ 621766 w 3404410"/>
                  <a:gd name="connsiteY18" fmla="*/ 1335849 h 2217263"/>
                  <a:gd name="connsiteX19" fmla="*/ 839571 w 3404410"/>
                  <a:gd name="connsiteY19" fmla="*/ 1251077 h 2217263"/>
                  <a:gd name="connsiteX20" fmla="*/ 1005940 w 3404410"/>
                  <a:gd name="connsiteY20" fmla="*/ 1243774 h 2217263"/>
                  <a:gd name="connsiteX21" fmla="*/ 1141513 w 3404410"/>
                  <a:gd name="connsiteY21" fmla="*/ 1295527 h 2217263"/>
                  <a:gd name="connsiteX22" fmla="*/ 1339634 w 3404410"/>
                  <a:gd name="connsiteY22" fmla="*/ 1241234 h 2217263"/>
                  <a:gd name="connsiteX23" fmla="*/ 1561249 w 3404410"/>
                  <a:gd name="connsiteY23" fmla="*/ 1145666 h 2217263"/>
                  <a:gd name="connsiteX24" fmla="*/ 1761590 w 3404410"/>
                  <a:gd name="connsiteY24" fmla="*/ 1049781 h 2217263"/>
                  <a:gd name="connsiteX25" fmla="*/ 1937486 w 3404410"/>
                  <a:gd name="connsiteY25" fmla="*/ 968502 h 2217263"/>
                  <a:gd name="connsiteX26" fmla="*/ 2118778 w 3404410"/>
                  <a:gd name="connsiteY26" fmla="*/ 918020 h 2217263"/>
                  <a:gd name="connsiteX27" fmla="*/ 2278164 w 3404410"/>
                  <a:gd name="connsiteY27" fmla="*/ 916114 h 2217263"/>
                  <a:gd name="connsiteX28" fmla="*/ 2366111 w 3404410"/>
                  <a:gd name="connsiteY28" fmla="*/ 750379 h 2217263"/>
                  <a:gd name="connsiteX29" fmla="*/ 2405163 w 3404410"/>
                  <a:gd name="connsiteY29" fmla="*/ 566229 h 2217263"/>
                  <a:gd name="connsiteX30" fmla="*/ 2466442 w 3404410"/>
                  <a:gd name="connsiteY30" fmla="*/ 410971 h 2217263"/>
                  <a:gd name="connsiteX31" fmla="*/ 2563278 w 3404410"/>
                  <a:gd name="connsiteY31" fmla="*/ 257937 h 2217263"/>
                  <a:gd name="connsiteX32" fmla="*/ 2669006 w 3404410"/>
                  <a:gd name="connsiteY32" fmla="*/ 182053 h 2217263"/>
                  <a:gd name="connsiteX33" fmla="*/ 2811881 w 3404410"/>
                  <a:gd name="connsiteY33" fmla="*/ 179514 h 2217263"/>
                  <a:gd name="connsiteX34" fmla="*/ 3006191 w 3404410"/>
                  <a:gd name="connsiteY34" fmla="*/ 141414 h 2217263"/>
                  <a:gd name="connsiteX35" fmla="*/ 3222408 w 3404410"/>
                  <a:gd name="connsiteY35" fmla="*/ 119189 h 2217263"/>
                  <a:gd name="connsiteX36" fmla="*/ 3404410 w 3404410"/>
                  <a:gd name="connsiteY36" fmla="*/ 0 h 221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4410" h="2217263">
                    <a:moveTo>
                      <a:pt x="1901291" y="1775904"/>
                    </a:moveTo>
                    <a:lnTo>
                      <a:pt x="1714601" y="1805749"/>
                    </a:lnTo>
                    <a:cubicBezTo>
                      <a:pt x="1658298" y="1814216"/>
                      <a:pt x="1609614" y="1816756"/>
                      <a:pt x="1563471" y="1826704"/>
                    </a:cubicBezTo>
                    <a:cubicBezTo>
                      <a:pt x="1517328" y="1836652"/>
                      <a:pt x="1486213" y="1851681"/>
                      <a:pt x="1437741" y="1865439"/>
                    </a:cubicBezTo>
                    <a:cubicBezTo>
                      <a:pt x="1389269" y="1879197"/>
                      <a:pt x="1320795" y="1894808"/>
                      <a:pt x="1272641" y="1909254"/>
                    </a:cubicBezTo>
                    <a:cubicBezTo>
                      <a:pt x="1224487" y="1923700"/>
                      <a:pt x="1196071" y="1940369"/>
                      <a:pt x="1148816" y="1952116"/>
                    </a:cubicBezTo>
                    <a:cubicBezTo>
                      <a:pt x="1101561" y="1963863"/>
                      <a:pt x="1035151" y="1963070"/>
                      <a:pt x="989113" y="1979739"/>
                    </a:cubicBezTo>
                    <a:cubicBezTo>
                      <a:pt x="943076" y="1996408"/>
                      <a:pt x="907833" y="2031280"/>
                      <a:pt x="872591" y="2052129"/>
                    </a:cubicBezTo>
                    <a:cubicBezTo>
                      <a:pt x="837349" y="2072978"/>
                      <a:pt x="812584" y="2084196"/>
                      <a:pt x="777659" y="2104834"/>
                    </a:cubicBezTo>
                    <a:cubicBezTo>
                      <a:pt x="742734" y="2125472"/>
                      <a:pt x="701194" y="2157751"/>
                      <a:pt x="663041" y="2175954"/>
                    </a:cubicBezTo>
                    <a:cubicBezTo>
                      <a:pt x="624888" y="2194157"/>
                      <a:pt x="590016" y="2207704"/>
                      <a:pt x="548741" y="2214054"/>
                    </a:cubicBezTo>
                    <a:cubicBezTo>
                      <a:pt x="507466" y="2220404"/>
                      <a:pt x="458253" y="2215641"/>
                      <a:pt x="415391" y="2214054"/>
                    </a:cubicBezTo>
                    <a:cubicBezTo>
                      <a:pt x="372529" y="2212467"/>
                      <a:pt x="336016" y="2212466"/>
                      <a:pt x="291566" y="2204529"/>
                    </a:cubicBezTo>
                    <a:cubicBezTo>
                      <a:pt x="247116" y="2196592"/>
                      <a:pt x="192823" y="2189183"/>
                      <a:pt x="148691" y="2166429"/>
                    </a:cubicBezTo>
                    <a:cubicBezTo>
                      <a:pt x="104559" y="2143675"/>
                      <a:pt x="49155" y="2116581"/>
                      <a:pt x="26771" y="2068004"/>
                    </a:cubicBezTo>
                    <a:cubicBezTo>
                      <a:pt x="4387" y="2019427"/>
                      <a:pt x="-13816" y="1941745"/>
                      <a:pt x="14389" y="1874964"/>
                    </a:cubicBezTo>
                    <a:cubicBezTo>
                      <a:pt x="42594" y="1808183"/>
                      <a:pt x="130117" y="1731877"/>
                      <a:pt x="195998" y="1667319"/>
                    </a:cubicBezTo>
                    <a:cubicBezTo>
                      <a:pt x="261879" y="1602761"/>
                      <a:pt x="338715" y="1542859"/>
                      <a:pt x="409676" y="1487614"/>
                    </a:cubicBezTo>
                    <a:cubicBezTo>
                      <a:pt x="480637" y="1432369"/>
                      <a:pt x="550117" y="1375272"/>
                      <a:pt x="621766" y="1335849"/>
                    </a:cubicBezTo>
                    <a:cubicBezTo>
                      <a:pt x="693415" y="1296426"/>
                      <a:pt x="775542" y="1266423"/>
                      <a:pt x="839571" y="1251077"/>
                    </a:cubicBezTo>
                    <a:cubicBezTo>
                      <a:pt x="903600" y="1235731"/>
                      <a:pt x="955616" y="1236366"/>
                      <a:pt x="1005940" y="1243774"/>
                    </a:cubicBezTo>
                    <a:cubicBezTo>
                      <a:pt x="1056264" y="1251182"/>
                      <a:pt x="1085897" y="1295950"/>
                      <a:pt x="1141513" y="1295527"/>
                    </a:cubicBezTo>
                    <a:cubicBezTo>
                      <a:pt x="1197129" y="1295104"/>
                      <a:pt x="1269678" y="1266211"/>
                      <a:pt x="1339634" y="1241234"/>
                    </a:cubicBezTo>
                    <a:cubicBezTo>
                      <a:pt x="1409590" y="1216257"/>
                      <a:pt x="1490923" y="1177575"/>
                      <a:pt x="1561249" y="1145666"/>
                    </a:cubicBezTo>
                    <a:cubicBezTo>
                      <a:pt x="1631575" y="1113757"/>
                      <a:pt x="1698884" y="1079308"/>
                      <a:pt x="1761590" y="1049781"/>
                    </a:cubicBezTo>
                    <a:cubicBezTo>
                      <a:pt x="1824296" y="1020254"/>
                      <a:pt x="1877955" y="990462"/>
                      <a:pt x="1937486" y="968502"/>
                    </a:cubicBezTo>
                    <a:cubicBezTo>
                      <a:pt x="1997017" y="946542"/>
                      <a:pt x="2061998" y="926751"/>
                      <a:pt x="2118778" y="918020"/>
                    </a:cubicBezTo>
                    <a:cubicBezTo>
                      <a:pt x="2175558" y="909289"/>
                      <a:pt x="2236942" y="944054"/>
                      <a:pt x="2278164" y="916114"/>
                    </a:cubicBezTo>
                    <a:cubicBezTo>
                      <a:pt x="2319386" y="888174"/>
                      <a:pt x="2344945" y="808693"/>
                      <a:pt x="2366111" y="750379"/>
                    </a:cubicBezTo>
                    <a:cubicBezTo>
                      <a:pt x="2387278" y="692065"/>
                      <a:pt x="2388441" y="622797"/>
                      <a:pt x="2405163" y="566229"/>
                    </a:cubicBezTo>
                    <a:cubicBezTo>
                      <a:pt x="2421885" y="509661"/>
                      <a:pt x="2440089" y="462353"/>
                      <a:pt x="2466442" y="410971"/>
                    </a:cubicBezTo>
                    <a:cubicBezTo>
                      <a:pt x="2492795" y="359589"/>
                      <a:pt x="2529517" y="296090"/>
                      <a:pt x="2563278" y="257937"/>
                    </a:cubicBezTo>
                    <a:cubicBezTo>
                      <a:pt x="2597039" y="219784"/>
                      <a:pt x="2627572" y="195123"/>
                      <a:pt x="2669006" y="182053"/>
                    </a:cubicBezTo>
                    <a:cubicBezTo>
                      <a:pt x="2710440" y="168983"/>
                      <a:pt x="2755684" y="186287"/>
                      <a:pt x="2811881" y="179514"/>
                    </a:cubicBezTo>
                    <a:cubicBezTo>
                      <a:pt x="2868078" y="172741"/>
                      <a:pt x="2937770" y="151468"/>
                      <a:pt x="3006191" y="141414"/>
                    </a:cubicBezTo>
                    <a:cubicBezTo>
                      <a:pt x="3074612" y="131360"/>
                      <a:pt x="3156038" y="142758"/>
                      <a:pt x="3222408" y="119189"/>
                    </a:cubicBezTo>
                    <a:cubicBezTo>
                      <a:pt x="3288778" y="95620"/>
                      <a:pt x="3332920" y="79057"/>
                      <a:pt x="3404410" y="0"/>
                    </a:cubicBezTo>
                  </a:path>
                </a:pathLst>
              </a:custGeom>
              <a:noFill/>
              <a:ln w="2540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solidFill>
                    <a:schemeClr val="tx1"/>
                  </a:solidFill>
                </a:endParaRPr>
              </a:p>
            </p:txBody>
          </p:sp>
          <p:sp>
            <p:nvSpPr>
              <p:cNvPr id="102" name="フリーフォーム 7">
                <a:extLst>
                  <a:ext uri="{FF2B5EF4-FFF2-40B4-BE49-F238E27FC236}">
                    <a16:creationId xmlns:a16="http://schemas.microsoft.com/office/drawing/2014/main" id="{BF56F5FC-DF85-4F45-AF0D-541B3D0B543D}"/>
                  </a:ext>
                </a:extLst>
              </p:cNvPr>
              <p:cNvSpPr/>
              <p:nvPr/>
            </p:nvSpPr>
            <p:spPr>
              <a:xfrm>
                <a:off x="8302594" y="5322513"/>
                <a:ext cx="3510249" cy="1910144"/>
              </a:xfrm>
              <a:custGeom>
                <a:avLst/>
                <a:gdLst>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97881 w 2069481"/>
                  <a:gd name="connsiteY10" fmla="*/ 819150 h 1157511"/>
                  <a:gd name="connsiteX11" fmla="*/ 764556 w 2069481"/>
                  <a:gd name="connsiteY11" fmla="*/ 733425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97881 w 2069481"/>
                  <a:gd name="connsiteY10" fmla="*/ 819150 h 1157511"/>
                  <a:gd name="connsiteX11" fmla="*/ 745506 w 2069481"/>
                  <a:gd name="connsiteY11" fmla="*/ 688182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869331 w 2069481"/>
                  <a:gd name="connsiteY13" fmla="*/ 542925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078881 w 2069481"/>
                  <a:gd name="connsiteY14" fmla="*/ 552450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69381 w 2069481"/>
                  <a:gd name="connsiteY15" fmla="*/ 552450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33400 h 1157511"/>
                  <a:gd name="connsiteX17" fmla="*/ 1488456 w 2069481"/>
                  <a:gd name="connsiteY17" fmla="*/ 514350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33400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8906 w 2069481"/>
                  <a:gd name="connsiteY15" fmla="*/ 557213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83407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6881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02806 w 2069481"/>
                  <a:gd name="connsiteY23" fmla="*/ 219075 h 1157511"/>
                  <a:gd name="connsiteX24" fmla="*/ 2050431 w 2069481"/>
                  <a:gd name="connsiteY24" fmla="*/ 161925 h 1157511"/>
                  <a:gd name="connsiteX25" fmla="*/ 2059956 w 2069481"/>
                  <a:gd name="connsiteY25" fmla="*/ 114300 h 1157511"/>
                  <a:gd name="connsiteX26" fmla="*/ 2069481 w 2069481"/>
                  <a:gd name="connsiteY26"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50431 w 2069481"/>
                  <a:gd name="connsiteY23" fmla="*/ 161925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74231 w 2069481"/>
                  <a:gd name="connsiteY22" fmla="*/ 285750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1995662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69456 w 2069481"/>
                  <a:gd name="connsiteY20" fmla="*/ 409575 h 1157511"/>
                  <a:gd name="connsiteX21" fmla="*/ 1926606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74218 w 2069481"/>
                  <a:gd name="connsiteY20" fmla="*/ 409575 h 1157511"/>
                  <a:gd name="connsiteX21" fmla="*/ 1926606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69481"/>
                  <a:gd name="connsiteY0" fmla="*/ 676275 h 1157511"/>
                  <a:gd name="connsiteX1" fmla="*/ 12081 w 2069481"/>
                  <a:gd name="connsiteY1" fmla="*/ 742950 h 1157511"/>
                  <a:gd name="connsiteX2" fmla="*/ 2556 w 2069481"/>
                  <a:gd name="connsiteY2" fmla="*/ 838200 h 1157511"/>
                  <a:gd name="connsiteX3" fmla="*/ 50181 w 2069481"/>
                  <a:gd name="connsiteY3" fmla="*/ 962025 h 1157511"/>
                  <a:gd name="connsiteX4" fmla="*/ 97806 w 2069481"/>
                  <a:gd name="connsiteY4" fmla="*/ 1057275 h 1157511"/>
                  <a:gd name="connsiteX5" fmla="*/ 202581 w 2069481"/>
                  <a:gd name="connsiteY5" fmla="*/ 1133475 h 1157511"/>
                  <a:gd name="connsiteX6" fmla="*/ 326406 w 2069481"/>
                  <a:gd name="connsiteY6" fmla="*/ 1143000 h 1157511"/>
                  <a:gd name="connsiteX7" fmla="*/ 440706 w 2069481"/>
                  <a:gd name="connsiteY7" fmla="*/ 1152525 h 1157511"/>
                  <a:gd name="connsiteX8" fmla="*/ 516906 w 2069481"/>
                  <a:gd name="connsiteY8" fmla="*/ 1057275 h 1157511"/>
                  <a:gd name="connsiteX9" fmla="*/ 593106 w 2069481"/>
                  <a:gd name="connsiteY9" fmla="*/ 923925 h 1157511"/>
                  <a:gd name="connsiteX10" fmla="*/ 659781 w 2069481"/>
                  <a:gd name="connsiteY10" fmla="*/ 819150 h 1157511"/>
                  <a:gd name="connsiteX11" fmla="*/ 745506 w 2069481"/>
                  <a:gd name="connsiteY11" fmla="*/ 726282 h 1157511"/>
                  <a:gd name="connsiteX12" fmla="*/ 850281 w 2069481"/>
                  <a:gd name="connsiteY12" fmla="*/ 647700 h 1157511"/>
                  <a:gd name="connsiteX13" fmla="*/ 962199 w 2069481"/>
                  <a:gd name="connsiteY13" fmla="*/ 611982 h 1157511"/>
                  <a:gd name="connsiteX14" fmla="*/ 1126506 w 2069481"/>
                  <a:gd name="connsiteY14" fmla="*/ 592932 h 1157511"/>
                  <a:gd name="connsiteX15" fmla="*/ 1274144 w 2069481"/>
                  <a:gd name="connsiteY15" fmla="*/ 581026 h 1157511"/>
                  <a:gd name="connsiteX16" fmla="*/ 1412256 w 2069481"/>
                  <a:gd name="connsiteY16" fmla="*/ 566737 h 1157511"/>
                  <a:gd name="connsiteX17" fmla="*/ 1531318 w 2069481"/>
                  <a:gd name="connsiteY17" fmla="*/ 545306 h 1157511"/>
                  <a:gd name="connsiteX18" fmla="*/ 1688481 w 2069481"/>
                  <a:gd name="connsiteY18" fmla="*/ 504825 h 1157511"/>
                  <a:gd name="connsiteX19" fmla="*/ 1793256 w 2069481"/>
                  <a:gd name="connsiteY19" fmla="*/ 466725 h 1157511"/>
                  <a:gd name="connsiteX20" fmla="*/ 1874218 w 2069481"/>
                  <a:gd name="connsiteY20" fmla="*/ 409575 h 1157511"/>
                  <a:gd name="connsiteX21" fmla="*/ 1952800 w 2069481"/>
                  <a:gd name="connsiteY21" fmla="*/ 352425 h 1157511"/>
                  <a:gd name="connsiteX22" fmla="*/ 2009950 w 2069481"/>
                  <a:gd name="connsiteY22" fmla="*/ 283369 h 1157511"/>
                  <a:gd name="connsiteX23" fmla="*/ 2043287 w 2069481"/>
                  <a:gd name="connsiteY23" fmla="*/ 195262 h 1157511"/>
                  <a:gd name="connsiteX24" fmla="*/ 2059956 w 2069481"/>
                  <a:gd name="connsiteY24" fmla="*/ 114300 h 1157511"/>
                  <a:gd name="connsiteX25" fmla="*/ 2069481 w 2069481"/>
                  <a:gd name="connsiteY25" fmla="*/ 0 h 1157511"/>
                  <a:gd name="connsiteX0" fmla="*/ 59706 w 2072992"/>
                  <a:gd name="connsiteY0" fmla="*/ 676275 h 1157511"/>
                  <a:gd name="connsiteX1" fmla="*/ 12081 w 2072992"/>
                  <a:gd name="connsiteY1" fmla="*/ 742950 h 1157511"/>
                  <a:gd name="connsiteX2" fmla="*/ 2556 w 2072992"/>
                  <a:gd name="connsiteY2" fmla="*/ 838200 h 1157511"/>
                  <a:gd name="connsiteX3" fmla="*/ 50181 w 2072992"/>
                  <a:gd name="connsiteY3" fmla="*/ 962025 h 1157511"/>
                  <a:gd name="connsiteX4" fmla="*/ 97806 w 2072992"/>
                  <a:gd name="connsiteY4" fmla="*/ 1057275 h 1157511"/>
                  <a:gd name="connsiteX5" fmla="*/ 202581 w 2072992"/>
                  <a:gd name="connsiteY5" fmla="*/ 1133475 h 1157511"/>
                  <a:gd name="connsiteX6" fmla="*/ 326406 w 2072992"/>
                  <a:gd name="connsiteY6" fmla="*/ 1143000 h 1157511"/>
                  <a:gd name="connsiteX7" fmla="*/ 440706 w 2072992"/>
                  <a:gd name="connsiteY7" fmla="*/ 1152525 h 1157511"/>
                  <a:gd name="connsiteX8" fmla="*/ 516906 w 2072992"/>
                  <a:gd name="connsiteY8" fmla="*/ 1057275 h 1157511"/>
                  <a:gd name="connsiteX9" fmla="*/ 593106 w 2072992"/>
                  <a:gd name="connsiteY9" fmla="*/ 923925 h 1157511"/>
                  <a:gd name="connsiteX10" fmla="*/ 659781 w 2072992"/>
                  <a:gd name="connsiteY10" fmla="*/ 819150 h 1157511"/>
                  <a:gd name="connsiteX11" fmla="*/ 745506 w 2072992"/>
                  <a:gd name="connsiteY11" fmla="*/ 726282 h 1157511"/>
                  <a:gd name="connsiteX12" fmla="*/ 850281 w 2072992"/>
                  <a:gd name="connsiteY12" fmla="*/ 647700 h 1157511"/>
                  <a:gd name="connsiteX13" fmla="*/ 962199 w 2072992"/>
                  <a:gd name="connsiteY13" fmla="*/ 611982 h 1157511"/>
                  <a:gd name="connsiteX14" fmla="*/ 1126506 w 2072992"/>
                  <a:gd name="connsiteY14" fmla="*/ 592932 h 1157511"/>
                  <a:gd name="connsiteX15" fmla="*/ 1274144 w 2072992"/>
                  <a:gd name="connsiteY15" fmla="*/ 581026 h 1157511"/>
                  <a:gd name="connsiteX16" fmla="*/ 1412256 w 2072992"/>
                  <a:gd name="connsiteY16" fmla="*/ 566737 h 1157511"/>
                  <a:gd name="connsiteX17" fmla="*/ 1531318 w 2072992"/>
                  <a:gd name="connsiteY17" fmla="*/ 545306 h 1157511"/>
                  <a:gd name="connsiteX18" fmla="*/ 1688481 w 2072992"/>
                  <a:gd name="connsiteY18" fmla="*/ 504825 h 1157511"/>
                  <a:gd name="connsiteX19" fmla="*/ 1793256 w 2072992"/>
                  <a:gd name="connsiteY19" fmla="*/ 466725 h 1157511"/>
                  <a:gd name="connsiteX20" fmla="*/ 1874218 w 2072992"/>
                  <a:gd name="connsiteY20" fmla="*/ 409575 h 1157511"/>
                  <a:gd name="connsiteX21" fmla="*/ 1952800 w 2072992"/>
                  <a:gd name="connsiteY21" fmla="*/ 352425 h 1157511"/>
                  <a:gd name="connsiteX22" fmla="*/ 2009950 w 2072992"/>
                  <a:gd name="connsiteY22" fmla="*/ 283369 h 1157511"/>
                  <a:gd name="connsiteX23" fmla="*/ 2043287 w 2072992"/>
                  <a:gd name="connsiteY23" fmla="*/ 195262 h 1157511"/>
                  <a:gd name="connsiteX24" fmla="*/ 2071863 w 2072992"/>
                  <a:gd name="connsiteY24" fmla="*/ 111918 h 1157511"/>
                  <a:gd name="connsiteX25" fmla="*/ 2069481 w 2072992"/>
                  <a:gd name="connsiteY25" fmla="*/ 0 h 1157511"/>
                  <a:gd name="connsiteX0" fmla="*/ 59706 w 2073215"/>
                  <a:gd name="connsiteY0" fmla="*/ 676275 h 1157511"/>
                  <a:gd name="connsiteX1" fmla="*/ 12081 w 2073215"/>
                  <a:gd name="connsiteY1" fmla="*/ 742950 h 1157511"/>
                  <a:gd name="connsiteX2" fmla="*/ 2556 w 2073215"/>
                  <a:gd name="connsiteY2" fmla="*/ 838200 h 1157511"/>
                  <a:gd name="connsiteX3" fmla="*/ 50181 w 2073215"/>
                  <a:gd name="connsiteY3" fmla="*/ 962025 h 1157511"/>
                  <a:gd name="connsiteX4" fmla="*/ 97806 w 2073215"/>
                  <a:gd name="connsiteY4" fmla="*/ 1057275 h 1157511"/>
                  <a:gd name="connsiteX5" fmla="*/ 202581 w 2073215"/>
                  <a:gd name="connsiteY5" fmla="*/ 1133475 h 1157511"/>
                  <a:gd name="connsiteX6" fmla="*/ 326406 w 2073215"/>
                  <a:gd name="connsiteY6" fmla="*/ 1143000 h 1157511"/>
                  <a:gd name="connsiteX7" fmla="*/ 440706 w 2073215"/>
                  <a:gd name="connsiteY7" fmla="*/ 1152525 h 1157511"/>
                  <a:gd name="connsiteX8" fmla="*/ 516906 w 2073215"/>
                  <a:gd name="connsiteY8" fmla="*/ 1057275 h 1157511"/>
                  <a:gd name="connsiteX9" fmla="*/ 593106 w 2073215"/>
                  <a:gd name="connsiteY9" fmla="*/ 923925 h 1157511"/>
                  <a:gd name="connsiteX10" fmla="*/ 659781 w 2073215"/>
                  <a:gd name="connsiteY10" fmla="*/ 819150 h 1157511"/>
                  <a:gd name="connsiteX11" fmla="*/ 745506 w 2073215"/>
                  <a:gd name="connsiteY11" fmla="*/ 726282 h 1157511"/>
                  <a:gd name="connsiteX12" fmla="*/ 850281 w 2073215"/>
                  <a:gd name="connsiteY12" fmla="*/ 647700 h 1157511"/>
                  <a:gd name="connsiteX13" fmla="*/ 962199 w 2073215"/>
                  <a:gd name="connsiteY13" fmla="*/ 611982 h 1157511"/>
                  <a:gd name="connsiteX14" fmla="*/ 1126506 w 2073215"/>
                  <a:gd name="connsiteY14" fmla="*/ 592932 h 1157511"/>
                  <a:gd name="connsiteX15" fmla="*/ 1274144 w 2073215"/>
                  <a:gd name="connsiteY15" fmla="*/ 581026 h 1157511"/>
                  <a:gd name="connsiteX16" fmla="*/ 1412256 w 2073215"/>
                  <a:gd name="connsiteY16" fmla="*/ 566737 h 1157511"/>
                  <a:gd name="connsiteX17" fmla="*/ 1531318 w 2073215"/>
                  <a:gd name="connsiteY17" fmla="*/ 545306 h 1157511"/>
                  <a:gd name="connsiteX18" fmla="*/ 1688481 w 2073215"/>
                  <a:gd name="connsiteY18" fmla="*/ 504825 h 1157511"/>
                  <a:gd name="connsiteX19" fmla="*/ 1793256 w 2073215"/>
                  <a:gd name="connsiteY19" fmla="*/ 466725 h 1157511"/>
                  <a:gd name="connsiteX20" fmla="*/ 1874218 w 2073215"/>
                  <a:gd name="connsiteY20" fmla="*/ 409575 h 1157511"/>
                  <a:gd name="connsiteX21" fmla="*/ 1952800 w 2073215"/>
                  <a:gd name="connsiteY21" fmla="*/ 352425 h 1157511"/>
                  <a:gd name="connsiteX22" fmla="*/ 2009950 w 2073215"/>
                  <a:gd name="connsiteY22" fmla="*/ 283369 h 1157511"/>
                  <a:gd name="connsiteX23" fmla="*/ 2067100 w 2073215"/>
                  <a:gd name="connsiteY23" fmla="*/ 202405 h 1157511"/>
                  <a:gd name="connsiteX24" fmla="*/ 2071863 w 2073215"/>
                  <a:gd name="connsiteY24" fmla="*/ 111918 h 1157511"/>
                  <a:gd name="connsiteX25" fmla="*/ 2069481 w 2073215"/>
                  <a:gd name="connsiteY25" fmla="*/ 0 h 1157511"/>
                  <a:gd name="connsiteX0" fmla="*/ 59706 w 2072465"/>
                  <a:gd name="connsiteY0" fmla="*/ 676275 h 1157511"/>
                  <a:gd name="connsiteX1" fmla="*/ 12081 w 2072465"/>
                  <a:gd name="connsiteY1" fmla="*/ 742950 h 1157511"/>
                  <a:gd name="connsiteX2" fmla="*/ 2556 w 2072465"/>
                  <a:gd name="connsiteY2" fmla="*/ 838200 h 1157511"/>
                  <a:gd name="connsiteX3" fmla="*/ 50181 w 2072465"/>
                  <a:gd name="connsiteY3" fmla="*/ 962025 h 1157511"/>
                  <a:gd name="connsiteX4" fmla="*/ 97806 w 2072465"/>
                  <a:gd name="connsiteY4" fmla="*/ 1057275 h 1157511"/>
                  <a:gd name="connsiteX5" fmla="*/ 202581 w 2072465"/>
                  <a:gd name="connsiteY5" fmla="*/ 1133475 h 1157511"/>
                  <a:gd name="connsiteX6" fmla="*/ 326406 w 2072465"/>
                  <a:gd name="connsiteY6" fmla="*/ 1143000 h 1157511"/>
                  <a:gd name="connsiteX7" fmla="*/ 440706 w 2072465"/>
                  <a:gd name="connsiteY7" fmla="*/ 1152525 h 1157511"/>
                  <a:gd name="connsiteX8" fmla="*/ 516906 w 2072465"/>
                  <a:gd name="connsiteY8" fmla="*/ 1057275 h 1157511"/>
                  <a:gd name="connsiteX9" fmla="*/ 593106 w 2072465"/>
                  <a:gd name="connsiteY9" fmla="*/ 923925 h 1157511"/>
                  <a:gd name="connsiteX10" fmla="*/ 659781 w 2072465"/>
                  <a:gd name="connsiteY10" fmla="*/ 819150 h 1157511"/>
                  <a:gd name="connsiteX11" fmla="*/ 745506 w 2072465"/>
                  <a:gd name="connsiteY11" fmla="*/ 726282 h 1157511"/>
                  <a:gd name="connsiteX12" fmla="*/ 850281 w 2072465"/>
                  <a:gd name="connsiteY12" fmla="*/ 647700 h 1157511"/>
                  <a:gd name="connsiteX13" fmla="*/ 962199 w 2072465"/>
                  <a:gd name="connsiteY13" fmla="*/ 611982 h 1157511"/>
                  <a:gd name="connsiteX14" fmla="*/ 1126506 w 2072465"/>
                  <a:gd name="connsiteY14" fmla="*/ 592932 h 1157511"/>
                  <a:gd name="connsiteX15" fmla="*/ 1274144 w 2072465"/>
                  <a:gd name="connsiteY15" fmla="*/ 581026 h 1157511"/>
                  <a:gd name="connsiteX16" fmla="*/ 1412256 w 2072465"/>
                  <a:gd name="connsiteY16" fmla="*/ 566737 h 1157511"/>
                  <a:gd name="connsiteX17" fmla="*/ 1531318 w 2072465"/>
                  <a:gd name="connsiteY17" fmla="*/ 545306 h 1157511"/>
                  <a:gd name="connsiteX18" fmla="*/ 1688481 w 2072465"/>
                  <a:gd name="connsiteY18" fmla="*/ 504825 h 1157511"/>
                  <a:gd name="connsiteX19" fmla="*/ 1793256 w 2072465"/>
                  <a:gd name="connsiteY19" fmla="*/ 466725 h 1157511"/>
                  <a:gd name="connsiteX20" fmla="*/ 1874218 w 2072465"/>
                  <a:gd name="connsiteY20" fmla="*/ 409575 h 1157511"/>
                  <a:gd name="connsiteX21" fmla="*/ 1952800 w 2072465"/>
                  <a:gd name="connsiteY21" fmla="*/ 352425 h 1157511"/>
                  <a:gd name="connsiteX22" fmla="*/ 2021856 w 2072465"/>
                  <a:gd name="connsiteY22" fmla="*/ 288131 h 1157511"/>
                  <a:gd name="connsiteX23" fmla="*/ 2067100 w 2072465"/>
                  <a:gd name="connsiteY23" fmla="*/ 202405 h 1157511"/>
                  <a:gd name="connsiteX24" fmla="*/ 2071863 w 2072465"/>
                  <a:gd name="connsiteY24" fmla="*/ 111918 h 1157511"/>
                  <a:gd name="connsiteX25" fmla="*/ 2069481 w 2072465"/>
                  <a:gd name="connsiteY25" fmla="*/ 0 h 1157511"/>
                  <a:gd name="connsiteX0" fmla="*/ 59706 w 2072465"/>
                  <a:gd name="connsiteY0" fmla="*/ 676275 h 1143762"/>
                  <a:gd name="connsiteX1" fmla="*/ 12081 w 2072465"/>
                  <a:gd name="connsiteY1" fmla="*/ 742950 h 1143762"/>
                  <a:gd name="connsiteX2" fmla="*/ 2556 w 2072465"/>
                  <a:gd name="connsiteY2" fmla="*/ 838200 h 1143762"/>
                  <a:gd name="connsiteX3" fmla="*/ 50181 w 2072465"/>
                  <a:gd name="connsiteY3" fmla="*/ 962025 h 1143762"/>
                  <a:gd name="connsiteX4" fmla="*/ 97806 w 2072465"/>
                  <a:gd name="connsiteY4" fmla="*/ 1057275 h 1143762"/>
                  <a:gd name="connsiteX5" fmla="*/ 202581 w 2072465"/>
                  <a:gd name="connsiteY5" fmla="*/ 1133475 h 1143762"/>
                  <a:gd name="connsiteX6" fmla="*/ 326406 w 2072465"/>
                  <a:gd name="connsiteY6" fmla="*/ 1143000 h 1143762"/>
                  <a:gd name="connsiteX7" fmla="*/ 440706 w 2072465"/>
                  <a:gd name="connsiteY7" fmla="*/ 1133475 h 1143762"/>
                  <a:gd name="connsiteX8" fmla="*/ 516906 w 2072465"/>
                  <a:gd name="connsiteY8" fmla="*/ 1057275 h 1143762"/>
                  <a:gd name="connsiteX9" fmla="*/ 593106 w 2072465"/>
                  <a:gd name="connsiteY9" fmla="*/ 923925 h 1143762"/>
                  <a:gd name="connsiteX10" fmla="*/ 659781 w 2072465"/>
                  <a:gd name="connsiteY10" fmla="*/ 819150 h 1143762"/>
                  <a:gd name="connsiteX11" fmla="*/ 745506 w 2072465"/>
                  <a:gd name="connsiteY11" fmla="*/ 726282 h 1143762"/>
                  <a:gd name="connsiteX12" fmla="*/ 850281 w 2072465"/>
                  <a:gd name="connsiteY12" fmla="*/ 647700 h 1143762"/>
                  <a:gd name="connsiteX13" fmla="*/ 962199 w 2072465"/>
                  <a:gd name="connsiteY13" fmla="*/ 611982 h 1143762"/>
                  <a:gd name="connsiteX14" fmla="*/ 1126506 w 2072465"/>
                  <a:gd name="connsiteY14" fmla="*/ 592932 h 1143762"/>
                  <a:gd name="connsiteX15" fmla="*/ 1274144 w 2072465"/>
                  <a:gd name="connsiteY15" fmla="*/ 581026 h 1143762"/>
                  <a:gd name="connsiteX16" fmla="*/ 1412256 w 2072465"/>
                  <a:gd name="connsiteY16" fmla="*/ 566737 h 1143762"/>
                  <a:gd name="connsiteX17" fmla="*/ 1531318 w 2072465"/>
                  <a:gd name="connsiteY17" fmla="*/ 545306 h 1143762"/>
                  <a:gd name="connsiteX18" fmla="*/ 1688481 w 2072465"/>
                  <a:gd name="connsiteY18" fmla="*/ 504825 h 1143762"/>
                  <a:gd name="connsiteX19" fmla="*/ 1793256 w 2072465"/>
                  <a:gd name="connsiteY19" fmla="*/ 466725 h 1143762"/>
                  <a:gd name="connsiteX20" fmla="*/ 1874218 w 2072465"/>
                  <a:gd name="connsiteY20" fmla="*/ 409575 h 1143762"/>
                  <a:gd name="connsiteX21" fmla="*/ 1952800 w 2072465"/>
                  <a:gd name="connsiteY21" fmla="*/ 352425 h 1143762"/>
                  <a:gd name="connsiteX22" fmla="*/ 2021856 w 2072465"/>
                  <a:gd name="connsiteY22" fmla="*/ 288131 h 1143762"/>
                  <a:gd name="connsiteX23" fmla="*/ 2067100 w 2072465"/>
                  <a:gd name="connsiteY23" fmla="*/ 202405 h 1143762"/>
                  <a:gd name="connsiteX24" fmla="*/ 2071863 w 2072465"/>
                  <a:gd name="connsiteY24" fmla="*/ 111918 h 1143762"/>
                  <a:gd name="connsiteX25" fmla="*/ 2069481 w 2072465"/>
                  <a:gd name="connsiteY25" fmla="*/ 0 h 1143762"/>
                  <a:gd name="connsiteX0" fmla="*/ 59706 w 2072465"/>
                  <a:gd name="connsiteY0" fmla="*/ 676275 h 1145148"/>
                  <a:gd name="connsiteX1" fmla="*/ 12081 w 2072465"/>
                  <a:gd name="connsiteY1" fmla="*/ 742950 h 1145148"/>
                  <a:gd name="connsiteX2" fmla="*/ 2556 w 2072465"/>
                  <a:gd name="connsiteY2" fmla="*/ 838200 h 1145148"/>
                  <a:gd name="connsiteX3" fmla="*/ 50181 w 2072465"/>
                  <a:gd name="connsiteY3" fmla="*/ 962025 h 1145148"/>
                  <a:gd name="connsiteX4" fmla="*/ 97806 w 2072465"/>
                  <a:gd name="connsiteY4" fmla="*/ 1057275 h 1145148"/>
                  <a:gd name="connsiteX5" fmla="*/ 202581 w 2072465"/>
                  <a:gd name="connsiteY5" fmla="*/ 1114425 h 1145148"/>
                  <a:gd name="connsiteX6" fmla="*/ 326406 w 2072465"/>
                  <a:gd name="connsiteY6" fmla="*/ 1143000 h 1145148"/>
                  <a:gd name="connsiteX7" fmla="*/ 440706 w 2072465"/>
                  <a:gd name="connsiteY7" fmla="*/ 1133475 h 1145148"/>
                  <a:gd name="connsiteX8" fmla="*/ 516906 w 2072465"/>
                  <a:gd name="connsiteY8" fmla="*/ 1057275 h 1145148"/>
                  <a:gd name="connsiteX9" fmla="*/ 593106 w 2072465"/>
                  <a:gd name="connsiteY9" fmla="*/ 923925 h 1145148"/>
                  <a:gd name="connsiteX10" fmla="*/ 659781 w 2072465"/>
                  <a:gd name="connsiteY10" fmla="*/ 819150 h 1145148"/>
                  <a:gd name="connsiteX11" fmla="*/ 745506 w 2072465"/>
                  <a:gd name="connsiteY11" fmla="*/ 726282 h 1145148"/>
                  <a:gd name="connsiteX12" fmla="*/ 850281 w 2072465"/>
                  <a:gd name="connsiteY12" fmla="*/ 647700 h 1145148"/>
                  <a:gd name="connsiteX13" fmla="*/ 962199 w 2072465"/>
                  <a:gd name="connsiteY13" fmla="*/ 611982 h 1145148"/>
                  <a:gd name="connsiteX14" fmla="*/ 1126506 w 2072465"/>
                  <a:gd name="connsiteY14" fmla="*/ 592932 h 1145148"/>
                  <a:gd name="connsiteX15" fmla="*/ 1274144 w 2072465"/>
                  <a:gd name="connsiteY15" fmla="*/ 581026 h 1145148"/>
                  <a:gd name="connsiteX16" fmla="*/ 1412256 w 2072465"/>
                  <a:gd name="connsiteY16" fmla="*/ 566737 h 1145148"/>
                  <a:gd name="connsiteX17" fmla="*/ 1531318 w 2072465"/>
                  <a:gd name="connsiteY17" fmla="*/ 545306 h 1145148"/>
                  <a:gd name="connsiteX18" fmla="*/ 1688481 w 2072465"/>
                  <a:gd name="connsiteY18" fmla="*/ 504825 h 1145148"/>
                  <a:gd name="connsiteX19" fmla="*/ 1793256 w 2072465"/>
                  <a:gd name="connsiteY19" fmla="*/ 466725 h 1145148"/>
                  <a:gd name="connsiteX20" fmla="*/ 1874218 w 2072465"/>
                  <a:gd name="connsiteY20" fmla="*/ 409575 h 1145148"/>
                  <a:gd name="connsiteX21" fmla="*/ 1952800 w 2072465"/>
                  <a:gd name="connsiteY21" fmla="*/ 352425 h 1145148"/>
                  <a:gd name="connsiteX22" fmla="*/ 2021856 w 2072465"/>
                  <a:gd name="connsiteY22" fmla="*/ 288131 h 1145148"/>
                  <a:gd name="connsiteX23" fmla="*/ 2067100 w 2072465"/>
                  <a:gd name="connsiteY23" fmla="*/ 202405 h 1145148"/>
                  <a:gd name="connsiteX24" fmla="*/ 2071863 w 2072465"/>
                  <a:gd name="connsiteY24" fmla="*/ 111918 h 1145148"/>
                  <a:gd name="connsiteX25" fmla="*/ 2069481 w 2072465"/>
                  <a:gd name="connsiteY25" fmla="*/ 0 h 1145148"/>
                  <a:gd name="connsiteX0" fmla="*/ 59706 w 2072465"/>
                  <a:gd name="connsiteY0" fmla="*/ 676275 h 1145148"/>
                  <a:gd name="connsiteX1" fmla="*/ 12081 w 2072465"/>
                  <a:gd name="connsiteY1" fmla="*/ 742950 h 1145148"/>
                  <a:gd name="connsiteX2" fmla="*/ 2556 w 2072465"/>
                  <a:gd name="connsiteY2" fmla="*/ 838200 h 1145148"/>
                  <a:gd name="connsiteX3" fmla="*/ 50181 w 2072465"/>
                  <a:gd name="connsiteY3" fmla="*/ 962025 h 1145148"/>
                  <a:gd name="connsiteX4" fmla="*/ 112093 w 2072465"/>
                  <a:gd name="connsiteY4" fmla="*/ 1047750 h 1145148"/>
                  <a:gd name="connsiteX5" fmla="*/ 202581 w 2072465"/>
                  <a:gd name="connsiteY5" fmla="*/ 1114425 h 1145148"/>
                  <a:gd name="connsiteX6" fmla="*/ 326406 w 2072465"/>
                  <a:gd name="connsiteY6" fmla="*/ 1143000 h 1145148"/>
                  <a:gd name="connsiteX7" fmla="*/ 440706 w 2072465"/>
                  <a:gd name="connsiteY7" fmla="*/ 1133475 h 1145148"/>
                  <a:gd name="connsiteX8" fmla="*/ 516906 w 2072465"/>
                  <a:gd name="connsiteY8" fmla="*/ 1057275 h 1145148"/>
                  <a:gd name="connsiteX9" fmla="*/ 593106 w 2072465"/>
                  <a:gd name="connsiteY9" fmla="*/ 923925 h 1145148"/>
                  <a:gd name="connsiteX10" fmla="*/ 659781 w 2072465"/>
                  <a:gd name="connsiteY10" fmla="*/ 819150 h 1145148"/>
                  <a:gd name="connsiteX11" fmla="*/ 745506 w 2072465"/>
                  <a:gd name="connsiteY11" fmla="*/ 726282 h 1145148"/>
                  <a:gd name="connsiteX12" fmla="*/ 850281 w 2072465"/>
                  <a:gd name="connsiteY12" fmla="*/ 647700 h 1145148"/>
                  <a:gd name="connsiteX13" fmla="*/ 962199 w 2072465"/>
                  <a:gd name="connsiteY13" fmla="*/ 611982 h 1145148"/>
                  <a:gd name="connsiteX14" fmla="*/ 1126506 w 2072465"/>
                  <a:gd name="connsiteY14" fmla="*/ 592932 h 1145148"/>
                  <a:gd name="connsiteX15" fmla="*/ 1274144 w 2072465"/>
                  <a:gd name="connsiteY15" fmla="*/ 581026 h 1145148"/>
                  <a:gd name="connsiteX16" fmla="*/ 1412256 w 2072465"/>
                  <a:gd name="connsiteY16" fmla="*/ 566737 h 1145148"/>
                  <a:gd name="connsiteX17" fmla="*/ 1531318 w 2072465"/>
                  <a:gd name="connsiteY17" fmla="*/ 545306 h 1145148"/>
                  <a:gd name="connsiteX18" fmla="*/ 1688481 w 2072465"/>
                  <a:gd name="connsiteY18" fmla="*/ 504825 h 1145148"/>
                  <a:gd name="connsiteX19" fmla="*/ 1793256 w 2072465"/>
                  <a:gd name="connsiteY19" fmla="*/ 466725 h 1145148"/>
                  <a:gd name="connsiteX20" fmla="*/ 1874218 w 2072465"/>
                  <a:gd name="connsiteY20" fmla="*/ 409575 h 1145148"/>
                  <a:gd name="connsiteX21" fmla="*/ 1952800 w 2072465"/>
                  <a:gd name="connsiteY21" fmla="*/ 352425 h 1145148"/>
                  <a:gd name="connsiteX22" fmla="*/ 2021856 w 2072465"/>
                  <a:gd name="connsiteY22" fmla="*/ 288131 h 1145148"/>
                  <a:gd name="connsiteX23" fmla="*/ 2067100 w 2072465"/>
                  <a:gd name="connsiteY23" fmla="*/ 202405 h 1145148"/>
                  <a:gd name="connsiteX24" fmla="*/ 2071863 w 2072465"/>
                  <a:gd name="connsiteY24" fmla="*/ 111918 h 1145148"/>
                  <a:gd name="connsiteX25" fmla="*/ 2069481 w 2072465"/>
                  <a:gd name="connsiteY25" fmla="*/ 0 h 1145148"/>
                  <a:gd name="connsiteX0" fmla="*/ 58341 w 2071100"/>
                  <a:gd name="connsiteY0" fmla="*/ 676275 h 1145148"/>
                  <a:gd name="connsiteX1" fmla="*/ 10716 w 2071100"/>
                  <a:gd name="connsiteY1" fmla="*/ 742950 h 1145148"/>
                  <a:gd name="connsiteX2" fmla="*/ 1191 w 2071100"/>
                  <a:gd name="connsiteY2" fmla="*/ 838200 h 1145148"/>
                  <a:gd name="connsiteX3" fmla="*/ 29766 w 2071100"/>
                  <a:gd name="connsiteY3" fmla="*/ 952500 h 1145148"/>
                  <a:gd name="connsiteX4" fmla="*/ 110728 w 2071100"/>
                  <a:gd name="connsiteY4" fmla="*/ 1047750 h 1145148"/>
                  <a:gd name="connsiteX5" fmla="*/ 201216 w 2071100"/>
                  <a:gd name="connsiteY5" fmla="*/ 1114425 h 1145148"/>
                  <a:gd name="connsiteX6" fmla="*/ 325041 w 2071100"/>
                  <a:gd name="connsiteY6" fmla="*/ 1143000 h 1145148"/>
                  <a:gd name="connsiteX7" fmla="*/ 439341 w 2071100"/>
                  <a:gd name="connsiteY7" fmla="*/ 1133475 h 1145148"/>
                  <a:gd name="connsiteX8" fmla="*/ 515541 w 2071100"/>
                  <a:gd name="connsiteY8" fmla="*/ 1057275 h 1145148"/>
                  <a:gd name="connsiteX9" fmla="*/ 591741 w 2071100"/>
                  <a:gd name="connsiteY9" fmla="*/ 923925 h 1145148"/>
                  <a:gd name="connsiteX10" fmla="*/ 658416 w 2071100"/>
                  <a:gd name="connsiteY10" fmla="*/ 819150 h 1145148"/>
                  <a:gd name="connsiteX11" fmla="*/ 744141 w 2071100"/>
                  <a:gd name="connsiteY11" fmla="*/ 726282 h 1145148"/>
                  <a:gd name="connsiteX12" fmla="*/ 848916 w 2071100"/>
                  <a:gd name="connsiteY12" fmla="*/ 647700 h 1145148"/>
                  <a:gd name="connsiteX13" fmla="*/ 960834 w 2071100"/>
                  <a:gd name="connsiteY13" fmla="*/ 611982 h 1145148"/>
                  <a:gd name="connsiteX14" fmla="*/ 1125141 w 2071100"/>
                  <a:gd name="connsiteY14" fmla="*/ 592932 h 1145148"/>
                  <a:gd name="connsiteX15" fmla="*/ 1272779 w 2071100"/>
                  <a:gd name="connsiteY15" fmla="*/ 581026 h 1145148"/>
                  <a:gd name="connsiteX16" fmla="*/ 1410891 w 2071100"/>
                  <a:gd name="connsiteY16" fmla="*/ 566737 h 1145148"/>
                  <a:gd name="connsiteX17" fmla="*/ 1529953 w 2071100"/>
                  <a:gd name="connsiteY17" fmla="*/ 545306 h 1145148"/>
                  <a:gd name="connsiteX18" fmla="*/ 1687116 w 2071100"/>
                  <a:gd name="connsiteY18" fmla="*/ 504825 h 1145148"/>
                  <a:gd name="connsiteX19" fmla="*/ 1791891 w 2071100"/>
                  <a:gd name="connsiteY19" fmla="*/ 466725 h 1145148"/>
                  <a:gd name="connsiteX20" fmla="*/ 1872853 w 2071100"/>
                  <a:gd name="connsiteY20" fmla="*/ 409575 h 1145148"/>
                  <a:gd name="connsiteX21" fmla="*/ 1951435 w 2071100"/>
                  <a:gd name="connsiteY21" fmla="*/ 352425 h 1145148"/>
                  <a:gd name="connsiteX22" fmla="*/ 2020491 w 2071100"/>
                  <a:gd name="connsiteY22" fmla="*/ 288131 h 1145148"/>
                  <a:gd name="connsiteX23" fmla="*/ 2065735 w 2071100"/>
                  <a:gd name="connsiteY23" fmla="*/ 202405 h 1145148"/>
                  <a:gd name="connsiteX24" fmla="*/ 2070498 w 2071100"/>
                  <a:gd name="connsiteY24" fmla="*/ 111918 h 1145148"/>
                  <a:gd name="connsiteX25" fmla="*/ 2068116 w 2071100"/>
                  <a:gd name="connsiteY25" fmla="*/ 0 h 114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71100" h="1145148">
                    <a:moveTo>
                      <a:pt x="58341" y="676275"/>
                    </a:moveTo>
                    <a:cubicBezTo>
                      <a:pt x="39291" y="696119"/>
                      <a:pt x="20241" y="715963"/>
                      <a:pt x="10716" y="742950"/>
                    </a:cubicBezTo>
                    <a:cubicBezTo>
                      <a:pt x="1191" y="769937"/>
                      <a:pt x="-1984" y="803275"/>
                      <a:pt x="1191" y="838200"/>
                    </a:cubicBezTo>
                    <a:cubicBezTo>
                      <a:pt x="4366" y="873125"/>
                      <a:pt x="11510" y="917575"/>
                      <a:pt x="29766" y="952500"/>
                    </a:cubicBezTo>
                    <a:cubicBezTo>
                      <a:pt x="48022" y="987425"/>
                      <a:pt x="82153" y="1020763"/>
                      <a:pt x="110728" y="1047750"/>
                    </a:cubicBezTo>
                    <a:cubicBezTo>
                      <a:pt x="139303" y="1074738"/>
                      <a:pt x="165497" y="1098550"/>
                      <a:pt x="201216" y="1114425"/>
                    </a:cubicBezTo>
                    <a:cubicBezTo>
                      <a:pt x="236935" y="1130300"/>
                      <a:pt x="285354" y="1139825"/>
                      <a:pt x="325041" y="1143000"/>
                    </a:cubicBezTo>
                    <a:cubicBezTo>
                      <a:pt x="364728" y="1146175"/>
                      <a:pt x="407591" y="1147763"/>
                      <a:pt x="439341" y="1133475"/>
                    </a:cubicBezTo>
                    <a:cubicBezTo>
                      <a:pt x="471091" y="1119188"/>
                      <a:pt x="490141" y="1092200"/>
                      <a:pt x="515541" y="1057275"/>
                    </a:cubicBezTo>
                    <a:cubicBezTo>
                      <a:pt x="540941" y="1022350"/>
                      <a:pt x="567929" y="963613"/>
                      <a:pt x="591741" y="923925"/>
                    </a:cubicBezTo>
                    <a:cubicBezTo>
                      <a:pt x="615554" y="884238"/>
                      <a:pt x="633016" y="852090"/>
                      <a:pt x="658416" y="819150"/>
                    </a:cubicBezTo>
                    <a:cubicBezTo>
                      <a:pt x="683816" y="786210"/>
                      <a:pt x="712391" y="754857"/>
                      <a:pt x="744141" y="726282"/>
                    </a:cubicBezTo>
                    <a:cubicBezTo>
                      <a:pt x="775891" y="697707"/>
                      <a:pt x="812801" y="666750"/>
                      <a:pt x="848916" y="647700"/>
                    </a:cubicBezTo>
                    <a:cubicBezTo>
                      <a:pt x="885032" y="628650"/>
                      <a:pt x="914796" y="621110"/>
                      <a:pt x="960834" y="611982"/>
                    </a:cubicBezTo>
                    <a:cubicBezTo>
                      <a:pt x="1006872" y="602854"/>
                      <a:pt x="1073150" y="598091"/>
                      <a:pt x="1125141" y="592932"/>
                    </a:cubicBezTo>
                    <a:cubicBezTo>
                      <a:pt x="1177132" y="587773"/>
                      <a:pt x="1225154" y="585392"/>
                      <a:pt x="1272779" y="581026"/>
                    </a:cubicBezTo>
                    <a:cubicBezTo>
                      <a:pt x="1320404" y="576660"/>
                      <a:pt x="1368029" y="572690"/>
                      <a:pt x="1410891" y="566737"/>
                    </a:cubicBezTo>
                    <a:cubicBezTo>
                      <a:pt x="1453753" y="560784"/>
                      <a:pt x="1483916" y="555625"/>
                      <a:pt x="1529953" y="545306"/>
                    </a:cubicBezTo>
                    <a:cubicBezTo>
                      <a:pt x="1575991" y="534987"/>
                      <a:pt x="1643460" y="517922"/>
                      <a:pt x="1687116" y="504825"/>
                    </a:cubicBezTo>
                    <a:cubicBezTo>
                      <a:pt x="1730772" y="491728"/>
                      <a:pt x="1760935" y="482600"/>
                      <a:pt x="1791891" y="466725"/>
                    </a:cubicBezTo>
                    <a:cubicBezTo>
                      <a:pt x="1822847" y="450850"/>
                      <a:pt x="1846262" y="428625"/>
                      <a:pt x="1872853" y="409575"/>
                    </a:cubicBezTo>
                    <a:cubicBezTo>
                      <a:pt x="1899444" y="390525"/>
                      <a:pt x="1926829" y="372666"/>
                      <a:pt x="1951435" y="352425"/>
                    </a:cubicBezTo>
                    <a:cubicBezTo>
                      <a:pt x="1976041" y="332184"/>
                      <a:pt x="2001441" y="313134"/>
                      <a:pt x="2020491" y="288131"/>
                    </a:cubicBezTo>
                    <a:cubicBezTo>
                      <a:pt x="2039541" y="263128"/>
                      <a:pt x="2057401" y="231774"/>
                      <a:pt x="2065735" y="202405"/>
                    </a:cubicBezTo>
                    <a:cubicBezTo>
                      <a:pt x="2074070" y="173036"/>
                      <a:pt x="2070101" y="145652"/>
                      <a:pt x="2070498" y="111918"/>
                    </a:cubicBezTo>
                    <a:cubicBezTo>
                      <a:pt x="2070895" y="78184"/>
                      <a:pt x="2064941" y="43656"/>
                      <a:pt x="2068116" y="0"/>
                    </a:cubicBezTo>
                  </a:path>
                </a:pathLst>
              </a:custGeom>
              <a:noFill/>
              <a:ln w="25400">
                <a:solidFill>
                  <a:schemeClr val="accent1">
                    <a:shade val="50000"/>
                    <a:alpha val="50000"/>
                  </a:schemeClr>
                </a:solidFill>
                <a:prstDash val="sysDash"/>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solidFill>
                    <a:schemeClr val="tx1"/>
                  </a:solidFill>
                </a:endParaRPr>
              </a:p>
            </p:txBody>
          </p:sp>
          <p:sp>
            <p:nvSpPr>
              <p:cNvPr id="103" name="テキスト ボックス 102">
                <a:extLst>
                  <a:ext uri="{FF2B5EF4-FFF2-40B4-BE49-F238E27FC236}">
                    <a16:creationId xmlns:a16="http://schemas.microsoft.com/office/drawing/2014/main" id="{56B61DB4-0D1F-4B6F-8D3B-B1E3D90F0E16}"/>
                  </a:ext>
                </a:extLst>
              </p:cNvPr>
              <p:cNvSpPr txBox="1"/>
              <p:nvPr/>
            </p:nvSpPr>
            <p:spPr>
              <a:xfrm rot="20916196">
                <a:off x="8941930" y="5142027"/>
                <a:ext cx="2231628" cy="393883"/>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リニア中央新幹線</a:t>
                </a:r>
              </a:p>
            </p:txBody>
          </p:sp>
          <p:sp>
            <p:nvSpPr>
              <p:cNvPr id="104" name="フリーフォーム 9">
                <a:extLst>
                  <a:ext uri="{FF2B5EF4-FFF2-40B4-BE49-F238E27FC236}">
                    <a16:creationId xmlns:a16="http://schemas.microsoft.com/office/drawing/2014/main" id="{9115ECFE-A15B-4017-BD0C-690186317E75}"/>
                  </a:ext>
                </a:extLst>
              </p:cNvPr>
              <p:cNvSpPr/>
              <p:nvPr/>
            </p:nvSpPr>
            <p:spPr>
              <a:xfrm>
                <a:off x="4285067" y="6498262"/>
                <a:ext cx="3932004" cy="2720436"/>
              </a:xfrm>
              <a:custGeom>
                <a:avLst/>
                <a:gdLst>
                  <a:gd name="connsiteX0" fmla="*/ 2324100 w 2324100"/>
                  <a:gd name="connsiteY0" fmla="*/ 0 h 1819275"/>
                  <a:gd name="connsiteX1" fmla="*/ 2095500 w 2324100"/>
                  <a:gd name="connsiteY1" fmla="*/ 685800 h 1819275"/>
                  <a:gd name="connsiteX2" fmla="*/ 1295400 w 2324100"/>
                  <a:gd name="connsiteY2" fmla="*/ 1409700 h 1819275"/>
                  <a:gd name="connsiteX3" fmla="*/ 0 w 2324100"/>
                  <a:gd name="connsiteY3" fmla="*/ 1819275 h 1819275"/>
                  <a:gd name="connsiteX0" fmla="*/ 2296453 w 2296453"/>
                  <a:gd name="connsiteY0" fmla="*/ 0 h 1558079"/>
                  <a:gd name="connsiteX1" fmla="*/ 2095500 w 2296453"/>
                  <a:gd name="connsiteY1" fmla="*/ 424604 h 1558079"/>
                  <a:gd name="connsiteX2" fmla="*/ 1295400 w 2296453"/>
                  <a:gd name="connsiteY2" fmla="*/ 1148504 h 1558079"/>
                  <a:gd name="connsiteX3" fmla="*/ 0 w 2296453"/>
                  <a:gd name="connsiteY3" fmla="*/ 1558079 h 1558079"/>
                  <a:gd name="connsiteX0" fmla="*/ 2250374 w 2250374"/>
                  <a:gd name="connsiteY0" fmla="*/ 0 h 1548405"/>
                  <a:gd name="connsiteX1" fmla="*/ 2095500 w 2250374"/>
                  <a:gd name="connsiteY1" fmla="*/ 414930 h 1548405"/>
                  <a:gd name="connsiteX2" fmla="*/ 1295400 w 2250374"/>
                  <a:gd name="connsiteY2" fmla="*/ 1138830 h 1548405"/>
                  <a:gd name="connsiteX3" fmla="*/ 0 w 2250374"/>
                  <a:gd name="connsiteY3" fmla="*/ 1548405 h 1548405"/>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2095500 w 2360964"/>
                  <a:gd name="connsiteY1" fmla="*/ 395582 h 1529057"/>
                  <a:gd name="connsiteX2" fmla="*/ 1295400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295400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313832 w 2360964"/>
                  <a:gd name="connsiteY2" fmla="*/ 1119482 h 1529057"/>
                  <a:gd name="connsiteX3" fmla="*/ 0 w 2360964"/>
                  <a:gd name="connsiteY3" fmla="*/ 1529057 h 1529057"/>
                  <a:gd name="connsiteX0" fmla="*/ 2360964 w 2360964"/>
                  <a:gd name="connsiteY0" fmla="*/ 0 h 1529057"/>
                  <a:gd name="connsiteX1" fmla="*/ 1975695 w 2360964"/>
                  <a:gd name="connsiteY1" fmla="*/ 569712 h 1529057"/>
                  <a:gd name="connsiteX2" fmla="*/ 1313832 w 2360964"/>
                  <a:gd name="connsiteY2" fmla="*/ 1119482 h 1529057"/>
                  <a:gd name="connsiteX3" fmla="*/ 0 w 2360964"/>
                  <a:gd name="connsiteY3" fmla="*/ 1529057 h 1529057"/>
                  <a:gd name="connsiteX0" fmla="*/ 2360964 w 2360964"/>
                  <a:gd name="connsiteY0" fmla="*/ 0 h 1529057"/>
                  <a:gd name="connsiteX1" fmla="*/ 1920400 w 2360964"/>
                  <a:gd name="connsiteY1" fmla="*/ 637430 h 1529057"/>
                  <a:gd name="connsiteX2" fmla="*/ 1313832 w 2360964"/>
                  <a:gd name="connsiteY2" fmla="*/ 1119482 h 1529057"/>
                  <a:gd name="connsiteX3" fmla="*/ 0 w 2360964"/>
                  <a:gd name="connsiteY3" fmla="*/ 1529057 h 1529057"/>
                  <a:gd name="connsiteX0" fmla="*/ 2360964 w 2360964"/>
                  <a:gd name="connsiteY0" fmla="*/ 0 h 1529057"/>
                  <a:gd name="connsiteX1" fmla="*/ 1920400 w 2360964"/>
                  <a:gd name="connsiteY1" fmla="*/ 637430 h 1529057"/>
                  <a:gd name="connsiteX2" fmla="*/ 1268643 w 2360964"/>
                  <a:gd name="connsiteY2" fmla="*/ 1310358 h 1529057"/>
                  <a:gd name="connsiteX3" fmla="*/ 0 w 2360964"/>
                  <a:gd name="connsiteY3" fmla="*/ 1529057 h 1529057"/>
                  <a:gd name="connsiteX0" fmla="*/ 2360964 w 2360964"/>
                  <a:gd name="connsiteY0" fmla="*/ 0 h 1529057"/>
                  <a:gd name="connsiteX1" fmla="*/ 1972045 w 2360964"/>
                  <a:gd name="connsiteY1" fmla="*/ 709008 h 1529057"/>
                  <a:gd name="connsiteX2" fmla="*/ 1268643 w 2360964"/>
                  <a:gd name="connsiteY2" fmla="*/ 1310358 h 1529057"/>
                  <a:gd name="connsiteX3" fmla="*/ 0 w 2360964"/>
                  <a:gd name="connsiteY3" fmla="*/ 1529057 h 1529057"/>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 name="connsiteX0" fmla="*/ 2302864 w 2302864"/>
                  <a:gd name="connsiteY0" fmla="*/ 0 h 1499233"/>
                  <a:gd name="connsiteX1" fmla="*/ 1913945 w 2302864"/>
                  <a:gd name="connsiteY1" fmla="*/ 709008 h 1499233"/>
                  <a:gd name="connsiteX2" fmla="*/ 1210543 w 2302864"/>
                  <a:gd name="connsiteY2" fmla="*/ 1310358 h 1499233"/>
                  <a:gd name="connsiteX3" fmla="*/ 0 w 2302864"/>
                  <a:gd name="connsiteY3" fmla="*/ 1499233 h 1499233"/>
                </a:gdLst>
                <a:ahLst/>
                <a:cxnLst>
                  <a:cxn ang="0">
                    <a:pos x="connsiteX0" y="connsiteY0"/>
                  </a:cxn>
                  <a:cxn ang="0">
                    <a:pos x="connsiteX1" y="connsiteY1"/>
                  </a:cxn>
                  <a:cxn ang="0">
                    <a:pos x="connsiteX2" y="connsiteY2"/>
                  </a:cxn>
                  <a:cxn ang="0">
                    <a:pos x="connsiteX3" y="connsiteY3"/>
                  </a:cxn>
                </a:cxnLst>
                <a:rect l="l" t="t" r="r" b="b"/>
                <a:pathLst>
                  <a:path w="2302864" h="1499233">
                    <a:moveTo>
                      <a:pt x="2302864" y="0"/>
                    </a:moveTo>
                    <a:cubicBezTo>
                      <a:pt x="2228210" y="148034"/>
                      <a:pt x="2095998" y="490615"/>
                      <a:pt x="1913945" y="709008"/>
                    </a:cubicBezTo>
                    <a:cubicBezTo>
                      <a:pt x="1731892" y="927401"/>
                      <a:pt x="1530610" y="1161754"/>
                      <a:pt x="1210543" y="1310358"/>
                    </a:cubicBezTo>
                    <a:cubicBezTo>
                      <a:pt x="890476" y="1458962"/>
                      <a:pt x="473075" y="1472410"/>
                      <a:pt x="0" y="1499233"/>
                    </a:cubicBezTo>
                  </a:path>
                </a:pathLst>
              </a:custGeom>
              <a:noFill/>
              <a:ln w="76200">
                <a:solidFill>
                  <a:schemeClr val="accent2">
                    <a:alpha val="60000"/>
                  </a:schemeClr>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solidFill>
                    <a:schemeClr val="tx1"/>
                  </a:solidFill>
                </a:endParaRPr>
              </a:p>
            </p:txBody>
          </p:sp>
          <p:sp>
            <p:nvSpPr>
              <p:cNvPr id="105" name="テキスト ボックス 104">
                <a:extLst>
                  <a:ext uri="{FF2B5EF4-FFF2-40B4-BE49-F238E27FC236}">
                    <a16:creationId xmlns:a16="http://schemas.microsoft.com/office/drawing/2014/main" id="{3C80227B-FC61-47BA-9C2C-6252BEDD5F74}"/>
                  </a:ext>
                </a:extLst>
              </p:cNvPr>
              <p:cNvSpPr txBox="1"/>
              <p:nvPr/>
            </p:nvSpPr>
            <p:spPr>
              <a:xfrm>
                <a:off x="2891112" y="8907005"/>
                <a:ext cx="1619153" cy="429690"/>
              </a:xfrm>
              <a:prstGeom prst="rect">
                <a:avLst/>
              </a:prstGeom>
              <a:noFill/>
            </p:spPr>
            <p:txBody>
              <a:bodyPr wrap="square" rtlCol="0">
                <a:spAutoFit/>
              </a:bodyPr>
              <a:lstStyle/>
              <a:p>
                <a:pPr algn="ctr"/>
                <a:r>
                  <a:rPr kumimoji="1" lang="ja-JP" altLang="en-US" sz="1200" dirty="0">
                    <a:latin typeface="Meiryo UI" panose="020B0604030504040204" pitchFamily="50" charset="-128"/>
                    <a:ea typeface="Meiryo UI" panose="020B0604030504040204" pitchFamily="50" charset="-128"/>
                  </a:rPr>
                  <a:t>アジア・世界</a:t>
                </a:r>
              </a:p>
            </p:txBody>
          </p:sp>
          <p:sp>
            <p:nvSpPr>
              <p:cNvPr id="106" name="正方形/長方形 105">
                <a:extLst>
                  <a:ext uri="{FF2B5EF4-FFF2-40B4-BE49-F238E27FC236}">
                    <a16:creationId xmlns:a16="http://schemas.microsoft.com/office/drawing/2014/main" id="{7A1D8C0C-5217-48A8-94C8-C7E855FF6C30}"/>
                  </a:ext>
                </a:extLst>
              </p:cNvPr>
              <p:cNvSpPr/>
              <p:nvPr/>
            </p:nvSpPr>
            <p:spPr>
              <a:xfrm>
                <a:off x="10057717" y="7431180"/>
                <a:ext cx="2362876" cy="460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92" dirty="0">
                    <a:solidFill>
                      <a:schemeClr val="tx1"/>
                    </a:solidFill>
                    <a:latin typeface="Meiryo UI" panose="020B0604030504040204" pitchFamily="50" charset="-128"/>
                    <a:ea typeface="Meiryo UI" panose="020B0604030504040204" pitchFamily="50" charset="-128"/>
                  </a:rPr>
                  <a:t>大阪広域ベイエリア</a:t>
                </a:r>
              </a:p>
            </p:txBody>
          </p:sp>
          <p:cxnSp>
            <p:nvCxnSpPr>
              <p:cNvPr id="107" name="直線コネクタ 106">
                <a:extLst>
                  <a:ext uri="{FF2B5EF4-FFF2-40B4-BE49-F238E27FC236}">
                    <a16:creationId xmlns:a16="http://schemas.microsoft.com/office/drawing/2014/main" id="{50F3C789-41E8-41BE-9F0C-EDD44DC64785}"/>
                  </a:ext>
                </a:extLst>
              </p:cNvPr>
              <p:cNvCxnSpPr>
                <a:cxnSpLocks/>
                <a:stCxn id="106" idx="0"/>
                <a:endCxn id="99" idx="4"/>
              </p:cNvCxnSpPr>
              <p:nvPr/>
            </p:nvCxnSpPr>
            <p:spPr>
              <a:xfrm flipH="1" flipV="1">
                <a:off x="8581566" y="6360855"/>
                <a:ext cx="2657589" cy="10703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8" name="楕円 107">
                <a:extLst>
                  <a:ext uri="{FF2B5EF4-FFF2-40B4-BE49-F238E27FC236}">
                    <a16:creationId xmlns:a16="http://schemas.microsoft.com/office/drawing/2014/main" id="{99185EC9-FE0C-4747-9A7E-2FA833D74ED3}"/>
                  </a:ext>
                </a:extLst>
              </p:cNvPr>
              <p:cNvSpPr/>
              <p:nvPr/>
            </p:nvSpPr>
            <p:spPr>
              <a:xfrm rot="20695102">
                <a:off x="4530923" y="5904937"/>
                <a:ext cx="4288483" cy="1561532"/>
              </a:xfrm>
              <a:prstGeom prst="ellipse">
                <a:avLst/>
              </a:prstGeom>
              <a:noFill/>
              <a:ln w="9525">
                <a:solidFill>
                  <a:srgbClr val="FF0000">
                    <a:alpha val="40000"/>
                  </a:srgbClr>
                </a:solidFill>
                <a:prstDash val="sysDash"/>
              </a:ln>
              <a:effectLst>
                <a:glow rad="76200">
                  <a:srgbClr val="FF0000">
                    <a:alpha val="1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solidFill>
                    <a:schemeClr val="tx1"/>
                  </a:solidFill>
                </a:endParaRPr>
              </a:p>
            </p:txBody>
          </p:sp>
          <p:sp>
            <p:nvSpPr>
              <p:cNvPr id="109" name="テキスト ボックス 108">
                <a:extLst>
                  <a:ext uri="{FF2B5EF4-FFF2-40B4-BE49-F238E27FC236}">
                    <a16:creationId xmlns:a16="http://schemas.microsoft.com/office/drawing/2014/main" id="{9AB0A262-2ECC-4212-A862-D780055D4216}"/>
                  </a:ext>
                </a:extLst>
              </p:cNvPr>
              <p:cNvSpPr txBox="1"/>
              <p:nvPr/>
            </p:nvSpPr>
            <p:spPr>
              <a:xfrm rot="20796008">
                <a:off x="5878421" y="4951027"/>
                <a:ext cx="1274627" cy="381946"/>
              </a:xfrm>
              <a:prstGeom prst="rect">
                <a:avLst/>
              </a:prstGeom>
              <a:noFill/>
            </p:spPr>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北前船</a:t>
                </a:r>
              </a:p>
            </p:txBody>
          </p:sp>
          <p:sp>
            <p:nvSpPr>
              <p:cNvPr id="110" name="テキスト ボックス 109">
                <a:extLst>
                  <a:ext uri="{FF2B5EF4-FFF2-40B4-BE49-F238E27FC236}">
                    <a16:creationId xmlns:a16="http://schemas.microsoft.com/office/drawing/2014/main" id="{D598AC6C-7447-4DED-9BF7-2AFCD13FC38D}"/>
                  </a:ext>
                </a:extLst>
              </p:cNvPr>
              <p:cNvSpPr txBox="1"/>
              <p:nvPr/>
            </p:nvSpPr>
            <p:spPr>
              <a:xfrm rot="21237286">
                <a:off x="9341746" y="6273504"/>
                <a:ext cx="2042044" cy="381946"/>
              </a:xfrm>
              <a:prstGeom prst="rect">
                <a:avLst/>
              </a:prstGeom>
              <a:noFill/>
            </p:spPr>
            <p:txBody>
              <a:bodyPr wrap="square" rtlCol="0">
                <a:spAutoFit/>
              </a:bodyPr>
              <a:lstStyle/>
              <a:p>
                <a:pPr algn="ctr"/>
                <a:r>
                  <a:rPr kumimoji="1" lang="ja-JP" altLang="en-US" sz="1000" dirty="0">
                    <a:latin typeface="Meiryo UI" panose="020B0604030504040204" pitchFamily="50" charset="-128"/>
                    <a:ea typeface="Meiryo UI" panose="020B0604030504040204" pitchFamily="50" charset="-128"/>
                  </a:rPr>
                  <a:t>菱垣廻船・樽廻船</a:t>
                </a:r>
              </a:p>
            </p:txBody>
          </p:sp>
          <p:sp>
            <p:nvSpPr>
              <p:cNvPr id="111" name="テキスト ボックス 110">
                <a:extLst>
                  <a:ext uri="{FF2B5EF4-FFF2-40B4-BE49-F238E27FC236}">
                    <a16:creationId xmlns:a16="http://schemas.microsoft.com/office/drawing/2014/main" id="{3FE3AF31-DB2D-47EA-9581-FDF090C7CC9F}"/>
                  </a:ext>
                </a:extLst>
              </p:cNvPr>
              <p:cNvSpPr txBox="1"/>
              <p:nvPr/>
            </p:nvSpPr>
            <p:spPr>
              <a:xfrm rot="20589408">
                <a:off x="6319512" y="6360170"/>
                <a:ext cx="1281899" cy="407709"/>
              </a:xfrm>
              <a:prstGeom prst="rect">
                <a:avLst/>
              </a:prstGeom>
              <a:solidFill>
                <a:schemeClr val="bg1">
                  <a:alpha val="70000"/>
                </a:schemeClr>
              </a:solid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瀬戸内海</a:t>
                </a:r>
              </a:p>
            </p:txBody>
          </p:sp>
          <p:sp>
            <p:nvSpPr>
              <p:cNvPr id="112" name="フリーフォーム 19">
                <a:extLst>
                  <a:ext uri="{FF2B5EF4-FFF2-40B4-BE49-F238E27FC236}">
                    <a16:creationId xmlns:a16="http://schemas.microsoft.com/office/drawing/2014/main" id="{48625BC8-6F59-4E8D-86F0-57A5B20C3121}"/>
                  </a:ext>
                </a:extLst>
              </p:cNvPr>
              <p:cNvSpPr/>
              <p:nvPr/>
            </p:nvSpPr>
            <p:spPr>
              <a:xfrm rot="20440788">
                <a:off x="5734418" y="6260518"/>
                <a:ext cx="2545077" cy="559989"/>
              </a:xfrm>
              <a:custGeom>
                <a:avLst/>
                <a:gdLst>
                  <a:gd name="connsiteX0" fmla="*/ 1614573 w 1614573"/>
                  <a:gd name="connsiteY0" fmla="*/ 193306 h 467400"/>
                  <a:gd name="connsiteX1" fmla="*/ 1227223 w 1614573"/>
                  <a:gd name="connsiteY1" fmla="*/ 15506 h 467400"/>
                  <a:gd name="connsiteX2" fmla="*/ 662073 w 1614573"/>
                  <a:gd name="connsiteY2" fmla="*/ 9156 h 467400"/>
                  <a:gd name="connsiteX3" fmla="*/ 350923 w 1614573"/>
                  <a:gd name="connsiteY3" fmla="*/ 15506 h 467400"/>
                  <a:gd name="connsiteX4" fmla="*/ 58823 w 1614573"/>
                  <a:gd name="connsiteY4" fmla="*/ 123456 h 467400"/>
                  <a:gd name="connsiteX5" fmla="*/ 20723 w 1614573"/>
                  <a:gd name="connsiteY5" fmla="*/ 256806 h 467400"/>
                  <a:gd name="connsiteX6" fmla="*/ 306473 w 1614573"/>
                  <a:gd name="connsiteY6" fmla="*/ 421906 h 467400"/>
                  <a:gd name="connsiteX7" fmla="*/ 1208173 w 1614573"/>
                  <a:gd name="connsiteY7" fmla="*/ 466356 h 467400"/>
                  <a:gd name="connsiteX8" fmla="*/ 1538373 w 1614573"/>
                  <a:gd name="connsiteY8" fmla="*/ 390156 h 467400"/>
                  <a:gd name="connsiteX9" fmla="*/ 1582823 w 1614573"/>
                  <a:gd name="connsiteY9" fmla="*/ 339356 h 467400"/>
                  <a:gd name="connsiteX0" fmla="*/ 1614573 w 1616246"/>
                  <a:gd name="connsiteY0" fmla="*/ 193306 h 467400"/>
                  <a:gd name="connsiteX1" fmla="*/ 1227223 w 1616246"/>
                  <a:gd name="connsiteY1" fmla="*/ 15506 h 467400"/>
                  <a:gd name="connsiteX2" fmla="*/ 662073 w 1616246"/>
                  <a:gd name="connsiteY2" fmla="*/ 9156 h 467400"/>
                  <a:gd name="connsiteX3" fmla="*/ 350923 w 1616246"/>
                  <a:gd name="connsiteY3" fmla="*/ 15506 h 467400"/>
                  <a:gd name="connsiteX4" fmla="*/ 58823 w 1616246"/>
                  <a:gd name="connsiteY4" fmla="*/ 123456 h 467400"/>
                  <a:gd name="connsiteX5" fmla="*/ 20723 w 1616246"/>
                  <a:gd name="connsiteY5" fmla="*/ 256806 h 467400"/>
                  <a:gd name="connsiteX6" fmla="*/ 306473 w 1616246"/>
                  <a:gd name="connsiteY6" fmla="*/ 421906 h 467400"/>
                  <a:gd name="connsiteX7" fmla="*/ 1208173 w 1616246"/>
                  <a:gd name="connsiteY7" fmla="*/ 466356 h 467400"/>
                  <a:gd name="connsiteX8" fmla="*/ 1538373 w 1616246"/>
                  <a:gd name="connsiteY8" fmla="*/ 390156 h 467400"/>
                  <a:gd name="connsiteX9" fmla="*/ 1614026 w 1616246"/>
                  <a:gd name="connsiteY9" fmla="*/ 354740 h 467400"/>
                  <a:gd name="connsiteX0" fmla="*/ 1614573 w 1614808"/>
                  <a:gd name="connsiteY0" fmla="*/ 193306 h 466574"/>
                  <a:gd name="connsiteX1" fmla="*/ 1227223 w 1614808"/>
                  <a:gd name="connsiteY1" fmla="*/ 15506 h 466574"/>
                  <a:gd name="connsiteX2" fmla="*/ 662073 w 1614808"/>
                  <a:gd name="connsiteY2" fmla="*/ 9156 h 466574"/>
                  <a:gd name="connsiteX3" fmla="*/ 350923 w 1614808"/>
                  <a:gd name="connsiteY3" fmla="*/ 15506 h 466574"/>
                  <a:gd name="connsiteX4" fmla="*/ 58823 w 1614808"/>
                  <a:gd name="connsiteY4" fmla="*/ 123456 h 466574"/>
                  <a:gd name="connsiteX5" fmla="*/ 20723 w 1614808"/>
                  <a:gd name="connsiteY5" fmla="*/ 256806 h 466574"/>
                  <a:gd name="connsiteX6" fmla="*/ 306473 w 1614808"/>
                  <a:gd name="connsiteY6" fmla="*/ 421906 h 466574"/>
                  <a:gd name="connsiteX7" fmla="*/ 1208173 w 1614808"/>
                  <a:gd name="connsiteY7" fmla="*/ 466356 h 466574"/>
                  <a:gd name="connsiteX8" fmla="*/ 1485261 w 1614808"/>
                  <a:gd name="connsiteY8" fmla="*/ 409875 h 466574"/>
                  <a:gd name="connsiteX9" fmla="*/ 1614026 w 1614808"/>
                  <a:gd name="connsiteY9" fmla="*/ 354740 h 466574"/>
                  <a:gd name="connsiteX0" fmla="*/ 1614573 w 1614598"/>
                  <a:gd name="connsiteY0" fmla="*/ 193306 h 466443"/>
                  <a:gd name="connsiteX1" fmla="*/ 1227223 w 1614598"/>
                  <a:gd name="connsiteY1" fmla="*/ 15506 h 466443"/>
                  <a:gd name="connsiteX2" fmla="*/ 662073 w 1614598"/>
                  <a:gd name="connsiteY2" fmla="*/ 9156 h 466443"/>
                  <a:gd name="connsiteX3" fmla="*/ 350923 w 1614598"/>
                  <a:gd name="connsiteY3" fmla="*/ 15506 h 466443"/>
                  <a:gd name="connsiteX4" fmla="*/ 58823 w 1614598"/>
                  <a:gd name="connsiteY4" fmla="*/ 123456 h 466443"/>
                  <a:gd name="connsiteX5" fmla="*/ 20723 w 1614598"/>
                  <a:gd name="connsiteY5" fmla="*/ 256806 h 466443"/>
                  <a:gd name="connsiteX6" fmla="*/ 306473 w 1614598"/>
                  <a:gd name="connsiteY6" fmla="*/ 421906 h 466443"/>
                  <a:gd name="connsiteX7" fmla="*/ 1208173 w 1614598"/>
                  <a:gd name="connsiteY7" fmla="*/ 466356 h 466443"/>
                  <a:gd name="connsiteX8" fmla="*/ 1456405 w 1614598"/>
                  <a:gd name="connsiteY8" fmla="*/ 430958 h 466443"/>
                  <a:gd name="connsiteX9" fmla="*/ 1614026 w 1614598"/>
                  <a:gd name="connsiteY9" fmla="*/ 354740 h 466443"/>
                  <a:gd name="connsiteX0" fmla="*/ 1675781 w 1675781"/>
                  <a:gd name="connsiteY0" fmla="*/ 181173 h 465623"/>
                  <a:gd name="connsiteX1" fmla="*/ 1227223 w 1675781"/>
                  <a:gd name="connsiteY1" fmla="*/ 14686 h 465623"/>
                  <a:gd name="connsiteX2" fmla="*/ 662073 w 1675781"/>
                  <a:gd name="connsiteY2" fmla="*/ 8336 h 465623"/>
                  <a:gd name="connsiteX3" fmla="*/ 350923 w 1675781"/>
                  <a:gd name="connsiteY3" fmla="*/ 14686 h 465623"/>
                  <a:gd name="connsiteX4" fmla="*/ 58823 w 1675781"/>
                  <a:gd name="connsiteY4" fmla="*/ 122636 h 465623"/>
                  <a:gd name="connsiteX5" fmla="*/ 20723 w 1675781"/>
                  <a:gd name="connsiteY5" fmla="*/ 255986 h 465623"/>
                  <a:gd name="connsiteX6" fmla="*/ 306473 w 1675781"/>
                  <a:gd name="connsiteY6" fmla="*/ 421086 h 465623"/>
                  <a:gd name="connsiteX7" fmla="*/ 1208173 w 1675781"/>
                  <a:gd name="connsiteY7" fmla="*/ 465536 h 465623"/>
                  <a:gd name="connsiteX8" fmla="*/ 1456405 w 1675781"/>
                  <a:gd name="connsiteY8" fmla="*/ 430138 h 465623"/>
                  <a:gd name="connsiteX9" fmla="*/ 1614026 w 1675781"/>
                  <a:gd name="connsiteY9" fmla="*/ 353920 h 465623"/>
                  <a:gd name="connsiteX0" fmla="*/ 1702362 w 1702362"/>
                  <a:gd name="connsiteY0" fmla="*/ 196178 h 466638"/>
                  <a:gd name="connsiteX1" fmla="*/ 1227223 w 1702362"/>
                  <a:gd name="connsiteY1" fmla="*/ 15701 h 466638"/>
                  <a:gd name="connsiteX2" fmla="*/ 662073 w 1702362"/>
                  <a:gd name="connsiteY2" fmla="*/ 9351 h 466638"/>
                  <a:gd name="connsiteX3" fmla="*/ 350923 w 1702362"/>
                  <a:gd name="connsiteY3" fmla="*/ 15701 h 466638"/>
                  <a:gd name="connsiteX4" fmla="*/ 58823 w 1702362"/>
                  <a:gd name="connsiteY4" fmla="*/ 123651 h 466638"/>
                  <a:gd name="connsiteX5" fmla="*/ 20723 w 1702362"/>
                  <a:gd name="connsiteY5" fmla="*/ 257001 h 466638"/>
                  <a:gd name="connsiteX6" fmla="*/ 306473 w 1702362"/>
                  <a:gd name="connsiteY6" fmla="*/ 422101 h 466638"/>
                  <a:gd name="connsiteX7" fmla="*/ 1208173 w 1702362"/>
                  <a:gd name="connsiteY7" fmla="*/ 466551 h 466638"/>
                  <a:gd name="connsiteX8" fmla="*/ 1456405 w 1702362"/>
                  <a:gd name="connsiteY8" fmla="*/ 431153 h 466638"/>
                  <a:gd name="connsiteX9" fmla="*/ 1614026 w 1702362"/>
                  <a:gd name="connsiteY9" fmla="*/ 354935 h 466638"/>
                  <a:gd name="connsiteX0" fmla="*/ 1702362 w 1702362"/>
                  <a:gd name="connsiteY0" fmla="*/ 196178 h 476166"/>
                  <a:gd name="connsiteX1" fmla="*/ 1227223 w 1702362"/>
                  <a:gd name="connsiteY1" fmla="*/ 15701 h 476166"/>
                  <a:gd name="connsiteX2" fmla="*/ 662073 w 1702362"/>
                  <a:gd name="connsiteY2" fmla="*/ 9351 h 476166"/>
                  <a:gd name="connsiteX3" fmla="*/ 350923 w 1702362"/>
                  <a:gd name="connsiteY3" fmla="*/ 15701 h 476166"/>
                  <a:gd name="connsiteX4" fmla="*/ 58823 w 1702362"/>
                  <a:gd name="connsiteY4" fmla="*/ 123651 h 476166"/>
                  <a:gd name="connsiteX5" fmla="*/ 20723 w 1702362"/>
                  <a:gd name="connsiteY5" fmla="*/ 257001 h 476166"/>
                  <a:gd name="connsiteX6" fmla="*/ 306473 w 1702362"/>
                  <a:gd name="connsiteY6" fmla="*/ 422101 h 476166"/>
                  <a:gd name="connsiteX7" fmla="*/ 646181 w 1702362"/>
                  <a:gd name="connsiteY7" fmla="*/ 472967 h 476166"/>
                  <a:gd name="connsiteX8" fmla="*/ 1208173 w 1702362"/>
                  <a:gd name="connsiteY8" fmla="*/ 466551 h 476166"/>
                  <a:gd name="connsiteX9" fmla="*/ 1456405 w 1702362"/>
                  <a:gd name="connsiteY9" fmla="*/ 431153 h 476166"/>
                  <a:gd name="connsiteX10" fmla="*/ 1614026 w 1702362"/>
                  <a:gd name="connsiteY10" fmla="*/ 354935 h 476166"/>
                  <a:gd name="connsiteX0" fmla="*/ 1702362 w 1702362"/>
                  <a:gd name="connsiteY0" fmla="*/ 196178 h 473705"/>
                  <a:gd name="connsiteX1" fmla="*/ 1227223 w 1702362"/>
                  <a:gd name="connsiteY1" fmla="*/ 15701 h 473705"/>
                  <a:gd name="connsiteX2" fmla="*/ 662073 w 1702362"/>
                  <a:gd name="connsiteY2" fmla="*/ 9351 h 473705"/>
                  <a:gd name="connsiteX3" fmla="*/ 350923 w 1702362"/>
                  <a:gd name="connsiteY3" fmla="*/ 15701 h 473705"/>
                  <a:gd name="connsiteX4" fmla="*/ 58823 w 1702362"/>
                  <a:gd name="connsiteY4" fmla="*/ 123651 h 473705"/>
                  <a:gd name="connsiteX5" fmla="*/ 20723 w 1702362"/>
                  <a:gd name="connsiteY5" fmla="*/ 257001 h 473705"/>
                  <a:gd name="connsiteX6" fmla="*/ 306473 w 1702362"/>
                  <a:gd name="connsiteY6" fmla="*/ 422101 h 473705"/>
                  <a:gd name="connsiteX7" fmla="*/ 646181 w 1702362"/>
                  <a:gd name="connsiteY7" fmla="*/ 472967 h 473705"/>
                  <a:gd name="connsiteX8" fmla="*/ 1205357 w 1702362"/>
                  <a:gd name="connsiteY8" fmla="*/ 422786 h 473705"/>
                  <a:gd name="connsiteX9" fmla="*/ 1456405 w 1702362"/>
                  <a:gd name="connsiteY9" fmla="*/ 431153 h 473705"/>
                  <a:gd name="connsiteX10" fmla="*/ 1614026 w 1702362"/>
                  <a:gd name="connsiteY10" fmla="*/ 354935 h 473705"/>
                  <a:gd name="connsiteX0" fmla="*/ 1702362 w 1702362"/>
                  <a:gd name="connsiteY0" fmla="*/ 196178 h 473794"/>
                  <a:gd name="connsiteX1" fmla="*/ 1227223 w 1702362"/>
                  <a:gd name="connsiteY1" fmla="*/ 15701 h 473794"/>
                  <a:gd name="connsiteX2" fmla="*/ 662073 w 1702362"/>
                  <a:gd name="connsiteY2" fmla="*/ 9351 h 473794"/>
                  <a:gd name="connsiteX3" fmla="*/ 350923 w 1702362"/>
                  <a:gd name="connsiteY3" fmla="*/ 15701 h 473794"/>
                  <a:gd name="connsiteX4" fmla="*/ 58823 w 1702362"/>
                  <a:gd name="connsiteY4" fmla="*/ 123651 h 473794"/>
                  <a:gd name="connsiteX5" fmla="*/ 20723 w 1702362"/>
                  <a:gd name="connsiteY5" fmla="*/ 257001 h 473794"/>
                  <a:gd name="connsiteX6" fmla="*/ 306473 w 1702362"/>
                  <a:gd name="connsiteY6" fmla="*/ 422101 h 473794"/>
                  <a:gd name="connsiteX7" fmla="*/ 646181 w 1702362"/>
                  <a:gd name="connsiteY7" fmla="*/ 472967 h 473794"/>
                  <a:gd name="connsiteX8" fmla="*/ 1205357 w 1702362"/>
                  <a:gd name="connsiteY8" fmla="*/ 422786 h 473794"/>
                  <a:gd name="connsiteX9" fmla="*/ 1460064 w 1702362"/>
                  <a:gd name="connsiteY9" fmla="*/ 394110 h 473794"/>
                  <a:gd name="connsiteX10" fmla="*/ 1614026 w 1702362"/>
                  <a:gd name="connsiteY10" fmla="*/ 354935 h 473794"/>
                  <a:gd name="connsiteX0" fmla="*/ 1671073 w 1671073"/>
                  <a:gd name="connsiteY0" fmla="*/ 196178 h 473794"/>
                  <a:gd name="connsiteX1" fmla="*/ 1195934 w 1671073"/>
                  <a:gd name="connsiteY1" fmla="*/ 15701 h 473794"/>
                  <a:gd name="connsiteX2" fmla="*/ 630784 w 1671073"/>
                  <a:gd name="connsiteY2" fmla="*/ 9351 h 473794"/>
                  <a:gd name="connsiteX3" fmla="*/ 319634 w 1671073"/>
                  <a:gd name="connsiteY3" fmla="*/ 15701 h 473794"/>
                  <a:gd name="connsiteX4" fmla="*/ 27534 w 1671073"/>
                  <a:gd name="connsiteY4" fmla="*/ 123651 h 473794"/>
                  <a:gd name="connsiteX5" fmla="*/ 40317 w 1671073"/>
                  <a:gd name="connsiteY5" fmla="*/ 315284 h 473794"/>
                  <a:gd name="connsiteX6" fmla="*/ 275184 w 1671073"/>
                  <a:gd name="connsiteY6" fmla="*/ 422101 h 473794"/>
                  <a:gd name="connsiteX7" fmla="*/ 614892 w 1671073"/>
                  <a:gd name="connsiteY7" fmla="*/ 472967 h 473794"/>
                  <a:gd name="connsiteX8" fmla="*/ 1174068 w 1671073"/>
                  <a:gd name="connsiteY8" fmla="*/ 422786 h 473794"/>
                  <a:gd name="connsiteX9" fmla="*/ 1428775 w 1671073"/>
                  <a:gd name="connsiteY9" fmla="*/ 394110 h 473794"/>
                  <a:gd name="connsiteX10" fmla="*/ 1582737 w 1671073"/>
                  <a:gd name="connsiteY10" fmla="*/ 354935 h 473794"/>
                  <a:gd name="connsiteX0" fmla="*/ 1669853 w 1669853"/>
                  <a:gd name="connsiteY0" fmla="*/ 196178 h 473794"/>
                  <a:gd name="connsiteX1" fmla="*/ 1194714 w 1669853"/>
                  <a:gd name="connsiteY1" fmla="*/ 15701 h 473794"/>
                  <a:gd name="connsiteX2" fmla="*/ 629564 w 1669853"/>
                  <a:gd name="connsiteY2" fmla="*/ 9351 h 473794"/>
                  <a:gd name="connsiteX3" fmla="*/ 318414 w 1669853"/>
                  <a:gd name="connsiteY3" fmla="*/ 15701 h 473794"/>
                  <a:gd name="connsiteX4" fmla="*/ 26314 w 1669853"/>
                  <a:gd name="connsiteY4" fmla="*/ 123651 h 473794"/>
                  <a:gd name="connsiteX5" fmla="*/ 41894 w 1669853"/>
                  <a:gd name="connsiteY5" fmla="*/ 339970 h 473794"/>
                  <a:gd name="connsiteX6" fmla="*/ 273964 w 1669853"/>
                  <a:gd name="connsiteY6" fmla="*/ 422101 h 473794"/>
                  <a:gd name="connsiteX7" fmla="*/ 613672 w 1669853"/>
                  <a:gd name="connsiteY7" fmla="*/ 472967 h 473794"/>
                  <a:gd name="connsiteX8" fmla="*/ 1172848 w 1669853"/>
                  <a:gd name="connsiteY8" fmla="*/ 422786 h 473794"/>
                  <a:gd name="connsiteX9" fmla="*/ 1427555 w 1669853"/>
                  <a:gd name="connsiteY9" fmla="*/ 394110 h 473794"/>
                  <a:gd name="connsiteX10" fmla="*/ 1581517 w 1669853"/>
                  <a:gd name="connsiteY10" fmla="*/ 354935 h 473794"/>
                  <a:gd name="connsiteX0" fmla="*/ 1672130 w 1672130"/>
                  <a:gd name="connsiteY0" fmla="*/ 196178 h 478380"/>
                  <a:gd name="connsiteX1" fmla="*/ 1196991 w 1672130"/>
                  <a:gd name="connsiteY1" fmla="*/ 15701 h 478380"/>
                  <a:gd name="connsiteX2" fmla="*/ 631841 w 1672130"/>
                  <a:gd name="connsiteY2" fmla="*/ 9351 h 478380"/>
                  <a:gd name="connsiteX3" fmla="*/ 320691 w 1672130"/>
                  <a:gd name="connsiteY3" fmla="*/ 15701 h 478380"/>
                  <a:gd name="connsiteX4" fmla="*/ 28591 w 1672130"/>
                  <a:gd name="connsiteY4" fmla="*/ 123651 h 478380"/>
                  <a:gd name="connsiteX5" fmla="*/ 44171 w 1672130"/>
                  <a:gd name="connsiteY5" fmla="*/ 339970 h 478380"/>
                  <a:gd name="connsiteX6" fmla="*/ 321568 w 1672130"/>
                  <a:gd name="connsiteY6" fmla="*/ 469169 h 478380"/>
                  <a:gd name="connsiteX7" fmla="*/ 615949 w 1672130"/>
                  <a:gd name="connsiteY7" fmla="*/ 472967 h 478380"/>
                  <a:gd name="connsiteX8" fmla="*/ 1175125 w 1672130"/>
                  <a:gd name="connsiteY8" fmla="*/ 422786 h 478380"/>
                  <a:gd name="connsiteX9" fmla="*/ 1429832 w 1672130"/>
                  <a:gd name="connsiteY9" fmla="*/ 394110 h 478380"/>
                  <a:gd name="connsiteX10" fmla="*/ 1583794 w 1672130"/>
                  <a:gd name="connsiteY10" fmla="*/ 354935 h 478380"/>
                  <a:gd name="connsiteX0" fmla="*/ 1661164 w 1661164"/>
                  <a:gd name="connsiteY0" fmla="*/ 196178 h 477721"/>
                  <a:gd name="connsiteX1" fmla="*/ 1186025 w 1661164"/>
                  <a:gd name="connsiteY1" fmla="*/ 15701 h 477721"/>
                  <a:gd name="connsiteX2" fmla="*/ 620875 w 1661164"/>
                  <a:gd name="connsiteY2" fmla="*/ 9351 h 477721"/>
                  <a:gd name="connsiteX3" fmla="*/ 309725 w 1661164"/>
                  <a:gd name="connsiteY3" fmla="*/ 15701 h 477721"/>
                  <a:gd name="connsiteX4" fmla="*/ 17625 w 1661164"/>
                  <a:gd name="connsiteY4" fmla="*/ 123651 h 477721"/>
                  <a:gd name="connsiteX5" fmla="*/ 62784 w 1661164"/>
                  <a:gd name="connsiteY5" fmla="*/ 348904 h 477721"/>
                  <a:gd name="connsiteX6" fmla="*/ 310602 w 1661164"/>
                  <a:gd name="connsiteY6" fmla="*/ 469169 h 477721"/>
                  <a:gd name="connsiteX7" fmla="*/ 604983 w 1661164"/>
                  <a:gd name="connsiteY7" fmla="*/ 472967 h 477721"/>
                  <a:gd name="connsiteX8" fmla="*/ 1164159 w 1661164"/>
                  <a:gd name="connsiteY8" fmla="*/ 422786 h 477721"/>
                  <a:gd name="connsiteX9" fmla="*/ 1418866 w 1661164"/>
                  <a:gd name="connsiteY9" fmla="*/ 394110 h 477721"/>
                  <a:gd name="connsiteX10" fmla="*/ 1572828 w 1661164"/>
                  <a:gd name="connsiteY10" fmla="*/ 354935 h 477721"/>
                  <a:gd name="connsiteX0" fmla="*/ 1661164 w 1661164"/>
                  <a:gd name="connsiteY0" fmla="*/ 196178 h 487114"/>
                  <a:gd name="connsiteX1" fmla="*/ 1186025 w 1661164"/>
                  <a:gd name="connsiteY1" fmla="*/ 15701 h 487114"/>
                  <a:gd name="connsiteX2" fmla="*/ 620875 w 1661164"/>
                  <a:gd name="connsiteY2" fmla="*/ 9351 h 487114"/>
                  <a:gd name="connsiteX3" fmla="*/ 309725 w 1661164"/>
                  <a:gd name="connsiteY3" fmla="*/ 15701 h 487114"/>
                  <a:gd name="connsiteX4" fmla="*/ 17625 w 1661164"/>
                  <a:gd name="connsiteY4" fmla="*/ 123651 h 487114"/>
                  <a:gd name="connsiteX5" fmla="*/ 62784 w 1661164"/>
                  <a:gd name="connsiteY5" fmla="*/ 348904 h 487114"/>
                  <a:gd name="connsiteX6" fmla="*/ 310602 w 1661164"/>
                  <a:gd name="connsiteY6" fmla="*/ 469169 h 487114"/>
                  <a:gd name="connsiteX7" fmla="*/ 602224 w 1661164"/>
                  <a:gd name="connsiteY7" fmla="*/ 486439 h 487114"/>
                  <a:gd name="connsiteX8" fmla="*/ 1164159 w 1661164"/>
                  <a:gd name="connsiteY8" fmla="*/ 422786 h 487114"/>
                  <a:gd name="connsiteX9" fmla="*/ 1418866 w 1661164"/>
                  <a:gd name="connsiteY9" fmla="*/ 394110 h 487114"/>
                  <a:gd name="connsiteX10" fmla="*/ 1572828 w 1661164"/>
                  <a:gd name="connsiteY10" fmla="*/ 354935 h 48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1164" h="487114">
                    <a:moveTo>
                      <a:pt x="1661164" y="196178"/>
                    </a:moveTo>
                    <a:cubicBezTo>
                      <a:pt x="1546864" y="122624"/>
                      <a:pt x="1359407" y="46839"/>
                      <a:pt x="1186025" y="15701"/>
                    </a:cubicBezTo>
                    <a:cubicBezTo>
                      <a:pt x="1012644" y="-15437"/>
                      <a:pt x="766925" y="9351"/>
                      <a:pt x="620875" y="9351"/>
                    </a:cubicBezTo>
                    <a:cubicBezTo>
                      <a:pt x="474825" y="9351"/>
                      <a:pt x="410267" y="-3349"/>
                      <a:pt x="309725" y="15701"/>
                    </a:cubicBezTo>
                    <a:cubicBezTo>
                      <a:pt x="209183" y="34751"/>
                      <a:pt x="58782" y="68117"/>
                      <a:pt x="17625" y="123651"/>
                    </a:cubicBezTo>
                    <a:cubicBezTo>
                      <a:pt x="-23532" y="179185"/>
                      <a:pt x="13955" y="291318"/>
                      <a:pt x="62784" y="348904"/>
                    </a:cubicBezTo>
                    <a:cubicBezTo>
                      <a:pt x="111613" y="406490"/>
                      <a:pt x="220695" y="446247"/>
                      <a:pt x="310602" y="469169"/>
                    </a:cubicBezTo>
                    <a:cubicBezTo>
                      <a:pt x="400509" y="492091"/>
                      <a:pt x="451941" y="479031"/>
                      <a:pt x="602224" y="486439"/>
                    </a:cubicBezTo>
                    <a:cubicBezTo>
                      <a:pt x="752507" y="493847"/>
                      <a:pt x="1028052" y="438174"/>
                      <a:pt x="1164159" y="422786"/>
                    </a:cubicBezTo>
                    <a:cubicBezTo>
                      <a:pt x="1300266" y="407398"/>
                      <a:pt x="1351224" y="412713"/>
                      <a:pt x="1418866" y="394110"/>
                    </a:cubicBezTo>
                    <a:cubicBezTo>
                      <a:pt x="1486508" y="375507"/>
                      <a:pt x="1581824" y="369751"/>
                      <a:pt x="1572828" y="354935"/>
                    </a:cubicBezTo>
                  </a:path>
                </a:pathLst>
              </a:custGeom>
              <a:noFill/>
              <a:ln w="50800">
                <a:solidFill>
                  <a:schemeClr val="accent2">
                    <a:alpha val="70000"/>
                  </a:schemeClr>
                </a:solidFill>
                <a:prstDash val="sysDot"/>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solidFill>
                    <a:schemeClr val="tx1"/>
                  </a:solidFill>
                </a:endParaRPr>
              </a:p>
            </p:txBody>
          </p:sp>
          <p:sp>
            <p:nvSpPr>
              <p:cNvPr id="97" name="テキスト ボックス 96">
                <a:extLst>
                  <a:ext uri="{FF2B5EF4-FFF2-40B4-BE49-F238E27FC236}">
                    <a16:creationId xmlns:a16="http://schemas.microsoft.com/office/drawing/2014/main" id="{28867DD4-1884-41C6-AAE0-478DB906CA78}"/>
                  </a:ext>
                </a:extLst>
              </p:cNvPr>
              <p:cNvSpPr txBox="1"/>
              <p:nvPr/>
            </p:nvSpPr>
            <p:spPr>
              <a:xfrm>
                <a:off x="8176005" y="5732863"/>
                <a:ext cx="901258" cy="477433"/>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大阪</a:t>
                </a:r>
              </a:p>
            </p:txBody>
          </p:sp>
          <p:sp>
            <p:nvSpPr>
              <p:cNvPr id="98" name="テキスト ボックス 97">
                <a:extLst>
                  <a:ext uri="{FF2B5EF4-FFF2-40B4-BE49-F238E27FC236}">
                    <a16:creationId xmlns:a16="http://schemas.microsoft.com/office/drawing/2014/main" id="{52592D62-59C1-411F-93A0-DBE38BF6F33F}"/>
                  </a:ext>
                </a:extLst>
              </p:cNvPr>
              <p:cNvSpPr txBox="1"/>
              <p:nvPr/>
            </p:nvSpPr>
            <p:spPr>
              <a:xfrm>
                <a:off x="11413324" y="5017446"/>
                <a:ext cx="901258" cy="477433"/>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東京</a:t>
                </a:r>
              </a:p>
            </p:txBody>
          </p:sp>
          <p:sp>
            <p:nvSpPr>
              <p:cNvPr id="113" name="矢印: 左右 19">
                <a:extLst>
                  <a:ext uri="{FF2B5EF4-FFF2-40B4-BE49-F238E27FC236}">
                    <a16:creationId xmlns:a16="http://schemas.microsoft.com/office/drawing/2014/main" id="{23F623A2-D59F-40D7-83A3-C58D42C46269}"/>
                  </a:ext>
                </a:extLst>
              </p:cNvPr>
              <p:cNvSpPr/>
              <p:nvPr/>
            </p:nvSpPr>
            <p:spPr>
              <a:xfrm rot="20867779">
                <a:off x="4682159" y="5433023"/>
                <a:ext cx="7733553" cy="1060045"/>
              </a:xfrm>
              <a:prstGeom prst="leftRightArrow">
                <a:avLst>
                  <a:gd name="adj1" fmla="val 75423"/>
                  <a:gd name="adj2" fmla="val 350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solidFill>
                    <a:schemeClr val="tx1"/>
                  </a:solidFill>
                </a:endParaRPr>
              </a:p>
            </p:txBody>
          </p:sp>
          <p:sp>
            <p:nvSpPr>
              <p:cNvPr id="114" name="矢印: 左右 25">
                <a:extLst>
                  <a:ext uri="{FF2B5EF4-FFF2-40B4-BE49-F238E27FC236}">
                    <a16:creationId xmlns:a16="http://schemas.microsoft.com/office/drawing/2014/main" id="{0AC26DA6-F562-40C3-AF9C-EF6F054FFAF0}"/>
                  </a:ext>
                </a:extLst>
              </p:cNvPr>
              <p:cNvSpPr/>
              <p:nvPr/>
            </p:nvSpPr>
            <p:spPr>
              <a:xfrm rot="20867779">
                <a:off x="4790381" y="6261862"/>
                <a:ext cx="6582276" cy="969277"/>
              </a:xfrm>
              <a:prstGeom prst="leftRightArrow">
                <a:avLst>
                  <a:gd name="adj1" fmla="val 75423"/>
                  <a:gd name="adj2" fmla="val 3503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solidFill>
                    <a:schemeClr val="tx1"/>
                  </a:solidFill>
                </a:endParaRPr>
              </a:p>
            </p:txBody>
          </p:sp>
          <p:sp>
            <p:nvSpPr>
              <p:cNvPr id="115" name="テキスト ボックス 114">
                <a:extLst>
                  <a:ext uri="{FF2B5EF4-FFF2-40B4-BE49-F238E27FC236}">
                    <a16:creationId xmlns:a16="http://schemas.microsoft.com/office/drawing/2014/main" id="{A64A242C-20D3-4EB8-9FFD-03FA9F65DBB9}"/>
                  </a:ext>
                </a:extLst>
              </p:cNvPr>
              <p:cNvSpPr txBox="1"/>
              <p:nvPr/>
            </p:nvSpPr>
            <p:spPr>
              <a:xfrm rot="20880000">
                <a:off x="5548635" y="6934816"/>
                <a:ext cx="2769562" cy="405818"/>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太平洋新国土軸の主軸</a:t>
                </a:r>
              </a:p>
            </p:txBody>
          </p:sp>
          <p:sp>
            <p:nvSpPr>
              <p:cNvPr id="116" name="テキスト ボックス 115">
                <a:extLst>
                  <a:ext uri="{FF2B5EF4-FFF2-40B4-BE49-F238E27FC236}">
                    <a16:creationId xmlns:a16="http://schemas.microsoft.com/office/drawing/2014/main" id="{4148065B-5211-47F3-BF78-40B9A165517B}"/>
                  </a:ext>
                </a:extLst>
              </p:cNvPr>
              <p:cNvSpPr txBox="1"/>
              <p:nvPr/>
            </p:nvSpPr>
            <p:spPr>
              <a:xfrm rot="20880000">
                <a:off x="5984879" y="5844814"/>
                <a:ext cx="2341348" cy="407709"/>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西日本国土軸</a:t>
                </a:r>
              </a:p>
            </p:txBody>
          </p:sp>
          <p:sp>
            <p:nvSpPr>
              <p:cNvPr id="117" name="フリーフォーム 116"/>
              <p:cNvSpPr/>
              <p:nvPr/>
            </p:nvSpPr>
            <p:spPr>
              <a:xfrm>
                <a:off x="8808555" y="4421756"/>
                <a:ext cx="727118" cy="1357672"/>
              </a:xfrm>
              <a:custGeom>
                <a:avLst/>
                <a:gdLst>
                  <a:gd name="connsiteX0" fmla="*/ 228600 w 228600"/>
                  <a:gd name="connsiteY0" fmla="*/ 0 h 498475"/>
                  <a:gd name="connsiteX1" fmla="*/ 69850 w 228600"/>
                  <a:gd name="connsiteY1" fmla="*/ 104775 h 498475"/>
                  <a:gd name="connsiteX2" fmla="*/ 6350 w 228600"/>
                  <a:gd name="connsiteY2" fmla="*/ 203200 h 498475"/>
                  <a:gd name="connsiteX3" fmla="*/ 22225 w 228600"/>
                  <a:gd name="connsiteY3" fmla="*/ 447675 h 498475"/>
                  <a:gd name="connsiteX4" fmla="*/ 0 w 228600"/>
                  <a:gd name="connsiteY4" fmla="*/ 498475 h 498475"/>
                  <a:gd name="connsiteX0" fmla="*/ 406400 w 406400"/>
                  <a:gd name="connsiteY0" fmla="*/ 0 h 625475"/>
                  <a:gd name="connsiteX1" fmla="*/ 69850 w 406400"/>
                  <a:gd name="connsiteY1" fmla="*/ 231775 h 625475"/>
                  <a:gd name="connsiteX2" fmla="*/ 6350 w 406400"/>
                  <a:gd name="connsiteY2" fmla="*/ 330200 h 625475"/>
                  <a:gd name="connsiteX3" fmla="*/ 22225 w 406400"/>
                  <a:gd name="connsiteY3" fmla="*/ 574675 h 625475"/>
                  <a:gd name="connsiteX4" fmla="*/ 0 w 406400"/>
                  <a:gd name="connsiteY4" fmla="*/ 625475 h 625475"/>
                  <a:gd name="connsiteX0" fmla="*/ 406400 w 406400"/>
                  <a:gd name="connsiteY0" fmla="*/ 0 h 625475"/>
                  <a:gd name="connsiteX1" fmla="*/ 212725 w 406400"/>
                  <a:gd name="connsiteY1" fmla="*/ 133350 h 625475"/>
                  <a:gd name="connsiteX2" fmla="*/ 69850 w 406400"/>
                  <a:gd name="connsiteY2" fmla="*/ 231775 h 625475"/>
                  <a:gd name="connsiteX3" fmla="*/ 6350 w 406400"/>
                  <a:gd name="connsiteY3" fmla="*/ 330200 h 625475"/>
                  <a:gd name="connsiteX4" fmla="*/ 22225 w 406400"/>
                  <a:gd name="connsiteY4" fmla="*/ 574675 h 625475"/>
                  <a:gd name="connsiteX5" fmla="*/ 0 w 406400"/>
                  <a:gd name="connsiteY5" fmla="*/ 625475 h 625475"/>
                  <a:gd name="connsiteX0" fmla="*/ 266700 w 266700"/>
                  <a:gd name="connsiteY0" fmla="*/ 0 h 615950"/>
                  <a:gd name="connsiteX1" fmla="*/ 212725 w 266700"/>
                  <a:gd name="connsiteY1" fmla="*/ 123825 h 615950"/>
                  <a:gd name="connsiteX2" fmla="*/ 69850 w 266700"/>
                  <a:gd name="connsiteY2" fmla="*/ 222250 h 615950"/>
                  <a:gd name="connsiteX3" fmla="*/ 6350 w 266700"/>
                  <a:gd name="connsiteY3" fmla="*/ 320675 h 615950"/>
                  <a:gd name="connsiteX4" fmla="*/ 22225 w 266700"/>
                  <a:gd name="connsiteY4" fmla="*/ 565150 h 615950"/>
                  <a:gd name="connsiteX5" fmla="*/ 0 w 266700"/>
                  <a:gd name="connsiteY5" fmla="*/ 615950 h 615950"/>
                  <a:gd name="connsiteX0" fmla="*/ 561975 w 561975"/>
                  <a:gd name="connsiteY0" fmla="*/ 0 h 1193800"/>
                  <a:gd name="connsiteX1" fmla="*/ 212725 w 561975"/>
                  <a:gd name="connsiteY1" fmla="*/ 701675 h 1193800"/>
                  <a:gd name="connsiteX2" fmla="*/ 69850 w 561975"/>
                  <a:gd name="connsiteY2" fmla="*/ 800100 h 1193800"/>
                  <a:gd name="connsiteX3" fmla="*/ 6350 w 561975"/>
                  <a:gd name="connsiteY3" fmla="*/ 898525 h 1193800"/>
                  <a:gd name="connsiteX4" fmla="*/ 22225 w 561975"/>
                  <a:gd name="connsiteY4" fmla="*/ 1143000 h 1193800"/>
                  <a:gd name="connsiteX5" fmla="*/ 0 w 561975"/>
                  <a:gd name="connsiteY5" fmla="*/ 1193800 h 1193800"/>
                  <a:gd name="connsiteX0" fmla="*/ 561975 w 561975"/>
                  <a:gd name="connsiteY0" fmla="*/ 0 h 1193800"/>
                  <a:gd name="connsiteX1" fmla="*/ 244475 w 561975"/>
                  <a:gd name="connsiteY1" fmla="*/ 415924 h 1193800"/>
                  <a:gd name="connsiteX2" fmla="*/ 212725 w 561975"/>
                  <a:gd name="connsiteY2" fmla="*/ 701675 h 1193800"/>
                  <a:gd name="connsiteX3" fmla="*/ 69850 w 561975"/>
                  <a:gd name="connsiteY3" fmla="*/ 800100 h 1193800"/>
                  <a:gd name="connsiteX4" fmla="*/ 6350 w 561975"/>
                  <a:gd name="connsiteY4" fmla="*/ 898525 h 1193800"/>
                  <a:gd name="connsiteX5" fmla="*/ 22225 w 561975"/>
                  <a:gd name="connsiteY5" fmla="*/ 1143000 h 1193800"/>
                  <a:gd name="connsiteX6" fmla="*/ 0 w 561975"/>
                  <a:gd name="connsiteY6" fmla="*/ 1193800 h 1193800"/>
                  <a:gd name="connsiteX0" fmla="*/ 561975 w 561975"/>
                  <a:gd name="connsiteY0" fmla="*/ 0 h 1193800"/>
                  <a:gd name="connsiteX1" fmla="*/ 244475 w 561975"/>
                  <a:gd name="connsiteY1" fmla="*/ 415924 h 1193800"/>
                  <a:gd name="connsiteX2" fmla="*/ 263525 w 561975"/>
                  <a:gd name="connsiteY2" fmla="*/ 600074 h 1193800"/>
                  <a:gd name="connsiteX3" fmla="*/ 212725 w 561975"/>
                  <a:gd name="connsiteY3" fmla="*/ 701675 h 1193800"/>
                  <a:gd name="connsiteX4" fmla="*/ 69850 w 561975"/>
                  <a:gd name="connsiteY4" fmla="*/ 800100 h 1193800"/>
                  <a:gd name="connsiteX5" fmla="*/ 6350 w 561975"/>
                  <a:gd name="connsiteY5" fmla="*/ 898525 h 1193800"/>
                  <a:gd name="connsiteX6" fmla="*/ 22225 w 561975"/>
                  <a:gd name="connsiteY6" fmla="*/ 1143000 h 1193800"/>
                  <a:gd name="connsiteX7" fmla="*/ 0 w 561975"/>
                  <a:gd name="connsiteY7" fmla="*/ 1193800 h 1193800"/>
                  <a:gd name="connsiteX0" fmla="*/ 561975 w 561975"/>
                  <a:gd name="connsiteY0" fmla="*/ 0 h 1193800"/>
                  <a:gd name="connsiteX1" fmla="*/ 282575 w 561975"/>
                  <a:gd name="connsiteY1" fmla="*/ 415924 h 1193800"/>
                  <a:gd name="connsiteX2" fmla="*/ 263525 w 561975"/>
                  <a:gd name="connsiteY2" fmla="*/ 600074 h 1193800"/>
                  <a:gd name="connsiteX3" fmla="*/ 212725 w 561975"/>
                  <a:gd name="connsiteY3" fmla="*/ 701675 h 1193800"/>
                  <a:gd name="connsiteX4" fmla="*/ 69850 w 561975"/>
                  <a:gd name="connsiteY4" fmla="*/ 800100 h 1193800"/>
                  <a:gd name="connsiteX5" fmla="*/ 6350 w 561975"/>
                  <a:gd name="connsiteY5" fmla="*/ 898525 h 1193800"/>
                  <a:gd name="connsiteX6" fmla="*/ 22225 w 561975"/>
                  <a:gd name="connsiteY6" fmla="*/ 1143000 h 1193800"/>
                  <a:gd name="connsiteX7" fmla="*/ 0 w 561975"/>
                  <a:gd name="connsiteY7" fmla="*/ 1193800 h 1193800"/>
                  <a:gd name="connsiteX0" fmla="*/ 619125 w 619125"/>
                  <a:gd name="connsiteY0" fmla="*/ 0 h 1168400"/>
                  <a:gd name="connsiteX1" fmla="*/ 282575 w 619125"/>
                  <a:gd name="connsiteY1" fmla="*/ 39052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27025 w 619125"/>
                  <a:gd name="connsiteY1" fmla="*/ 40957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69850 w 619125"/>
                  <a:gd name="connsiteY4" fmla="*/ 77470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82550 w 619125"/>
                  <a:gd name="connsiteY4" fmla="*/ 806450 h 1168400"/>
                  <a:gd name="connsiteX5" fmla="*/ 6350 w 619125"/>
                  <a:gd name="connsiteY5" fmla="*/ 8731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63525 w 619125"/>
                  <a:gd name="connsiteY2" fmla="*/ 57467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46075 w 619125"/>
                  <a:gd name="connsiteY1" fmla="*/ 409574 h 1168400"/>
                  <a:gd name="connsiteX2" fmla="*/ 2889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889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76225 w 619125"/>
                  <a:gd name="connsiteY2" fmla="*/ 5556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619125 w 619125"/>
                  <a:gd name="connsiteY0" fmla="*/ 0 h 1168400"/>
                  <a:gd name="connsiteX1" fmla="*/ 365125 w 619125"/>
                  <a:gd name="connsiteY1" fmla="*/ 339724 h 1168400"/>
                  <a:gd name="connsiteX2" fmla="*/ 288925 w 619125"/>
                  <a:gd name="connsiteY2" fmla="*/ 517524 h 1168400"/>
                  <a:gd name="connsiteX3" fmla="*/ 212725 w 619125"/>
                  <a:gd name="connsiteY3" fmla="*/ 676275 h 1168400"/>
                  <a:gd name="connsiteX4" fmla="*/ 82550 w 619125"/>
                  <a:gd name="connsiteY4" fmla="*/ 806450 h 1168400"/>
                  <a:gd name="connsiteX5" fmla="*/ 25400 w 619125"/>
                  <a:gd name="connsiteY5" fmla="*/ 936625 h 1168400"/>
                  <a:gd name="connsiteX6" fmla="*/ 22225 w 619125"/>
                  <a:gd name="connsiteY6" fmla="*/ 1117600 h 1168400"/>
                  <a:gd name="connsiteX7" fmla="*/ 0 w 619125"/>
                  <a:gd name="connsiteY7" fmla="*/ 1168400 h 116840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93725 w 593725"/>
                  <a:gd name="connsiteY0" fmla="*/ 0 h 1162050"/>
                  <a:gd name="connsiteX1" fmla="*/ 365125 w 593725"/>
                  <a:gd name="connsiteY1" fmla="*/ 333374 h 1162050"/>
                  <a:gd name="connsiteX2" fmla="*/ 288925 w 593725"/>
                  <a:gd name="connsiteY2" fmla="*/ 511174 h 1162050"/>
                  <a:gd name="connsiteX3" fmla="*/ 212725 w 593725"/>
                  <a:gd name="connsiteY3" fmla="*/ 669925 h 1162050"/>
                  <a:gd name="connsiteX4" fmla="*/ 82550 w 593725"/>
                  <a:gd name="connsiteY4" fmla="*/ 800100 h 1162050"/>
                  <a:gd name="connsiteX5" fmla="*/ 25400 w 593725"/>
                  <a:gd name="connsiteY5" fmla="*/ 930275 h 1162050"/>
                  <a:gd name="connsiteX6" fmla="*/ 22225 w 593725"/>
                  <a:gd name="connsiteY6" fmla="*/ 1111250 h 1162050"/>
                  <a:gd name="connsiteX7" fmla="*/ 0 w 593725"/>
                  <a:gd name="connsiteY7" fmla="*/ 1162050 h 1162050"/>
                  <a:gd name="connsiteX0" fmla="*/ 560388 w 560388"/>
                  <a:gd name="connsiteY0" fmla="*/ 0 h 1123950"/>
                  <a:gd name="connsiteX1" fmla="*/ 365125 w 560388"/>
                  <a:gd name="connsiteY1" fmla="*/ 295274 h 1123950"/>
                  <a:gd name="connsiteX2" fmla="*/ 288925 w 560388"/>
                  <a:gd name="connsiteY2" fmla="*/ 473074 h 1123950"/>
                  <a:gd name="connsiteX3" fmla="*/ 212725 w 560388"/>
                  <a:gd name="connsiteY3" fmla="*/ 631825 h 1123950"/>
                  <a:gd name="connsiteX4" fmla="*/ 82550 w 560388"/>
                  <a:gd name="connsiteY4" fmla="*/ 762000 h 1123950"/>
                  <a:gd name="connsiteX5" fmla="*/ 25400 w 560388"/>
                  <a:gd name="connsiteY5" fmla="*/ 892175 h 1123950"/>
                  <a:gd name="connsiteX6" fmla="*/ 22225 w 560388"/>
                  <a:gd name="connsiteY6" fmla="*/ 1073150 h 1123950"/>
                  <a:gd name="connsiteX7" fmla="*/ 0 w 560388"/>
                  <a:gd name="connsiteY7"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88" h="1123950">
                    <a:moveTo>
                      <a:pt x="560388" y="0"/>
                    </a:moveTo>
                    <a:cubicBezTo>
                      <a:pt x="448733" y="144991"/>
                      <a:pt x="443442" y="140758"/>
                      <a:pt x="365125" y="295274"/>
                    </a:cubicBezTo>
                    <a:cubicBezTo>
                      <a:pt x="358775" y="348191"/>
                      <a:pt x="295275" y="420157"/>
                      <a:pt x="288925" y="473074"/>
                    </a:cubicBezTo>
                    <a:lnTo>
                      <a:pt x="212725" y="631825"/>
                    </a:lnTo>
                    <a:cubicBezTo>
                      <a:pt x="156633" y="670454"/>
                      <a:pt x="113771" y="718608"/>
                      <a:pt x="82550" y="762000"/>
                    </a:cubicBezTo>
                    <a:cubicBezTo>
                      <a:pt x="51329" y="805392"/>
                      <a:pt x="35454" y="840317"/>
                      <a:pt x="25400" y="892175"/>
                    </a:cubicBezTo>
                    <a:cubicBezTo>
                      <a:pt x="15346" y="944033"/>
                      <a:pt x="26458" y="1034521"/>
                      <a:pt x="22225" y="1073150"/>
                    </a:cubicBezTo>
                    <a:cubicBezTo>
                      <a:pt x="17992" y="1111779"/>
                      <a:pt x="10583" y="1123156"/>
                      <a:pt x="0" y="1123950"/>
                    </a:cubicBezTo>
                  </a:path>
                </a:pathLst>
              </a:custGeom>
              <a:noFill/>
              <a:ln w="98425">
                <a:solidFill>
                  <a:srgbClr val="92D050"/>
                </a:solidFill>
                <a:prstDash val="sysDot"/>
                <a:tailEnd type="triangle"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19" dirty="0"/>
              </a:p>
            </p:txBody>
          </p:sp>
          <p:sp>
            <p:nvSpPr>
              <p:cNvPr id="118" name="テキスト ボックス 117">
                <a:extLst>
                  <a:ext uri="{FF2B5EF4-FFF2-40B4-BE49-F238E27FC236}">
                    <a16:creationId xmlns:a16="http://schemas.microsoft.com/office/drawing/2014/main" id="{56B61DB4-0D1F-4B6F-8D3B-B1E3D90F0E16}"/>
                  </a:ext>
                </a:extLst>
              </p:cNvPr>
              <p:cNvSpPr txBox="1"/>
              <p:nvPr/>
            </p:nvSpPr>
            <p:spPr>
              <a:xfrm rot="18016008">
                <a:off x="8224590" y="4609230"/>
                <a:ext cx="1560658" cy="393882"/>
              </a:xfrm>
              <a:prstGeom prst="rect">
                <a:avLst/>
              </a:prstGeom>
              <a:solidFill>
                <a:schemeClr val="bg1">
                  <a:alpha val="50000"/>
                </a:schemeClr>
              </a:solid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北陸新幹線</a:t>
                </a:r>
              </a:p>
            </p:txBody>
          </p:sp>
          <p:pic>
            <p:nvPicPr>
              <p:cNvPr id="119" name="図 1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71052" y="6200994"/>
                <a:ext cx="168143" cy="168143"/>
              </a:xfrm>
              <a:prstGeom prst="rect">
                <a:avLst/>
              </a:prstGeom>
            </p:spPr>
          </p:pic>
        </p:grpSp>
        <p:pic>
          <p:nvPicPr>
            <p:cNvPr id="121" name="図 1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78749" y="4665519"/>
              <a:ext cx="102624" cy="102624"/>
            </a:xfrm>
            <a:prstGeom prst="rect">
              <a:avLst/>
            </a:prstGeom>
          </p:spPr>
        </p:pic>
        <p:pic>
          <p:nvPicPr>
            <p:cNvPr id="122" name="図 1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30356" y="4631039"/>
              <a:ext cx="102624" cy="102624"/>
            </a:xfrm>
            <a:prstGeom prst="rect">
              <a:avLst/>
            </a:prstGeom>
          </p:spPr>
        </p:pic>
      </p:grpSp>
      <p:sp>
        <p:nvSpPr>
          <p:cNvPr id="123" name="十字形 122"/>
          <p:cNvSpPr>
            <a:spLocks noChangeAspect="1"/>
          </p:cNvSpPr>
          <p:nvPr/>
        </p:nvSpPr>
        <p:spPr>
          <a:xfrm>
            <a:off x="1296951" y="2735750"/>
            <a:ext cx="297491" cy="297491"/>
          </a:xfrm>
          <a:prstGeom prst="plus">
            <a:avLst>
              <a:gd name="adj" fmla="val 35583"/>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sz="1286" dirty="0"/>
          </a:p>
        </p:txBody>
      </p:sp>
      <p:sp>
        <p:nvSpPr>
          <p:cNvPr id="25" name="正方形/長方形 24">
            <a:extLst>
              <a:ext uri="{FF2B5EF4-FFF2-40B4-BE49-F238E27FC236}">
                <a16:creationId xmlns:a16="http://schemas.microsoft.com/office/drawing/2014/main" id="{0A078046-A112-4C4A-948A-340292C48F9C}"/>
              </a:ext>
            </a:extLst>
          </p:cNvPr>
          <p:cNvSpPr/>
          <p:nvPr/>
        </p:nvSpPr>
        <p:spPr>
          <a:xfrm>
            <a:off x="258294" y="3258694"/>
            <a:ext cx="5220000" cy="1384995"/>
          </a:xfrm>
          <a:prstGeom prst="rect">
            <a:avLst/>
          </a:prstGeom>
          <a:noFill/>
          <a:ln w="19050"/>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大阪・関西の持続的発展につながるよう、</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936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万博レガシーを活かした、最先端の技術の発展、健康寿命の延伸</a:t>
            </a:r>
            <a:endParaRPr lang="en-US" altLang="ja-JP" sz="1400" b="1" kern="100" dirty="0">
              <a:latin typeface="Meiryo UI" panose="020B0604030504040204" pitchFamily="50" charset="-128"/>
              <a:ea typeface="Meiryo UI" panose="020B0604030504040204" pitchFamily="50" charset="-128"/>
              <a:cs typeface="Times New Roman" panose="02020603050405020304" pitchFamily="18" charset="0"/>
            </a:endParaRPr>
          </a:p>
          <a:p>
            <a:pPr indent="93663" algn="just"/>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○海を中心とした人・モノの動きや投資の活性化</a:t>
            </a:r>
            <a:endParaRPr lang="en-US" altLang="ja-JP" sz="1400" b="1" kern="100" dirty="0">
              <a:latin typeface="Meiryo UI" panose="020B0604030504040204" pitchFamily="50" charset="-128"/>
              <a:ea typeface="Meiryo UI" panose="020B0604030504040204" pitchFamily="50" charset="-128"/>
              <a:cs typeface="Times New Roman" panose="02020603050405020304" pitchFamily="18" charset="0"/>
            </a:endParaRPr>
          </a:p>
          <a:p>
            <a:pPr indent="93663" algn="just"/>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b="1" kern="100" dirty="0" smtClean="0">
                <a:latin typeface="Meiryo UI" panose="020B0604030504040204" pitchFamily="50" charset="-128"/>
                <a:ea typeface="Meiryo UI" panose="020B0604030504040204" pitchFamily="50" charset="-128"/>
                <a:cs typeface="Times New Roman" panose="02020603050405020304" pitchFamily="18" charset="0"/>
              </a:rPr>
              <a:t>歴史・文化</a:t>
            </a:r>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資源を活用した魅力発信</a:t>
            </a:r>
            <a:endParaRPr lang="en-US" altLang="ja-JP" sz="1400" b="1" kern="100" dirty="0">
              <a:latin typeface="Meiryo UI" panose="020B0604030504040204" pitchFamily="50" charset="-128"/>
              <a:ea typeface="Meiryo UI" panose="020B0604030504040204" pitchFamily="50" charset="-128"/>
              <a:cs typeface="Times New Roman" panose="02020603050405020304" pitchFamily="18" charset="0"/>
            </a:endParaRPr>
          </a:p>
          <a:p>
            <a:pPr indent="93663" algn="just"/>
            <a:r>
              <a:rPr lang="ja-JP" altLang="en-US" sz="1400" b="1" kern="100" dirty="0">
                <a:latin typeface="Meiryo UI" panose="020B0604030504040204" pitchFamily="50" charset="-128"/>
                <a:ea typeface="Meiryo UI" panose="020B0604030504040204" pitchFamily="50" charset="-128"/>
                <a:cs typeface="Times New Roman" panose="02020603050405020304" pitchFamily="18" charset="0"/>
              </a:rPr>
              <a:t>○様々な社会変化や自然リスクに対応した多様性・強靭性の確保</a:t>
            </a:r>
            <a:endParaRPr lang="en-US" altLang="ja-JP" sz="1400" b="1"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などの観点から、まちづくりを進めていく必要がある。</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9" name="正方形/長方形 38">
            <a:extLst>
              <a:ext uri="{FF2B5EF4-FFF2-40B4-BE49-F238E27FC236}">
                <a16:creationId xmlns:a16="http://schemas.microsoft.com/office/drawing/2014/main" id="{0A078046-A112-4C4A-948A-340292C48F9C}"/>
              </a:ext>
            </a:extLst>
          </p:cNvPr>
          <p:cNvSpPr/>
          <p:nvPr/>
        </p:nvSpPr>
        <p:spPr>
          <a:xfrm>
            <a:off x="1737975" y="2633381"/>
            <a:ext cx="5166656" cy="523220"/>
          </a:xfrm>
          <a:prstGeom prst="rect">
            <a:avLst/>
          </a:prstGeom>
          <a:ln>
            <a:prstDash val="sysDash"/>
          </a:ln>
        </p:spPr>
        <p:style>
          <a:lnRef idx="2">
            <a:schemeClr val="accent4"/>
          </a:lnRef>
          <a:fillRef idx="1">
            <a:schemeClr val="lt1"/>
          </a:fillRef>
          <a:effectRef idx="0">
            <a:schemeClr val="accent4"/>
          </a:effectRef>
          <a:fontRef idx="minor">
            <a:schemeClr val="dk1"/>
          </a:fontRef>
        </p:style>
        <p:txBody>
          <a:bodyPr wrap="square">
            <a:spAutoFit/>
          </a:bodyPr>
          <a:lstStyle/>
          <a:p>
            <a:pPr marL="161195" indent="-161195" algn="just"/>
            <a:r>
              <a:rPr lang="ja-JP" altLang="en-US" sz="1400" b="1" u="sng" kern="100" dirty="0">
                <a:latin typeface="Meiryo UI" panose="020B0604030504040204" pitchFamily="50" charset="-128"/>
                <a:ea typeface="Meiryo UI" panose="020B0604030504040204" pitchFamily="50" charset="-128"/>
                <a:cs typeface="Times New Roman" panose="02020603050405020304" pitchFamily="18" charset="0"/>
              </a:rPr>
              <a:t>新型コロナウイルス感染症の拡大</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を受け、新たな生活様式への転換が</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61195" indent="-16119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うたわれる中、ニュー・ノーマルに対応したまちづくり</a:t>
            </a:r>
            <a:r>
              <a:rPr lang="ja-JP" altLang="en-US" sz="14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の観点</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が必要</a:t>
            </a:r>
          </a:p>
        </p:txBody>
      </p:sp>
      <p:sp>
        <p:nvSpPr>
          <p:cNvPr id="3" name="スライド番号プレースホルダー 2"/>
          <p:cNvSpPr>
            <a:spLocks noGrp="1"/>
          </p:cNvSpPr>
          <p:nvPr>
            <p:ph type="sldNum" sz="quarter" idx="12"/>
          </p:nvPr>
        </p:nvSpPr>
        <p:spPr/>
        <p:txBody>
          <a:bodyPr/>
          <a:lstStyle/>
          <a:p>
            <a:fld id="{55E63B8D-343A-47A5-AEB8-D946B11BC2E3}" type="slidenum">
              <a:rPr kumimoji="1" lang="ja-JP" altLang="en-US" smtClean="0"/>
              <a:pPr/>
              <a:t>3</a:t>
            </a:fld>
            <a:endParaRPr kumimoji="1" lang="ja-JP" altLang="en-US"/>
          </a:p>
        </p:txBody>
      </p:sp>
      <p:sp>
        <p:nvSpPr>
          <p:cNvPr id="43" name="テキスト ボックス 42"/>
          <p:cNvSpPr txBox="1"/>
          <p:nvPr/>
        </p:nvSpPr>
        <p:spPr>
          <a:xfrm>
            <a:off x="7306777" y="6488633"/>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7653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正方形/長方形 89">
            <a:extLst>
              <a:ext uri="{FF2B5EF4-FFF2-40B4-BE49-F238E27FC236}">
                <a16:creationId xmlns:a16="http://schemas.microsoft.com/office/drawing/2014/main" id="{9722BFBD-EF92-4B24-8604-406660CE5C08}"/>
              </a:ext>
            </a:extLst>
          </p:cNvPr>
          <p:cNvSpPr/>
          <p:nvPr/>
        </p:nvSpPr>
        <p:spPr>
          <a:xfrm>
            <a:off x="252000" y="792000"/>
            <a:ext cx="9432000" cy="571518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具体的取組み</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p>
          <a:p>
            <a:pPr marL="124735" indent="-62368">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○親水レクリエーション空間の形成</a:t>
            </a:r>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○パブリックアクセスの充実</a:t>
            </a:r>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〇回遊性の向上（サイクル、モビリティ）</a:t>
            </a:r>
          </a:p>
          <a:p>
            <a:pPr marL="124735" indent="-62368"/>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○海上アクセスルートの構築</a:t>
            </a:r>
          </a:p>
          <a:p>
            <a:pPr marL="124735" indent="-62368"/>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〇海辺環境の改善（北泊地の浅場化）</a:t>
            </a:r>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○未利用地の活用</a:t>
            </a:r>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（商業、アミューズメント機能等の導入）</a:t>
            </a:r>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○スポーツ観光の促進</a:t>
            </a:r>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○企業投資の促進</a:t>
            </a:r>
          </a:p>
          <a:p>
            <a:pPr marL="124735" indent="-62368"/>
            <a:endParaRPr lang="ja-JP" altLang="en-US"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2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5" name="正方形/長方形 144"/>
          <p:cNvSpPr/>
          <p:nvPr/>
        </p:nvSpPr>
        <p:spPr>
          <a:xfrm>
            <a:off x="180000" y="468000"/>
            <a:ext cx="1005403" cy="338554"/>
          </a:xfrm>
          <a:prstGeom prst="rect">
            <a:avLst/>
          </a:prstGeom>
        </p:spPr>
        <p:txBody>
          <a:bodyPr wrap="none">
            <a:spAutoFit/>
          </a:bodyPr>
          <a:lstStyle/>
          <a:p>
            <a:r>
              <a:rPr lang="ja-JP" altLang="en-US" sz="1600" kern="100" dirty="0" smtClean="0">
                <a:latin typeface="Meiryo UI" panose="020B0604030504040204" pitchFamily="50" charset="-128"/>
                <a:ea typeface="Meiryo UI" panose="020B0604030504040204" pitchFamily="50" charset="-128"/>
              </a:rPr>
              <a:t>＜堺浜＞</a:t>
            </a:r>
            <a:endParaRPr lang="ja-JP"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3" name="図 142">
            <a:extLst>
              <a:ext uri="{FF2B5EF4-FFF2-40B4-BE49-F238E27FC236}">
                <a16:creationId xmlns:a16="http://schemas.microsoft.com/office/drawing/2014/main" id="{922E8A46-B0EE-404F-91D7-E2F16D99E59C}"/>
              </a:ext>
            </a:extLst>
          </p:cNvPr>
          <p:cNvPicPr>
            <a:picLocks noChangeAspect="1"/>
          </p:cNvPicPr>
          <p:nvPr/>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105072" y="969597"/>
            <a:ext cx="5030243" cy="2993737"/>
          </a:xfrm>
          <a:prstGeom prst="rect">
            <a:avLst/>
          </a:prstGeom>
        </p:spPr>
      </p:pic>
      <p:pic>
        <p:nvPicPr>
          <p:cNvPr id="144" name="図 143">
            <a:extLst>
              <a:ext uri="{FF2B5EF4-FFF2-40B4-BE49-F238E27FC236}">
                <a16:creationId xmlns:a16="http://schemas.microsoft.com/office/drawing/2014/main" id="{F29F1D07-2540-4CB4-959A-9F36082203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7076" y="4396408"/>
            <a:ext cx="2653623" cy="1572431"/>
          </a:xfrm>
          <a:prstGeom prst="rect">
            <a:avLst/>
          </a:prstGeom>
          <a:ln w="38100" cmpd="sng">
            <a:noFill/>
            <a:prstDash val="sysDash"/>
          </a:ln>
        </p:spPr>
      </p:pic>
      <p:grpSp>
        <p:nvGrpSpPr>
          <p:cNvPr id="147" name="グループ化 146"/>
          <p:cNvGrpSpPr/>
          <p:nvPr/>
        </p:nvGrpSpPr>
        <p:grpSpPr>
          <a:xfrm>
            <a:off x="4235673" y="1018886"/>
            <a:ext cx="3911504" cy="1437347"/>
            <a:chOff x="892806" y="1291065"/>
            <a:chExt cx="4242526" cy="1558986"/>
          </a:xfrm>
        </p:grpSpPr>
        <p:grpSp>
          <p:nvGrpSpPr>
            <p:cNvPr id="148" name="グループ化 147">
              <a:extLst>
                <a:ext uri="{FF2B5EF4-FFF2-40B4-BE49-F238E27FC236}">
                  <a16:creationId xmlns:a16="http://schemas.microsoft.com/office/drawing/2014/main" id="{DC75EC8F-96D4-4765-A871-04EA60798FDA}"/>
                </a:ext>
              </a:extLst>
            </p:cNvPr>
            <p:cNvGrpSpPr/>
            <p:nvPr/>
          </p:nvGrpSpPr>
          <p:grpSpPr>
            <a:xfrm>
              <a:off x="1484614" y="1363110"/>
              <a:ext cx="1104592" cy="321881"/>
              <a:chOff x="3016072" y="2729204"/>
              <a:chExt cx="1433299" cy="417669"/>
            </a:xfrm>
          </p:grpSpPr>
          <p:sp>
            <p:nvSpPr>
              <p:cNvPr id="160" name="左右矢印 25">
                <a:extLst>
                  <a:ext uri="{FF2B5EF4-FFF2-40B4-BE49-F238E27FC236}">
                    <a16:creationId xmlns:a16="http://schemas.microsoft.com/office/drawing/2014/main" id="{BCC5C045-9161-4B54-ADAF-03EF411A1A10}"/>
                  </a:ext>
                </a:extLst>
              </p:cNvPr>
              <p:cNvSpPr/>
              <p:nvPr/>
            </p:nvSpPr>
            <p:spPr>
              <a:xfrm rot="1277705">
                <a:off x="3016072" y="2729204"/>
                <a:ext cx="1381527" cy="417669"/>
              </a:xfrm>
              <a:prstGeom prst="leftRightArrow">
                <a:avLst/>
              </a:prstGeom>
              <a:solidFill>
                <a:srgbClr val="00206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sz="1000"/>
              </a:p>
            </p:txBody>
          </p:sp>
          <p:sp>
            <p:nvSpPr>
              <p:cNvPr id="161" name="テキスト ボックス 160">
                <a:extLst>
                  <a:ext uri="{FF2B5EF4-FFF2-40B4-BE49-F238E27FC236}">
                    <a16:creationId xmlns:a16="http://schemas.microsoft.com/office/drawing/2014/main" id="{14DB4FE2-92EA-4784-9A05-C6519FCF40D1}"/>
                  </a:ext>
                </a:extLst>
              </p:cNvPr>
              <p:cNvSpPr txBox="1"/>
              <p:nvPr/>
            </p:nvSpPr>
            <p:spPr>
              <a:xfrm rot="1322927">
                <a:off x="3233610" y="2821328"/>
                <a:ext cx="1215761" cy="324873"/>
              </a:xfrm>
              <a:prstGeom prst="rect">
                <a:avLst/>
              </a:prstGeom>
              <a:noFill/>
            </p:spPr>
            <p:txBody>
              <a:bodyPr wrap="square" rtlCol="0">
                <a:spAutoFit/>
              </a:bodyPr>
              <a:lstStyle/>
              <a:p>
                <a:r>
                  <a:rPr kumimoji="1" lang="ja-JP" altLang="en-US" sz="900" b="1" dirty="0">
                    <a:solidFill>
                      <a:schemeClr val="bg1"/>
                    </a:solidFill>
                    <a:latin typeface="Meiryo UI" panose="020B0604030504040204" pitchFamily="50" charset="-128"/>
                    <a:ea typeface="Meiryo UI" panose="020B0604030504040204" pitchFamily="50" charset="-128"/>
                  </a:rPr>
                  <a:t>海上交通</a:t>
                </a:r>
                <a:endParaRPr kumimoji="1" lang="en-US" altLang="ja-JP" sz="900" b="1" dirty="0">
                  <a:solidFill>
                    <a:schemeClr val="bg1"/>
                  </a:solidFill>
                  <a:latin typeface="Meiryo UI" panose="020B0604030504040204" pitchFamily="50" charset="-128"/>
                  <a:ea typeface="Meiryo UI" panose="020B0604030504040204" pitchFamily="50" charset="-128"/>
                </a:endParaRPr>
              </a:p>
            </p:txBody>
          </p:sp>
        </p:grpSp>
        <p:sp>
          <p:nvSpPr>
            <p:cNvPr id="149" name="フリーフォーム 15">
              <a:extLst>
                <a:ext uri="{FF2B5EF4-FFF2-40B4-BE49-F238E27FC236}">
                  <a16:creationId xmlns:a16="http://schemas.microsoft.com/office/drawing/2014/main" id="{BA1C021F-47E2-42A0-9F89-153ADF02FBED}"/>
                </a:ext>
              </a:extLst>
            </p:cNvPr>
            <p:cNvSpPr/>
            <p:nvPr/>
          </p:nvSpPr>
          <p:spPr>
            <a:xfrm>
              <a:off x="961752" y="1458436"/>
              <a:ext cx="1265515" cy="821899"/>
            </a:xfrm>
            <a:custGeom>
              <a:avLst/>
              <a:gdLst>
                <a:gd name="connsiteX0" fmla="*/ 0 w 1470660"/>
                <a:gd name="connsiteY0" fmla="*/ 0 h 960120"/>
                <a:gd name="connsiteX1" fmla="*/ 91440 w 1470660"/>
                <a:gd name="connsiteY1" fmla="*/ 762000 h 960120"/>
                <a:gd name="connsiteX2" fmla="*/ 739140 w 1470660"/>
                <a:gd name="connsiteY2" fmla="*/ 960120 h 960120"/>
                <a:gd name="connsiteX3" fmla="*/ 883920 w 1470660"/>
                <a:gd name="connsiteY3" fmla="*/ 617220 h 960120"/>
                <a:gd name="connsiteX4" fmla="*/ 1348740 w 1470660"/>
                <a:gd name="connsiteY4" fmla="*/ 792480 h 960120"/>
                <a:gd name="connsiteX5" fmla="*/ 1470660 w 1470660"/>
                <a:gd name="connsiteY5" fmla="*/ 472440 h 960120"/>
                <a:gd name="connsiteX6" fmla="*/ 1112520 w 1470660"/>
                <a:gd name="connsiteY6" fmla="*/ 350520 h 960120"/>
                <a:gd name="connsiteX7" fmla="*/ 1082040 w 1470660"/>
                <a:gd name="connsiteY7" fmla="*/ 396240 h 960120"/>
                <a:gd name="connsiteX8" fmla="*/ 0 w 1470660"/>
                <a:gd name="connsiteY8" fmla="*/ 0 h 960120"/>
                <a:gd name="connsiteX0" fmla="*/ 0 w 1470660"/>
                <a:gd name="connsiteY0" fmla="*/ 0 h 1080770"/>
                <a:gd name="connsiteX1" fmla="*/ 91440 w 1470660"/>
                <a:gd name="connsiteY1" fmla="*/ 762000 h 1080770"/>
                <a:gd name="connsiteX2" fmla="*/ 847090 w 1470660"/>
                <a:gd name="connsiteY2" fmla="*/ 1080770 h 1080770"/>
                <a:gd name="connsiteX3" fmla="*/ 883920 w 1470660"/>
                <a:gd name="connsiteY3" fmla="*/ 617220 h 1080770"/>
                <a:gd name="connsiteX4" fmla="*/ 1348740 w 1470660"/>
                <a:gd name="connsiteY4" fmla="*/ 792480 h 1080770"/>
                <a:gd name="connsiteX5" fmla="*/ 1470660 w 1470660"/>
                <a:gd name="connsiteY5" fmla="*/ 472440 h 1080770"/>
                <a:gd name="connsiteX6" fmla="*/ 1112520 w 1470660"/>
                <a:gd name="connsiteY6" fmla="*/ 350520 h 1080770"/>
                <a:gd name="connsiteX7" fmla="*/ 1082040 w 1470660"/>
                <a:gd name="connsiteY7" fmla="*/ 396240 h 1080770"/>
                <a:gd name="connsiteX8" fmla="*/ 0 w 1470660"/>
                <a:gd name="connsiteY8" fmla="*/ 0 h 1080770"/>
                <a:gd name="connsiteX0" fmla="*/ 0 w 1470660"/>
                <a:gd name="connsiteY0" fmla="*/ 0 h 1080770"/>
                <a:gd name="connsiteX1" fmla="*/ 116840 w 1470660"/>
                <a:gd name="connsiteY1" fmla="*/ 863600 h 1080770"/>
                <a:gd name="connsiteX2" fmla="*/ 847090 w 1470660"/>
                <a:gd name="connsiteY2" fmla="*/ 1080770 h 1080770"/>
                <a:gd name="connsiteX3" fmla="*/ 883920 w 1470660"/>
                <a:gd name="connsiteY3" fmla="*/ 617220 h 1080770"/>
                <a:gd name="connsiteX4" fmla="*/ 1348740 w 1470660"/>
                <a:gd name="connsiteY4" fmla="*/ 792480 h 1080770"/>
                <a:gd name="connsiteX5" fmla="*/ 1470660 w 1470660"/>
                <a:gd name="connsiteY5" fmla="*/ 472440 h 1080770"/>
                <a:gd name="connsiteX6" fmla="*/ 1112520 w 1470660"/>
                <a:gd name="connsiteY6" fmla="*/ 350520 h 1080770"/>
                <a:gd name="connsiteX7" fmla="*/ 1082040 w 1470660"/>
                <a:gd name="connsiteY7" fmla="*/ 396240 h 1080770"/>
                <a:gd name="connsiteX8" fmla="*/ 0 w 1470660"/>
                <a:gd name="connsiteY8" fmla="*/ 0 h 1080770"/>
                <a:gd name="connsiteX0" fmla="*/ 0 w 1470660"/>
                <a:gd name="connsiteY0" fmla="*/ 0 h 1080770"/>
                <a:gd name="connsiteX1" fmla="*/ 116840 w 1470660"/>
                <a:gd name="connsiteY1" fmla="*/ 863600 h 1080770"/>
                <a:gd name="connsiteX2" fmla="*/ 847090 w 1470660"/>
                <a:gd name="connsiteY2" fmla="*/ 1080770 h 1080770"/>
                <a:gd name="connsiteX3" fmla="*/ 953770 w 1470660"/>
                <a:gd name="connsiteY3" fmla="*/ 725170 h 1080770"/>
                <a:gd name="connsiteX4" fmla="*/ 1348740 w 1470660"/>
                <a:gd name="connsiteY4" fmla="*/ 792480 h 1080770"/>
                <a:gd name="connsiteX5" fmla="*/ 1470660 w 1470660"/>
                <a:gd name="connsiteY5" fmla="*/ 472440 h 1080770"/>
                <a:gd name="connsiteX6" fmla="*/ 1112520 w 1470660"/>
                <a:gd name="connsiteY6" fmla="*/ 350520 h 1080770"/>
                <a:gd name="connsiteX7" fmla="*/ 1082040 w 1470660"/>
                <a:gd name="connsiteY7" fmla="*/ 396240 h 1080770"/>
                <a:gd name="connsiteX8" fmla="*/ 0 w 1470660"/>
                <a:gd name="connsiteY8" fmla="*/ 0 h 1080770"/>
                <a:gd name="connsiteX0" fmla="*/ 0 w 1482090"/>
                <a:gd name="connsiteY0" fmla="*/ 0 h 1080770"/>
                <a:gd name="connsiteX1" fmla="*/ 116840 w 1482090"/>
                <a:gd name="connsiteY1" fmla="*/ 863600 h 1080770"/>
                <a:gd name="connsiteX2" fmla="*/ 847090 w 1482090"/>
                <a:gd name="connsiteY2" fmla="*/ 1080770 h 1080770"/>
                <a:gd name="connsiteX3" fmla="*/ 953770 w 1482090"/>
                <a:gd name="connsiteY3" fmla="*/ 725170 h 1080770"/>
                <a:gd name="connsiteX4" fmla="*/ 1482090 w 1482090"/>
                <a:gd name="connsiteY4" fmla="*/ 894080 h 1080770"/>
                <a:gd name="connsiteX5" fmla="*/ 1470660 w 1482090"/>
                <a:gd name="connsiteY5" fmla="*/ 472440 h 1080770"/>
                <a:gd name="connsiteX6" fmla="*/ 1112520 w 1482090"/>
                <a:gd name="connsiteY6" fmla="*/ 350520 h 1080770"/>
                <a:gd name="connsiteX7" fmla="*/ 1082040 w 1482090"/>
                <a:gd name="connsiteY7" fmla="*/ 396240 h 1080770"/>
                <a:gd name="connsiteX8" fmla="*/ 0 w 1482090"/>
                <a:gd name="connsiteY8" fmla="*/ 0 h 1080770"/>
                <a:gd name="connsiteX0" fmla="*/ 0 w 1635760"/>
                <a:gd name="connsiteY0" fmla="*/ 0 h 1080770"/>
                <a:gd name="connsiteX1" fmla="*/ 116840 w 1635760"/>
                <a:gd name="connsiteY1" fmla="*/ 863600 h 1080770"/>
                <a:gd name="connsiteX2" fmla="*/ 847090 w 1635760"/>
                <a:gd name="connsiteY2" fmla="*/ 1080770 h 1080770"/>
                <a:gd name="connsiteX3" fmla="*/ 953770 w 1635760"/>
                <a:gd name="connsiteY3" fmla="*/ 725170 h 1080770"/>
                <a:gd name="connsiteX4" fmla="*/ 1482090 w 1635760"/>
                <a:gd name="connsiteY4" fmla="*/ 894080 h 1080770"/>
                <a:gd name="connsiteX5" fmla="*/ 1635760 w 1635760"/>
                <a:gd name="connsiteY5" fmla="*/ 599440 h 1080770"/>
                <a:gd name="connsiteX6" fmla="*/ 1112520 w 1635760"/>
                <a:gd name="connsiteY6" fmla="*/ 350520 h 1080770"/>
                <a:gd name="connsiteX7" fmla="*/ 1082040 w 1635760"/>
                <a:gd name="connsiteY7" fmla="*/ 396240 h 1080770"/>
                <a:gd name="connsiteX8" fmla="*/ 0 w 1635760"/>
                <a:gd name="connsiteY8" fmla="*/ 0 h 1080770"/>
                <a:gd name="connsiteX0" fmla="*/ 0 w 1635760"/>
                <a:gd name="connsiteY0" fmla="*/ 0 h 1080770"/>
                <a:gd name="connsiteX1" fmla="*/ 116840 w 1635760"/>
                <a:gd name="connsiteY1" fmla="*/ 863600 h 1080770"/>
                <a:gd name="connsiteX2" fmla="*/ 847090 w 1635760"/>
                <a:gd name="connsiteY2" fmla="*/ 1080770 h 1080770"/>
                <a:gd name="connsiteX3" fmla="*/ 953770 w 1635760"/>
                <a:gd name="connsiteY3" fmla="*/ 725170 h 1080770"/>
                <a:gd name="connsiteX4" fmla="*/ 1539240 w 1635760"/>
                <a:gd name="connsiteY4" fmla="*/ 932180 h 1080770"/>
                <a:gd name="connsiteX5" fmla="*/ 1635760 w 1635760"/>
                <a:gd name="connsiteY5" fmla="*/ 599440 h 1080770"/>
                <a:gd name="connsiteX6" fmla="*/ 1112520 w 1635760"/>
                <a:gd name="connsiteY6" fmla="*/ 350520 h 1080770"/>
                <a:gd name="connsiteX7" fmla="*/ 1082040 w 1635760"/>
                <a:gd name="connsiteY7" fmla="*/ 396240 h 1080770"/>
                <a:gd name="connsiteX8" fmla="*/ 0 w 1635760"/>
                <a:gd name="connsiteY8" fmla="*/ 0 h 1080770"/>
                <a:gd name="connsiteX0" fmla="*/ 0 w 1642110"/>
                <a:gd name="connsiteY0" fmla="*/ 0 h 1080770"/>
                <a:gd name="connsiteX1" fmla="*/ 116840 w 1642110"/>
                <a:gd name="connsiteY1" fmla="*/ 863600 h 1080770"/>
                <a:gd name="connsiteX2" fmla="*/ 847090 w 1642110"/>
                <a:gd name="connsiteY2" fmla="*/ 1080770 h 1080770"/>
                <a:gd name="connsiteX3" fmla="*/ 953770 w 1642110"/>
                <a:gd name="connsiteY3" fmla="*/ 725170 h 1080770"/>
                <a:gd name="connsiteX4" fmla="*/ 1539240 w 1642110"/>
                <a:gd name="connsiteY4" fmla="*/ 932180 h 1080770"/>
                <a:gd name="connsiteX5" fmla="*/ 1642110 w 1642110"/>
                <a:gd name="connsiteY5" fmla="*/ 567690 h 1080770"/>
                <a:gd name="connsiteX6" fmla="*/ 1112520 w 1642110"/>
                <a:gd name="connsiteY6" fmla="*/ 350520 h 1080770"/>
                <a:gd name="connsiteX7" fmla="*/ 1082040 w 1642110"/>
                <a:gd name="connsiteY7" fmla="*/ 396240 h 1080770"/>
                <a:gd name="connsiteX8" fmla="*/ 0 w 1642110"/>
                <a:gd name="connsiteY8" fmla="*/ 0 h 1080770"/>
                <a:gd name="connsiteX0" fmla="*/ 0 w 1642110"/>
                <a:gd name="connsiteY0" fmla="*/ 0 h 1080770"/>
                <a:gd name="connsiteX1" fmla="*/ 116840 w 1642110"/>
                <a:gd name="connsiteY1" fmla="*/ 863600 h 1080770"/>
                <a:gd name="connsiteX2" fmla="*/ 847090 w 1642110"/>
                <a:gd name="connsiteY2" fmla="*/ 1080770 h 1080770"/>
                <a:gd name="connsiteX3" fmla="*/ 953770 w 1642110"/>
                <a:gd name="connsiteY3" fmla="*/ 725170 h 1080770"/>
                <a:gd name="connsiteX4" fmla="*/ 1539240 w 1642110"/>
                <a:gd name="connsiteY4" fmla="*/ 932180 h 1080770"/>
                <a:gd name="connsiteX5" fmla="*/ 1642110 w 1642110"/>
                <a:gd name="connsiteY5" fmla="*/ 567690 h 1080770"/>
                <a:gd name="connsiteX6" fmla="*/ 1112520 w 1642110"/>
                <a:gd name="connsiteY6" fmla="*/ 350520 h 1080770"/>
                <a:gd name="connsiteX7" fmla="*/ 1082040 w 1642110"/>
                <a:gd name="connsiteY7" fmla="*/ 396240 h 1080770"/>
                <a:gd name="connsiteX8" fmla="*/ 0 w 1642110"/>
                <a:gd name="connsiteY8" fmla="*/ 0 h 1080770"/>
                <a:gd name="connsiteX0" fmla="*/ 0 w 1642110"/>
                <a:gd name="connsiteY0" fmla="*/ 0 h 1066482"/>
                <a:gd name="connsiteX1" fmla="*/ 116840 w 1642110"/>
                <a:gd name="connsiteY1" fmla="*/ 849312 h 1066482"/>
                <a:gd name="connsiteX2" fmla="*/ 847090 w 1642110"/>
                <a:gd name="connsiteY2" fmla="*/ 1066482 h 1066482"/>
                <a:gd name="connsiteX3" fmla="*/ 953770 w 1642110"/>
                <a:gd name="connsiteY3" fmla="*/ 710882 h 1066482"/>
                <a:gd name="connsiteX4" fmla="*/ 1539240 w 1642110"/>
                <a:gd name="connsiteY4" fmla="*/ 917892 h 1066482"/>
                <a:gd name="connsiteX5" fmla="*/ 1642110 w 1642110"/>
                <a:gd name="connsiteY5" fmla="*/ 553402 h 1066482"/>
                <a:gd name="connsiteX6" fmla="*/ 1112520 w 1642110"/>
                <a:gd name="connsiteY6" fmla="*/ 336232 h 1066482"/>
                <a:gd name="connsiteX7" fmla="*/ 1082040 w 1642110"/>
                <a:gd name="connsiteY7" fmla="*/ 381952 h 1066482"/>
                <a:gd name="connsiteX8" fmla="*/ 0 w 1642110"/>
                <a:gd name="connsiteY8" fmla="*/ 0 h 1066482"/>
                <a:gd name="connsiteX0" fmla="*/ 0 w 1642110"/>
                <a:gd name="connsiteY0" fmla="*/ 0 h 1066482"/>
                <a:gd name="connsiteX1" fmla="*/ 116840 w 1642110"/>
                <a:gd name="connsiteY1" fmla="*/ 849312 h 1066482"/>
                <a:gd name="connsiteX2" fmla="*/ 847090 w 1642110"/>
                <a:gd name="connsiteY2" fmla="*/ 1066482 h 1066482"/>
                <a:gd name="connsiteX3" fmla="*/ 953770 w 1642110"/>
                <a:gd name="connsiteY3" fmla="*/ 710882 h 1066482"/>
                <a:gd name="connsiteX4" fmla="*/ 1539240 w 1642110"/>
                <a:gd name="connsiteY4" fmla="*/ 917892 h 1066482"/>
                <a:gd name="connsiteX5" fmla="*/ 1642110 w 1642110"/>
                <a:gd name="connsiteY5" fmla="*/ 553402 h 1066482"/>
                <a:gd name="connsiteX6" fmla="*/ 1096645 w 1642110"/>
                <a:gd name="connsiteY6" fmla="*/ 336232 h 1066482"/>
                <a:gd name="connsiteX7" fmla="*/ 1082040 w 1642110"/>
                <a:gd name="connsiteY7" fmla="*/ 381952 h 1066482"/>
                <a:gd name="connsiteX8" fmla="*/ 0 w 1642110"/>
                <a:gd name="connsiteY8" fmla="*/ 0 h 1066482"/>
                <a:gd name="connsiteX0" fmla="*/ 0 w 1642110"/>
                <a:gd name="connsiteY0" fmla="*/ 0 h 1066482"/>
                <a:gd name="connsiteX1" fmla="*/ 116840 w 1642110"/>
                <a:gd name="connsiteY1" fmla="*/ 849312 h 1066482"/>
                <a:gd name="connsiteX2" fmla="*/ 847090 w 1642110"/>
                <a:gd name="connsiteY2" fmla="*/ 1066482 h 1066482"/>
                <a:gd name="connsiteX3" fmla="*/ 953770 w 1642110"/>
                <a:gd name="connsiteY3" fmla="*/ 710882 h 1066482"/>
                <a:gd name="connsiteX4" fmla="*/ 1526540 w 1642110"/>
                <a:gd name="connsiteY4" fmla="*/ 905192 h 1066482"/>
                <a:gd name="connsiteX5" fmla="*/ 1642110 w 1642110"/>
                <a:gd name="connsiteY5" fmla="*/ 553402 h 1066482"/>
                <a:gd name="connsiteX6" fmla="*/ 1096645 w 1642110"/>
                <a:gd name="connsiteY6" fmla="*/ 336232 h 1066482"/>
                <a:gd name="connsiteX7" fmla="*/ 1082040 w 1642110"/>
                <a:gd name="connsiteY7" fmla="*/ 381952 h 1066482"/>
                <a:gd name="connsiteX8" fmla="*/ 0 w 1642110"/>
                <a:gd name="connsiteY8" fmla="*/ 0 h 106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2110" h="1066482">
                  <a:moveTo>
                    <a:pt x="0" y="0"/>
                  </a:moveTo>
                  <a:lnTo>
                    <a:pt x="116840" y="849312"/>
                  </a:lnTo>
                  <a:lnTo>
                    <a:pt x="847090" y="1066482"/>
                  </a:lnTo>
                  <a:lnTo>
                    <a:pt x="953770" y="710882"/>
                  </a:lnTo>
                  <a:lnTo>
                    <a:pt x="1526540" y="905192"/>
                  </a:lnTo>
                  <a:lnTo>
                    <a:pt x="1642110" y="553402"/>
                  </a:lnTo>
                  <a:lnTo>
                    <a:pt x="1096645" y="336232"/>
                  </a:lnTo>
                  <a:lnTo>
                    <a:pt x="1082040" y="381952"/>
                  </a:lnTo>
                  <a:lnTo>
                    <a:pt x="0" y="0"/>
                  </a:lnTo>
                  <a:close/>
                </a:path>
              </a:pathLst>
            </a:custGeom>
            <a:solidFill>
              <a:srgbClr val="92D050"/>
            </a:solidFill>
            <a:ln w="31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1000"/>
            </a:p>
          </p:txBody>
        </p:sp>
        <p:sp>
          <p:nvSpPr>
            <p:cNvPr id="150" name="フリーフォーム 17">
              <a:extLst>
                <a:ext uri="{FF2B5EF4-FFF2-40B4-BE49-F238E27FC236}">
                  <a16:creationId xmlns:a16="http://schemas.microsoft.com/office/drawing/2014/main" id="{36D8C031-A062-42F4-AEFA-7AC99B92B0EF}"/>
                </a:ext>
              </a:extLst>
            </p:cNvPr>
            <p:cNvSpPr/>
            <p:nvPr/>
          </p:nvSpPr>
          <p:spPr>
            <a:xfrm>
              <a:off x="2664117" y="1291065"/>
              <a:ext cx="1734821" cy="746291"/>
            </a:xfrm>
            <a:custGeom>
              <a:avLst/>
              <a:gdLst>
                <a:gd name="connsiteX0" fmla="*/ 0 w 2266950"/>
                <a:gd name="connsiteY0" fmla="*/ 273050 h 965200"/>
                <a:gd name="connsiteX1" fmla="*/ 1968500 w 2266950"/>
                <a:gd name="connsiteY1" fmla="*/ 965200 h 965200"/>
                <a:gd name="connsiteX2" fmla="*/ 2266950 w 2266950"/>
                <a:gd name="connsiteY2" fmla="*/ 171450 h 965200"/>
                <a:gd name="connsiteX3" fmla="*/ 1517650 w 2266950"/>
                <a:gd name="connsiteY3" fmla="*/ 0 h 965200"/>
                <a:gd name="connsiteX4" fmla="*/ 88900 w 2266950"/>
                <a:gd name="connsiteY4" fmla="*/ 6350 h 965200"/>
                <a:gd name="connsiteX5" fmla="*/ 0 w 2266950"/>
                <a:gd name="connsiteY5" fmla="*/ 273050 h 965200"/>
                <a:gd name="connsiteX0" fmla="*/ 0 w 2216150"/>
                <a:gd name="connsiteY0" fmla="*/ 273050 h 965200"/>
                <a:gd name="connsiteX1" fmla="*/ 1968500 w 2216150"/>
                <a:gd name="connsiteY1" fmla="*/ 965200 h 965200"/>
                <a:gd name="connsiteX2" fmla="*/ 2216150 w 2216150"/>
                <a:gd name="connsiteY2" fmla="*/ 177800 h 965200"/>
                <a:gd name="connsiteX3" fmla="*/ 1517650 w 2216150"/>
                <a:gd name="connsiteY3" fmla="*/ 0 h 965200"/>
                <a:gd name="connsiteX4" fmla="*/ 88900 w 2216150"/>
                <a:gd name="connsiteY4" fmla="*/ 6350 h 965200"/>
                <a:gd name="connsiteX5" fmla="*/ 0 w 2216150"/>
                <a:gd name="connsiteY5" fmla="*/ 273050 h 965200"/>
                <a:gd name="connsiteX0" fmla="*/ 0 w 2235200"/>
                <a:gd name="connsiteY0" fmla="*/ 273050 h 965200"/>
                <a:gd name="connsiteX1" fmla="*/ 1968500 w 2235200"/>
                <a:gd name="connsiteY1" fmla="*/ 965200 h 965200"/>
                <a:gd name="connsiteX2" fmla="*/ 2235200 w 2235200"/>
                <a:gd name="connsiteY2" fmla="*/ 171450 h 965200"/>
                <a:gd name="connsiteX3" fmla="*/ 1517650 w 2235200"/>
                <a:gd name="connsiteY3" fmla="*/ 0 h 965200"/>
                <a:gd name="connsiteX4" fmla="*/ 88900 w 2235200"/>
                <a:gd name="connsiteY4" fmla="*/ 6350 h 965200"/>
                <a:gd name="connsiteX5" fmla="*/ 0 w 2235200"/>
                <a:gd name="connsiteY5" fmla="*/ 273050 h 965200"/>
                <a:gd name="connsiteX0" fmla="*/ 0 w 2276475"/>
                <a:gd name="connsiteY0" fmla="*/ 273050 h 965200"/>
                <a:gd name="connsiteX1" fmla="*/ 1968500 w 2276475"/>
                <a:gd name="connsiteY1" fmla="*/ 965200 h 965200"/>
                <a:gd name="connsiteX2" fmla="*/ 2276475 w 2276475"/>
                <a:gd name="connsiteY2" fmla="*/ 171450 h 965200"/>
                <a:gd name="connsiteX3" fmla="*/ 1517650 w 2276475"/>
                <a:gd name="connsiteY3" fmla="*/ 0 h 965200"/>
                <a:gd name="connsiteX4" fmla="*/ 88900 w 2276475"/>
                <a:gd name="connsiteY4" fmla="*/ 6350 h 965200"/>
                <a:gd name="connsiteX5" fmla="*/ 0 w 2276475"/>
                <a:gd name="connsiteY5" fmla="*/ 273050 h 965200"/>
                <a:gd name="connsiteX0" fmla="*/ 0 w 2260600"/>
                <a:gd name="connsiteY0" fmla="*/ 273050 h 965200"/>
                <a:gd name="connsiteX1" fmla="*/ 1968500 w 2260600"/>
                <a:gd name="connsiteY1" fmla="*/ 965200 h 965200"/>
                <a:gd name="connsiteX2" fmla="*/ 2260600 w 2260600"/>
                <a:gd name="connsiteY2" fmla="*/ 165100 h 965200"/>
                <a:gd name="connsiteX3" fmla="*/ 1517650 w 2260600"/>
                <a:gd name="connsiteY3" fmla="*/ 0 h 965200"/>
                <a:gd name="connsiteX4" fmla="*/ 88900 w 2260600"/>
                <a:gd name="connsiteY4" fmla="*/ 6350 h 965200"/>
                <a:gd name="connsiteX5" fmla="*/ 0 w 2260600"/>
                <a:gd name="connsiteY5" fmla="*/ 273050 h 965200"/>
                <a:gd name="connsiteX0" fmla="*/ 0 w 2260600"/>
                <a:gd name="connsiteY0" fmla="*/ 273050 h 968375"/>
                <a:gd name="connsiteX1" fmla="*/ 1958975 w 2260600"/>
                <a:gd name="connsiteY1" fmla="*/ 968375 h 968375"/>
                <a:gd name="connsiteX2" fmla="*/ 2260600 w 2260600"/>
                <a:gd name="connsiteY2" fmla="*/ 165100 h 968375"/>
                <a:gd name="connsiteX3" fmla="*/ 1517650 w 2260600"/>
                <a:gd name="connsiteY3" fmla="*/ 0 h 968375"/>
                <a:gd name="connsiteX4" fmla="*/ 88900 w 2260600"/>
                <a:gd name="connsiteY4" fmla="*/ 6350 h 968375"/>
                <a:gd name="connsiteX5" fmla="*/ 0 w 2260600"/>
                <a:gd name="connsiteY5" fmla="*/ 273050 h 968375"/>
                <a:gd name="connsiteX0" fmla="*/ 0 w 2251075"/>
                <a:gd name="connsiteY0" fmla="*/ 295275 h 968375"/>
                <a:gd name="connsiteX1" fmla="*/ 1949450 w 2251075"/>
                <a:gd name="connsiteY1" fmla="*/ 968375 h 968375"/>
                <a:gd name="connsiteX2" fmla="*/ 2251075 w 2251075"/>
                <a:gd name="connsiteY2" fmla="*/ 165100 h 968375"/>
                <a:gd name="connsiteX3" fmla="*/ 1508125 w 2251075"/>
                <a:gd name="connsiteY3" fmla="*/ 0 h 968375"/>
                <a:gd name="connsiteX4" fmla="*/ 79375 w 2251075"/>
                <a:gd name="connsiteY4" fmla="*/ 6350 h 968375"/>
                <a:gd name="connsiteX5" fmla="*/ 0 w 2251075"/>
                <a:gd name="connsiteY5" fmla="*/ 295275 h 968375"/>
                <a:gd name="connsiteX0" fmla="*/ 0 w 2251075"/>
                <a:gd name="connsiteY0" fmla="*/ 295275 h 968375"/>
                <a:gd name="connsiteX1" fmla="*/ 1949450 w 2251075"/>
                <a:gd name="connsiteY1" fmla="*/ 968375 h 968375"/>
                <a:gd name="connsiteX2" fmla="*/ 2251075 w 2251075"/>
                <a:gd name="connsiteY2" fmla="*/ 165100 h 968375"/>
                <a:gd name="connsiteX3" fmla="*/ 1508125 w 2251075"/>
                <a:gd name="connsiteY3" fmla="*/ 0 h 968375"/>
                <a:gd name="connsiteX4" fmla="*/ 66675 w 2251075"/>
                <a:gd name="connsiteY4" fmla="*/ 19050 h 968375"/>
                <a:gd name="connsiteX5" fmla="*/ 0 w 2251075"/>
                <a:gd name="connsiteY5" fmla="*/ 295275 h 9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1075" h="968375">
                  <a:moveTo>
                    <a:pt x="0" y="295275"/>
                  </a:moveTo>
                  <a:lnTo>
                    <a:pt x="1949450" y="968375"/>
                  </a:lnTo>
                  <a:lnTo>
                    <a:pt x="2251075" y="165100"/>
                  </a:lnTo>
                  <a:lnTo>
                    <a:pt x="1508125" y="0"/>
                  </a:lnTo>
                  <a:lnTo>
                    <a:pt x="66675" y="19050"/>
                  </a:lnTo>
                  <a:lnTo>
                    <a:pt x="0" y="295275"/>
                  </a:lnTo>
                  <a:close/>
                </a:path>
              </a:pathLst>
            </a:custGeom>
            <a:solidFill>
              <a:schemeClr val="accent4">
                <a:lumMod val="20000"/>
                <a:lumOff val="80000"/>
              </a:schemeClr>
            </a:solidFill>
            <a:ln w="31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sz="1000"/>
            </a:p>
          </p:txBody>
        </p:sp>
        <p:sp>
          <p:nvSpPr>
            <p:cNvPr id="151" name="テキスト ボックス 150">
              <a:extLst>
                <a:ext uri="{FF2B5EF4-FFF2-40B4-BE49-F238E27FC236}">
                  <a16:creationId xmlns:a16="http://schemas.microsoft.com/office/drawing/2014/main" id="{B87DA574-6636-43BD-9E99-D6BE3E8CB8DA}"/>
                </a:ext>
              </a:extLst>
            </p:cNvPr>
            <p:cNvSpPr txBox="1"/>
            <p:nvPr/>
          </p:nvSpPr>
          <p:spPr>
            <a:xfrm>
              <a:off x="3164530" y="1412104"/>
              <a:ext cx="821304" cy="233677"/>
            </a:xfrm>
            <a:prstGeom prst="rect">
              <a:avLst/>
            </a:prstGeom>
            <a:solidFill>
              <a:schemeClr val="accent4">
                <a:lumMod val="40000"/>
                <a:lumOff val="60000"/>
              </a:schemeClr>
            </a:solidFill>
            <a:effectLst>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ja-JP" sz="800" dirty="0">
                  <a:latin typeface="+mn-ea"/>
                </a:rPr>
                <a:t>J-GREEN</a:t>
              </a:r>
              <a:r>
                <a:rPr lang="ja-JP" altLang="en-US" sz="800" dirty="0">
                  <a:latin typeface="+mn-ea"/>
                </a:rPr>
                <a:t>堺</a:t>
              </a:r>
            </a:p>
          </p:txBody>
        </p:sp>
        <p:sp>
          <p:nvSpPr>
            <p:cNvPr id="152" name="テキスト ボックス 151">
              <a:extLst>
                <a:ext uri="{FF2B5EF4-FFF2-40B4-BE49-F238E27FC236}">
                  <a16:creationId xmlns:a16="http://schemas.microsoft.com/office/drawing/2014/main" id="{C9F9DE4A-3B1A-4E00-8D9B-B96CC029C626}"/>
                </a:ext>
              </a:extLst>
            </p:cNvPr>
            <p:cNvSpPr txBox="1"/>
            <p:nvPr/>
          </p:nvSpPr>
          <p:spPr>
            <a:xfrm>
              <a:off x="892806" y="1723807"/>
              <a:ext cx="1429871" cy="367205"/>
            </a:xfrm>
            <a:prstGeom prst="rect">
              <a:avLst/>
            </a:prstGeom>
            <a:solidFill>
              <a:schemeClr val="accent6">
                <a:lumMod val="20000"/>
                <a:lumOff val="80000"/>
              </a:schemeClr>
            </a:solidFill>
            <a:effectLst>
              <a:softEdge rad="63500"/>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ja-JP" altLang="en-US" sz="800" dirty="0">
                  <a:latin typeface="+mn-ea"/>
                </a:rPr>
                <a:t>海とのふれあい広場</a:t>
              </a:r>
              <a:endParaRPr lang="en-US" altLang="ja-JP" sz="800" dirty="0">
                <a:latin typeface="+mn-ea"/>
              </a:endParaRPr>
            </a:p>
            <a:p>
              <a:pPr algn="ctr"/>
              <a:r>
                <a:rPr lang="ja-JP" altLang="en-US" sz="800" dirty="0">
                  <a:latin typeface="+mn-ea"/>
                </a:rPr>
                <a:t>（基幹的広域防災拠点）</a:t>
              </a:r>
            </a:p>
          </p:txBody>
        </p:sp>
        <p:sp>
          <p:nvSpPr>
            <p:cNvPr id="153" name="楕円 152">
              <a:extLst>
                <a:ext uri="{FF2B5EF4-FFF2-40B4-BE49-F238E27FC236}">
                  <a16:creationId xmlns:a16="http://schemas.microsoft.com/office/drawing/2014/main" id="{F541140E-FABA-4A7E-9968-ADFD185F1277}"/>
                </a:ext>
              </a:extLst>
            </p:cNvPr>
            <p:cNvSpPr/>
            <p:nvPr/>
          </p:nvSpPr>
          <p:spPr>
            <a:xfrm rot="1263128">
              <a:off x="3832930" y="2013615"/>
              <a:ext cx="168156" cy="759046"/>
            </a:xfrm>
            <a:prstGeom prst="ellipse">
              <a:avLst/>
            </a:prstGeom>
            <a:noFill/>
            <a:ln w="19050">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000"/>
            </a:p>
          </p:txBody>
        </p:sp>
        <p:sp>
          <p:nvSpPr>
            <p:cNvPr id="154" name="楕円 153">
              <a:extLst>
                <a:ext uri="{FF2B5EF4-FFF2-40B4-BE49-F238E27FC236}">
                  <a16:creationId xmlns:a16="http://schemas.microsoft.com/office/drawing/2014/main" id="{B9EDD4E6-B9F2-4A1A-B072-B114D10848F7}"/>
                </a:ext>
              </a:extLst>
            </p:cNvPr>
            <p:cNvSpPr/>
            <p:nvPr/>
          </p:nvSpPr>
          <p:spPr>
            <a:xfrm>
              <a:off x="2327236" y="1714690"/>
              <a:ext cx="1127416" cy="598561"/>
            </a:xfrm>
            <a:prstGeom prst="ellipse">
              <a:avLst/>
            </a:prstGeom>
            <a:noFill/>
            <a:ln w="254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a:t>北泊地</a:t>
              </a:r>
              <a:endParaRPr kumimoji="1" lang="en-US" altLang="ja-JP" sz="900" dirty="0"/>
            </a:p>
            <a:p>
              <a:pPr algn="ctr"/>
              <a:r>
                <a:rPr kumimoji="1" lang="ja-JP" altLang="en-US" sz="900" dirty="0"/>
                <a:t>浅場化</a:t>
              </a:r>
            </a:p>
          </p:txBody>
        </p:sp>
        <p:sp>
          <p:nvSpPr>
            <p:cNvPr id="155" name="楕円 154">
              <a:extLst>
                <a:ext uri="{FF2B5EF4-FFF2-40B4-BE49-F238E27FC236}">
                  <a16:creationId xmlns:a16="http://schemas.microsoft.com/office/drawing/2014/main" id="{B62B9B00-043A-466B-A6C3-A7EA3ADB8851}"/>
                </a:ext>
              </a:extLst>
            </p:cNvPr>
            <p:cNvSpPr/>
            <p:nvPr/>
          </p:nvSpPr>
          <p:spPr>
            <a:xfrm rot="1313726">
              <a:off x="3737028" y="1967110"/>
              <a:ext cx="171954" cy="300171"/>
            </a:xfrm>
            <a:prstGeom prst="ellipse">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156" name="テキスト ボックス 155">
              <a:extLst>
                <a:ext uri="{FF2B5EF4-FFF2-40B4-BE49-F238E27FC236}">
                  <a16:creationId xmlns:a16="http://schemas.microsoft.com/office/drawing/2014/main" id="{DD573243-1855-4776-9631-345A7D1AF4D1}"/>
                </a:ext>
              </a:extLst>
            </p:cNvPr>
            <p:cNvSpPr txBox="1"/>
            <p:nvPr/>
          </p:nvSpPr>
          <p:spPr>
            <a:xfrm>
              <a:off x="3990390" y="1702857"/>
              <a:ext cx="1144942" cy="367205"/>
            </a:xfrm>
            <a:prstGeom prst="rect">
              <a:avLst/>
            </a:prstGeom>
            <a:noFill/>
            <a:ln>
              <a:noFill/>
            </a:ln>
            <a:effectLst>
              <a:softEdge rad="3175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800" dirty="0">
                  <a:latin typeface="+mn-ea"/>
                </a:rPr>
                <a:t>堺浜自然再生</a:t>
              </a:r>
              <a:endParaRPr lang="en-US" altLang="ja-JP" sz="800" dirty="0">
                <a:latin typeface="+mn-ea"/>
              </a:endParaRPr>
            </a:p>
            <a:p>
              <a:r>
                <a:rPr lang="ja-JP" altLang="en-US" sz="800" dirty="0">
                  <a:latin typeface="+mn-ea"/>
                </a:rPr>
                <a:t>ふれあいビーチ</a:t>
              </a:r>
            </a:p>
          </p:txBody>
        </p:sp>
        <p:sp>
          <p:nvSpPr>
            <p:cNvPr id="157" name="フリーフォーム 37">
              <a:extLst>
                <a:ext uri="{FF2B5EF4-FFF2-40B4-BE49-F238E27FC236}">
                  <a16:creationId xmlns:a16="http://schemas.microsoft.com/office/drawing/2014/main" id="{E9D1B26A-04F9-491A-8E23-BE33073ACAA1}"/>
                </a:ext>
              </a:extLst>
            </p:cNvPr>
            <p:cNvSpPr/>
            <p:nvPr/>
          </p:nvSpPr>
          <p:spPr>
            <a:xfrm>
              <a:off x="3225390" y="2505886"/>
              <a:ext cx="457687" cy="192357"/>
            </a:xfrm>
            <a:custGeom>
              <a:avLst/>
              <a:gdLst>
                <a:gd name="connsiteX0" fmla="*/ 0 w 1470660"/>
                <a:gd name="connsiteY0" fmla="*/ 0 h 960120"/>
                <a:gd name="connsiteX1" fmla="*/ 91440 w 1470660"/>
                <a:gd name="connsiteY1" fmla="*/ 762000 h 960120"/>
                <a:gd name="connsiteX2" fmla="*/ 739140 w 1470660"/>
                <a:gd name="connsiteY2" fmla="*/ 960120 h 960120"/>
                <a:gd name="connsiteX3" fmla="*/ 883920 w 1470660"/>
                <a:gd name="connsiteY3" fmla="*/ 617220 h 960120"/>
                <a:gd name="connsiteX4" fmla="*/ 1348740 w 1470660"/>
                <a:gd name="connsiteY4" fmla="*/ 792480 h 960120"/>
                <a:gd name="connsiteX5" fmla="*/ 1470660 w 1470660"/>
                <a:gd name="connsiteY5" fmla="*/ 472440 h 960120"/>
                <a:gd name="connsiteX6" fmla="*/ 1112520 w 1470660"/>
                <a:gd name="connsiteY6" fmla="*/ 350520 h 960120"/>
                <a:gd name="connsiteX7" fmla="*/ 1082040 w 1470660"/>
                <a:gd name="connsiteY7" fmla="*/ 396240 h 960120"/>
                <a:gd name="connsiteX8" fmla="*/ 0 w 1470660"/>
                <a:gd name="connsiteY8" fmla="*/ 0 h 960120"/>
                <a:gd name="connsiteX0" fmla="*/ 0 w 1470660"/>
                <a:gd name="connsiteY0" fmla="*/ 0 h 1080770"/>
                <a:gd name="connsiteX1" fmla="*/ 91440 w 1470660"/>
                <a:gd name="connsiteY1" fmla="*/ 762000 h 1080770"/>
                <a:gd name="connsiteX2" fmla="*/ 847090 w 1470660"/>
                <a:gd name="connsiteY2" fmla="*/ 1080770 h 1080770"/>
                <a:gd name="connsiteX3" fmla="*/ 883920 w 1470660"/>
                <a:gd name="connsiteY3" fmla="*/ 617220 h 1080770"/>
                <a:gd name="connsiteX4" fmla="*/ 1348740 w 1470660"/>
                <a:gd name="connsiteY4" fmla="*/ 792480 h 1080770"/>
                <a:gd name="connsiteX5" fmla="*/ 1470660 w 1470660"/>
                <a:gd name="connsiteY5" fmla="*/ 472440 h 1080770"/>
                <a:gd name="connsiteX6" fmla="*/ 1112520 w 1470660"/>
                <a:gd name="connsiteY6" fmla="*/ 350520 h 1080770"/>
                <a:gd name="connsiteX7" fmla="*/ 1082040 w 1470660"/>
                <a:gd name="connsiteY7" fmla="*/ 396240 h 1080770"/>
                <a:gd name="connsiteX8" fmla="*/ 0 w 1470660"/>
                <a:gd name="connsiteY8" fmla="*/ 0 h 1080770"/>
                <a:gd name="connsiteX0" fmla="*/ 0 w 1470660"/>
                <a:gd name="connsiteY0" fmla="*/ 0 h 1080770"/>
                <a:gd name="connsiteX1" fmla="*/ 116840 w 1470660"/>
                <a:gd name="connsiteY1" fmla="*/ 863600 h 1080770"/>
                <a:gd name="connsiteX2" fmla="*/ 847090 w 1470660"/>
                <a:gd name="connsiteY2" fmla="*/ 1080770 h 1080770"/>
                <a:gd name="connsiteX3" fmla="*/ 883920 w 1470660"/>
                <a:gd name="connsiteY3" fmla="*/ 617220 h 1080770"/>
                <a:gd name="connsiteX4" fmla="*/ 1348740 w 1470660"/>
                <a:gd name="connsiteY4" fmla="*/ 792480 h 1080770"/>
                <a:gd name="connsiteX5" fmla="*/ 1470660 w 1470660"/>
                <a:gd name="connsiteY5" fmla="*/ 472440 h 1080770"/>
                <a:gd name="connsiteX6" fmla="*/ 1112520 w 1470660"/>
                <a:gd name="connsiteY6" fmla="*/ 350520 h 1080770"/>
                <a:gd name="connsiteX7" fmla="*/ 1082040 w 1470660"/>
                <a:gd name="connsiteY7" fmla="*/ 396240 h 1080770"/>
                <a:gd name="connsiteX8" fmla="*/ 0 w 1470660"/>
                <a:gd name="connsiteY8" fmla="*/ 0 h 1080770"/>
                <a:gd name="connsiteX0" fmla="*/ 0 w 1470660"/>
                <a:gd name="connsiteY0" fmla="*/ 0 h 1080770"/>
                <a:gd name="connsiteX1" fmla="*/ 116840 w 1470660"/>
                <a:gd name="connsiteY1" fmla="*/ 863600 h 1080770"/>
                <a:gd name="connsiteX2" fmla="*/ 847090 w 1470660"/>
                <a:gd name="connsiteY2" fmla="*/ 1080770 h 1080770"/>
                <a:gd name="connsiteX3" fmla="*/ 953770 w 1470660"/>
                <a:gd name="connsiteY3" fmla="*/ 725170 h 1080770"/>
                <a:gd name="connsiteX4" fmla="*/ 1348740 w 1470660"/>
                <a:gd name="connsiteY4" fmla="*/ 792480 h 1080770"/>
                <a:gd name="connsiteX5" fmla="*/ 1470660 w 1470660"/>
                <a:gd name="connsiteY5" fmla="*/ 472440 h 1080770"/>
                <a:gd name="connsiteX6" fmla="*/ 1112520 w 1470660"/>
                <a:gd name="connsiteY6" fmla="*/ 350520 h 1080770"/>
                <a:gd name="connsiteX7" fmla="*/ 1082040 w 1470660"/>
                <a:gd name="connsiteY7" fmla="*/ 396240 h 1080770"/>
                <a:gd name="connsiteX8" fmla="*/ 0 w 1470660"/>
                <a:gd name="connsiteY8" fmla="*/ 0 h 1080770"/>
                <a:gd name="connsiteX0" fmla="*/ 0 w 1482090"/>
                <a:gd name="connsiteY0" fmla="*/ 0 h 1080770"/>
                <a:gd name="connsiteX1" fmla="*/ 116840 w 1482090"/>
                <a:gd name="connsiteY1" fmla="*/ 863600 h 1080770"/>
                <a:gd name="connsiteX2" fmla="*/ 847090 w 1482090"/>
                <a:gd name="connsiteY2" fmla="*/ 1080770 h 1080770"/>
                <a:gd name="connsiteX3" fmla="*/ 953770 w 1482090"/>
                <a:gd name="connsiteY3" fmla="*/ 725170 h 1080770"/>
                <a:gd name="connsiteX4" fmla="*/ 1482090 w 1482090"/>
                <a:gd name="connsiteY4" fmla="*/ 894080 h 1080770"/>
                <a:gd name="connsiteX5" fmla="*/ 1470660 w 1482090"/>
                <a:gd name="connsiteY5" fmla="*/ 472440 h 1080770"/>
                <a:gd name="connsiteX6" fmla="*/ 1112520 w 1482090"/>
                <a:gd name="connsiteY6" fmla="*/ 350520 h 1080770"/>
                <a:gd name="connsiteX7" fmla="*/ 1082040 w 1482090"/>
                <a:gd name="connsiteY7" fmla="*/ 396240 h 1080770"/>
                <a:gd name="connsiteX8" fmla="*/ 0 w 1482090"/>
                <a:gd name="connsiteY8" fmla="*/ 0 h 1080770"/>
                <a:gd name="connsiteX0" fmla="*/ 0 w 1635760"/>
                <a:gd name="connsiteY0" fmla="*/ 0 h 1080770"/>
                <a:gd name="connsiteX1" fmla="*/ 116840 w 1635760"/>
                <a:gd name="connsiteY1" fmla="*/ 863600 h 1080770"/>
                <a:gd name="connsiteX2" fmla="*/ 847090 w 1635760"/>
                <a:gd name="connsiteY2" fmla="*/ 1080770 h 1080770"/>
                <a:gd name="connsiteX3" fmla="*/ 953770 w 1635760"/>
                <a:gd name="connsiteY3" fmla="*/ 725170 h 1080770"/>
                <a:gd name="connsiteX4" fmla="*/ 1482090 w 1635760"/>
                <a:gd name="connsiteY4" fmla="*/ 894080 h 1080770"/>
                <a:gd name="connsiteX5" fmla="*/ 1635760 w 1635760"/>
                <a:gd name="connsiteY5" fmla="*/ 599440 h 1080770"/>
                <a:gd name="connsiteX6" fmla="*/ 1112520 w 1635760"/>
                <a:gd name="connsiteY6" fmla="*/ 350520 h 1080770"/>
                <a:gd name="connsiteX7" fmla="*/ 1082040 w 1635760"/>
                <a:gd name="connsiteY7" fmla="*/ 396240 h 1080770"/>
                <a:gd name="connsiteX8" fmla="*/ 0 w 1635760"/>
                <a:gd name="connsiteY8" fmla="*/ 0 h 1080770"/>
                <a:gd name="connsiteX0" fmla="*/ 0 w 1635760"/>
                <a:gd name="connsiteY0" fmla="*/ 0 h 1080770"/>
                <a:gd name="connsiteX1" fmla="*/ 116840 w 1635760"/>
                <a:gd name="connsiteY1" fmla="*/ 863600 h 1080770"/>
                <a:gd name="connsiteX2" fmla="*/ 847090 w 1635760"/>
                <a:gd name="connsiteY2" fmla="*/ 1080770 h 1080770"/>
                <a:gd name="connsiteX3" fmla="*/ 953770 w 1635760"/>
                <a:gd name="connsiteY3" fmla="*/ 725170 h 1080770"/>
                <a:gd name="connsiteX4" fmla="*/ 1539240 w 1635760"/>
                <a:gd name="connsiteY4" fmla="*/ 932180 h 1080770"/>
                <a:gd name="connsiteX5" fmla="*/ 1635760 w 1635760"/>
                <a:gd name="connsiteY5" fmla="*/ 599440 h 1080770"/>
                <a:gd name="connsiteX6" fmla="*/ 1112520 w 1635760"/>
                <a:gd name="connsiteY6" fmla="*/ 350520 h 1080770"/>
                <a:gd name="connsiteX7" fmla="*/ 1082040 w 1635760"/>
                <a:gd name="connsiteY7" fmla="*/ 396240 h 1080770"/>
                <a:gd name="connsiteX8" fmla="*/ 0 w 1635760"/>
                <a:gd name="connsiteY8" fmla="*/ 0 h 1080770"/>
                <a:gd name="connsiteX0" fmla="*/ 0 w 1642110"/>
                <a:gd name="connsiteY0" fmla="*/ 0 h 1080770"/>
                <a:gd name="connsiteX1" fmla="*/ 116840 w 1642110"/>
                <a:gd name="connsiteY1" fmla="*/ 863600 h 1080770"/>
                <a:gd name="connsiteX2" fmla="*/ 847090 w 1642110"/>
                <a:gd name="connsiteY2" fmla="*/ 1080770 h 1080770"/>
                <a:gd name="connsiteX3" fmla="*/ 953770 w 1642110"/>
                <a:gd name="connsiteY3" fmla="*/ 725170 h 1080770"/>
                <a:gd name="connsiteX4" fmla="*/ 1539240 w 1642110"/>
                <a:gd name="connsiteY4" fmla="*/ 932180 h 1080770"/>
                <a:gd name="connsiteX5" fmla="*/ 1642110 w 1642110"/>
                <a:gd name="connsiteY5" fmla="*/ 567690 h 1080770"/>
                <a:gd name="connsiteX6" fmla="*/ 1112520 w 1642110"/>
                <a:gd name="connsiteY6" fmla="*/ 350520 h 1080770"/>
                <a:gd name="connsiteX7" fmla="*/ 1082040 w 1642110"/>
                <a:gd name="connsiteY7" fmla="*/ 396240 h 1080770"/>
                <a:gd name="connsiteX8" fmla="*/ 0 w 1642110"/>
                <a:gd name="connsiteY8" fmla="*/ 0 h 1080770"/>
                <a:gd name="connsiteX0" fmla="*/ 0 w 1642110"/>
                <a:gd name="connsiteY0" fmla="*/ 0 h 1080770"/>
                <a:gd name="connsiteX1" fmla="*/ 116840 w 1642110"/>
                <a:gd name="connsiteY1" fmla="*/ 863600 h 1080770"/>
                <a:gd name="connsiteX2" fmla="*/ 847090 w 1642110"/>
                <a:gd name="connsiteY2" fmla="*/ 1080770 h 1080770"/>
                <a:gd name="connsiteX3" fmla="*/ 953770 w 1642110"/>
                <a:gd name="connsiteY3" fmla="*/ 725170 h 1080770"/>
                <a:gd name="connsiteX4" fmla="*/ 1539240 w 1642110"/>
                <a:gd name="connsiteY4" fmla="*/ 932180 h 1080770"/>
                <a:gd name="connsiteX5" fmla="*/ 1642110 w 1642110"/>
                <a:gd name="connsiteY5" fmla="*/ 567690 h 1080770"/>
                <a:gd name="connsiteX6" fmla="*/ 1112520 w 1642110"/>
                <a:gd name="connsiteY6" fmla="*/ 350520 h 1080770"/>
                <a:gd name="connsiteX7" fmla="*/ 1082040 w 1642110"/>
                <a:gd name="connsiteY7" fmla="*/ 396240 h 1080770"/>
                <a:gd name="connsiteX8" fmla="*/ 0 w 1642110"/>
                <a:gd name="connsiteY8" fmla="*/ 0 h 1080770"/>
                <a:gd name="connsiteX0" fmla="*/ 0 w 1642110"/>
                <a:gd name="connsiteY0" fmla="*/ 0 h 1066482"/>
                <a:gd name="connsiteX1" fmla="*/ 116840 w 1642110"/>
                <a:gd name="connsiteY1" fmla="*/ 849312 h 1066482"/>
                <a:gd name="connsiteX2" fmla="*/ 847090 w 1642110"/>
                <a:gd name="connsiteY2" fmla="*/ 1066482 h 1066482"/>
                <a:gd name="connsiteX3" fmla="*/ 953770 w 1642110"/>
                <a:gd name="connsiteY3" fmla="*/ 710882 h 1066482"/>
                <a:gd name="connsiteX4" fmla="*/ 1539240 w 1642110"/>
                <a:gd name="connsiteY4" fmla="*/ 917892 h 1066482"/>
                <a:gd name="connsiteX5" fmla="*/ 1642110 w 1642110"/>
                <a:gd name="connsiteY5" fmla="*/ 553402 h 1066482"/>
                <a:gd name="connsiteX6" fmla="*/ 1112520 w 1642110"/>
                <a:gd name="connsiteY6" fmla="*/ 336232 h 1066482"/>
                <a:gd name="connsiteX7" fmla="*/ 1082040 w 1642110"/>
                <a:gd name="connsiteY7" fmla="*/ 381952 h 1066482"/>
                <a:gd name="connsiteX8" fmla="*/ 0 w 1642110"/>
                <a:gd name="connsiteY8" fmla="*/ 0 h 1066482"/>
                <a:gd name="connsiteX0" fmla="*/ 0 w 1642110"/>
                <a:gd name="connsiteY0" fmla="*/ 0 h 1066482"/>
                <a:gd name="connsiteX1" fmla="*/ 116840 w 1642110"/>
                <a:gd name="connsiteY1" fmla="*/ 849312 h 1066482"/>
                <a:gd name="connsiteX2" fmla="*/ 847090 w 1642110"/>
                <a:gd name="connsiteY2" fmla="*/ 1066482 h 1066482"/>
                <a:gd name="connsiteX3" fmla="*/ 953770 w 1642110"/>
                <a:gd name="connsiteY3" fmla="*/ 710882 h 1066482"/>
                <a:gd name="connsiteX4" fmla="*/ 1539240 w 1642110"/>
                <a:gd name="connsiteY4" fmla="*/ 917892 h 1066482"/>
                <a:gd name="connsiteX5" fmla="*/ 1642110 w 1642110"/>
                <a:gd name="connsiteY5" fmla="*/ 553402 h 1066482"/>
                <a:gd name="connsiteX6" fmla="*/ 1096645 w 1642110"/>
                <a:gd name="connsiteY6" fmla="*/ 336232 h 1066482"/>
                <a:gd name="connsiteX7" fmla="*/ 1082040 w 1642110"/>
                <a:gd name="connsiteY7" fmla="*/ 381952 h 1066482"/>
                <a:gd name="connsiteX8" fmla="*/ 0 w 1642110"/>
                <a:gd name="connsiteY8" fmla="*/ 0 h 1066482"/>
                <a:gd name="connsiteX0" fmla="*/ 0 w 1642110"/>
                <a:gd name="connsiteY0" fmla="*/ 0 h 1066482"/>
                <a:gd name="connsiteX1" fmla="*/ 116840 w 1642110"/>
                <a:gd name="connsiteY1" fmla="*/ 849312 h 1066482"/>
                <a:gd name="connsiteX2" fmla="*/ 847090 w 1642110"/>
                <a:gd name="connsiteY2" fmla="*/ 1066482 h 1066482"/>
                <a:gd name="connsiteX3" fmla="*/ 953770 w 1642110"/>
                <a:gd name="connsiteY3" fmla="*/ 710882 h 1066482"/>
                <a:gd name="connsiteX4" fmla="*/ 1526540 w 1642110"/>
                <a:gd name="connsiteY4" fmla="*/ 905192 h 1066482"/>
                <a:gd name="connsiteX5" fmla="*/ 1642110 w 1642110"/>
                <a:gd name="connsiteY5" fmla="*/ 553402 h 1066482"/>
                <a:gd name="connsiteX6" fmla="*/ 1096645 w 1642110"/>
                <a:gd name="connsiteY6" fmla="*/ 336232 h 1066482"/>
                <a:gd name="connsiteX7" fmla="*/ 1082040 w 1642110"/>
                <a:gd name="connsiteY7" fmla="*/ 381952 h 1066482"/>
                <a:gd name="connsiteX8" fmla="*/ 0 w 1642110"/>
                <a:gd name="connsiteY8" fmla="*/ 0 h 1066482"/>
                <a:gd name="connsiteX0" fmla="*/ 0 w 2222681"/>
                <a:gd name="connsiteY0" fmla="*/ 0 h 1066482"/>
                <a:gd name="connsiteX1" fmla="*/ 116840 w 2222681"/>
                <a:gd name="connsiteY1" fmla="*/ 849312 h 1066482"/>
                <a:gd name="connsiteX2" fmla="*/ 847090 w 2222681"/>
                <a:gd name="connsiteY2" fmla="*/ 1066482 h 1066482"/>
                <a:gd name="connsiteX3" fmla="*/ 953770 w 2222681"/>
                <a:gd name="connsiteY3" fmla="*/ 710882 h 1066482"/>
                <a:gd name="connsiteX4" fmla="*/ 1526540 w 2222681"/>
                <a:gd name="connsiteY4" fmla="*/ 905192 h 1066482"/>
                <a:gd name="connsiteX5" fmla="*/ 2222681 w 2222681"/>
                <a:gd name="connsiteY5" fmla="*/ 117974 h 1066482"/>
                <a:gd name="connsiteX6" fmla="*/ 1096645 w 2222681"/>
                <a:gd name="connsiteY6" fmla="*/ 336232 h 1066482"/>
                <a:gd name="connsiteX7" fmla="*/ 1082040 w 2222681"/>
                <a:gd name="connsiteY7" fmla="*/ 381952 h 1066482"/>
                <a:gd name="connsiteX8" fmla="*/ 0 w 2222681"/>
                <a:gd name="connsiteY8" fmla="*/ 0 h 1066482"/>
                <a:gd name="connsiteX0" fmla="*/ 0 w 2222681"/>
                <a:gd name="connsiteY0" fmla="*/ 0 h 1066482"/>
                <a:gd name="connsiteX1" fmla="*/ 116840 w 2222681"/>
                <a:gd name="connsiteY1" fmla="*/ 849312 h 1066482"/>
                <a:gd name="connsiteX2" fmla="*/ 847090 w 2222681"/>
                <a:gd name="connsiteY2" fmla="*/ 1066482 h 1066482"/>
                <a:gd name="connsiteX3" fmla="*/ 953770 w 2222681"/>
                <a:gd name="connsiteY3" fmla="*/ 710882 h 1066482"/>
                <a:gd name="connsiteX4" fmla="*/ 1526540 w 2222681"/>
                <a:gd name="connsiteY4" fmla="*/ 905192 h 1066482"/>
                <a:gd name="connsiteX5" fmla="*/ 2222681 w 2222681"/>
                <a:gd name="connsiteY5" fmla="*/ 117974 h 1066482"/>
                <a:gd name="connsiteX6" fmla="*/ 1096645 w 2222681"/>
                <a:gd name="connsiteY6" fmla="*/ 336232 h 1066482"/>
                <a:gd name="connsiteX7" fmla="*/ 1082040 w 2222681"/>
                <a:gd name="connsiteY7" fmla="*/ 381952 h 1066482"/>
                <a:gd name="connsiteX8" fmla="*/ 0 w 2222681"/>
                <a:gd name="connsiteY8" fmla="*/ 0 h 1066482"/>
                <a:gd name="connsiteX0" fmla="*/ 0 w 2222681"/>
                <a:gd name="connsiteY0" fmla="*/ 0 h 1066482"/>
                <a:gd name="connsiteX1" fmla="*/ 116840 w 2222681"/>
                <a:gd name="connsiteY1" fmla="*/ 849312 h 1066482"/>
                <a:gd name="connsiteX2" fmla="*/ 847090 w 2222681"/>
                <a:gd name="connsiteY2" fmla="*/ 1066482 h 1066482"/>
                <a:gd name="connsiteX3" fmla="*/ 953770 w 2222681"/>
                <a:gd name="connsiteY3" fmla="*/ 710882 h 1066482"/>
                <a:gd name="connsiteX4" fmla="*/ 2136140 w 2222681"/>
                <a:gd name="connsiteY4" fmla="*/ 295592 h 1066482"/>
                <a:gd name="connsiteX5" fmla="*/ 2222681 w 2222681"/>
                <a:gd name="connsiteY5" fmla="*/ 117974 h 1066482"/>
                <a:gd name="connsiteX6" fmla="*/ 1096645 w 2222681"/>
                <a:gd name="connsiteY6" fmla="*/ 336232 h 1066482"/>
                <a:gd name="connsiteX7" fmla="*/ 1082040 w 2222681"/>
                <a:gd name="connsiteY7" fmla="*/ 381952 h 1066482"/>
                <a:gd name="connsiteX8" fmla="*/ 0 w 2222681"/>
                <a:gd name="connsiteY8" fmla="*/ 0 h 1066482"/>
                <a:gd name="connsiteX0" fmla="*/ 0 w 2222681"/>
                <a:gd name="connsiteY0" fmla="*/ 0 h 1066482"/>
                <a:gd name="connsiteX1" fmla="*/ 116840 w 2222681"/>
                <a:gd name="connsiteY1" fmla="*/ 849312 h 1066482"/>
                <a:gd name="connsiteX2" fmla="*/ 847090 w 2222681"/>
                <a:gd name="connsiteY2" fmla="*/ 1066482 h 1066482"/>
                <a:gd name="connsiteX3" fmla="*/ 953770 w 2222681"/>
                <a:gd name="connsiteY3" fmla="*/ 710882 h 1066482"/>
                <a:gd name="connsiteX4" fmla="*/ 2136140 w 2222681"/>
                <a:gd name="connsiteY4" fmla="*/ 295592 h 1066482"/>
                <a:gd name="connsiteX5" fmla="*/ 2222681 w 2222681"/>
                <a:gd name="connsiteY5" fmla="*/ 117974 h 1066482"/>
                <a:gd name="connsiteX6" fmla="*/ 1096645 w 2222681"/>
                <a:gd name="connsiteY6" fmla="*/ 336232 h 1066482"/>
                <a:gd name="connsiteX7" fmla="*/ 1082040 w 2222681"/>
                <a:gd name="connsiteY7" fmla="*/ 381952 h 1066482"/>
                <a:gd name="connsiteX8" fmla="*/ 0 w 2222681"/>
                <a:gd name="connsiteY8" fmla="*/ 0 h 1066482"/>
                <a:gd name="connsiteX0" fmla="*/ 0 w 2222681"/>
                <a:gd name="connsiteY0" fmla="*/ 0 h 1066482"/>
                <a:gd name="connsiteX1" fmla="*/ 116840 w 2222681"/>
                <a:gd name="connsiteY1" fmla="*/ 849312 h 1066482"/>
                <a:gd name="connsiteX2" fmla="*/ 847090 w 2222681"/>
                <a:gd name="connsiteY2" fmla="*/ 1066482 h 1066482"/>
                <a:gd name="connsiteX3" fmla="*/ 953770 w 2222681"/>
                <a:gd name="connsiteY3" fmla="*/ 710882 h 1066482"/>
                <a:gd name="connsiteX4" fmla="*/ 2136140 w 2222681"/>
                <a:gd name="connsiteY4" fmla="*/ 295592 h 1066482"/>
                <a:gd name="connsiteX5" fmla="*/ 2222681 w 2222681"/>
                <a:gd name="connsiteY5" fmla="*/ 117974 h 1066482"/>
                <a:gd name="connsiteX6" fmla="*/ 1096645 w 2222681"/>
                <a:gd name="connsiteY6" fmla="*/ 336232 h 1066482"/>
                <a:gd name="connsiteX7" fmla="*/ 0 w 2222681"/>
                <a:gd name="connsiteY7" fmla="*/ 0 h 1066482"/>
                <a:gd name="connsiteX0" fmla="*/ 0 w 2222681"/>
                <a:gd name="connsiteY0" fmla="*/ 40050 h 1106532"/>
                <a:gd name="connsiteX1" fmla="*/ 116840 w 2222681"/>
                <a:gd name="connsiteY1" fmla="*/ 889362 h 1106532"/>
                <a:gd name="connsiteX2" fmla="*/ 847090 w 2222681"/>
                <a:gd name="connsiteY2" fmla="*/ 1106532 h 1106532"/>
                <a:gd name="connsiteX3" fmla="*/ 953770 w 2222681"/>
                <a:gd name="connsiteY3" fmla="*/ 750932 h 1106532"/>
                <a:gd name="connsiteX4" fmla="*/ 2136140 w 2222681"/>
                <a:gd name="connsiteY4" fmla="*/ 335642 h 1106532"/>
                <a:gd name="connsiteX5" fmla="*/ 2222681 w 2222681"/>
                <a:gd name="connsiteY5" fmla="*/ 158024 h 1106532"/>
                <a:gd name="connsiteX6" fmla="*/ 0 w 2222681"/>
                <a:gd name="connsiteY6" fmla="*/ 40050 h 1106532"/>
                <a:gd name="connsiteX0" fmla="*/ 1247503 w 2105841"/>
                <a:gd name="connsiteY0" fmla="*/ 33264 h 1157804"/>
                <a:gd name="connsiteX1" fmla="*/ 0 w 2105841"/>
                <a:gd name="connsiteY1" fmla="*/ 940634 h 1157804"/>
                <a:gd name="connsiteX2" fmla="*/ 730250 w 2105841"/>
                <a:gd name="connsiteY2" fmla="*/ 1157804 h 1157804"/>
                <a:gd name="connsiteX3" fmla="*/ 836930 w 2105841"/>
                <a:gd name="connsiteY3" fmla="*/ 802204 h 1157804"/>
                <a:gd name="connsiteX4" fmla="*/ 2019300 w 2105841"/>
                <a:gd name="connsiteY4" fmla="*/ 386914 h 1157804"/>
                <a:gd name="connsiteX5" fmla="*/ 2105841 w 2105841"/>
                <a:gd name="connsiteY5" fmla="*/ 209296 h 1157804"/>
                <a:gd name="connsiteX6" fmla="*/ 1247503 w 2105841"/>
                <a:gd name="connsiteY6" fmla="*/ 33264 h 1157804"/>
                <a:gd name="connsiteX0" fmla="*/ 1247503 w 2105841"/>
                <a:gd name="connsiteY0" fmla="*/ 0 h 1124540"/>
                <a:gd name="connsiteX1" fmla="*/ 0 w 2105841"/>
                <a:gd name="connsiteY1" fmla="*/ 907370 h 1124540"/>
                <a:gd name="connsiteX2" fmla="*/ 730250 w 2105841"/>
                <a:gd name="connsiteY2" fmla="*/ 1124540 h 1124540"/>
                <a:gd name="connsiteX3" fmla="*/ 836930 w 2105841"/>
                <a:gd name="connsiteY3" fmla="*/ 768940 h 1124540"/>
                <a:gd name="connsiteX4" fmla="*/ 2019300 w 2105841"/>
                <a:gd name="connsiteY4" fmla="*/ 353650 h 1124540"/>
                <a:gd name="connsiteX5" fmla="*/ 2105841 w 2105841"/>
                <a:gd name="connsiteY5" fmla="*/ 176032 h 1124540"/>
                <a:gd name="connsiteX6" fmla="*/ 1247503 w 2105841"/>
                <a:gd name="connsiteY6" fmla="*/ 0 h 1124540"/>
                <a:gd name="connsiteX0" fmla="*/ 1857103 w 2105841"/>
                <a:gd name="connsiteY0" fmla="*/ 56196 h 948508"/>
                <a:gd name="connsiteX1" fmla="*/ 0 w 2105841"/>
                <a:gd name="connsiteY1" fmla="*/ 731338 h 948508"/>
                <a:gd name="connsiteX2" fmla="*/ 730250 w 2105841"/>
                <a:gd name="connsiteY2" fmla="*/ 948508 h 948508"/>
                <a:gd name="connsiteX3" fmla="*/ 836930 w 2105841"/>
                <a:gd name="connsiteY3" fmla="*/ 592908 h 948508"/>
                <a:gd name="connsiteX4" fmla="*/ 2019300 w 2105841"/>
                <a:gd name="connsiteY4" fmla="*/ 177618 h 948508"/>
                <a:gd name="connsiteX5" fmla="*/ 2105841 w 2105841"/>
                <a:gd name="connsiteY5" fmla="*/ 0 h 948508"/>
                <a:gd name="connsiteX6" fmla="*/ 1857103 w 2105841"/>
                <a:gd name="connsiteY6" fmla="*/ 56196 h 948508"/>
                <a:gd name="connsiteX0" fmla="*/ 1126853 w 1375591"/>
                <a:gd name="connsiteY0" fmla="*/ 181201 h 1073513"/>
                <a:gd name="connsiteX1" fmla="*/ 619579 w 1375591"/>
                <a:gd name="connsiteY1" fmla="*/ 0 h 1073513"/>
                <a:gd name="connsiteX2" fmla="*/ 0 w 1375591"/>
                <a:gd name="connsiteY2" fmla="*/ 1073513 h 1073513"/>
                <a:gd name="connsiteX3" fmla="*/ 106680 w 1375591"/>
                <a:gd name="connsiteY3" fmla="*/ 717913 h 1073513"/>
                <a:gd name="connsiteX4" fmla="*/ 1289050 w 1375591"/>
                <a:gd name="connsiteY4" fmla="*/ 302623 h 1073513"/>
                <a:gd name="connsiteX5" fmla="*/ 1375591 w 1375591"/>
                <a:gd name="connsiteY5" fmla="*/ 125005 h 1073513"/>
                <a:gd name="connsiteX6" fmla="*/ 1126853 w 1375591"/>
                <a:gd name="connsiteY6" fmla="*/ 181201 h 1073513"/>
                <a:gd name="connsiteX0" fmla="*/ 1020173 w 1268911"/>
                <a:gd name="connsiteY0" fmla="*/ 181201 h 717913"/>
                <a:gd name="connsiteX1" fmla="*/ 512899 w 1268911"/>
                <a:gd name="connsiteY1" fmla="*/ 0 h 717913"/>
                <a:gd name="connsiteX2" fmla="*/ 473892 w 1268911"/>
                <a:gd name="connsiteY2" fmla="*/ 188141 h 717913"/>
                <a:gd name="connsiteX3" fmla="*/ 0 w 1268911"/>
                <a:gd name="connsiteY3" fmla="*/ 717913 h 717913"/>
                <a:gd name="connsiteX4" fmla="*/ 1182370 w 1268911"/>
                <a:gd name="connsiteY4" fmla="*/ 302623 h 717913"/>
                <a:gd name="connsiteX5" fmla="*/ 1268911 w 1268911"/>
                <a:gd name="connsiteY5" fmla="*/ 125005 h 717913"/>
                <a:gd name="connsiteX6" fmla="*/ 1020173 w 1268911"/>
                <a:gd name="connsiteY6" fmla="*/ 181201 h 717913"/>
                <a:gd name="connsiteX0" fmla="*/ 546281 w 795019"/>
                <a:gd name="connsiteY0" fmla="*/ 181201 h 384084"/>
                <a:gd name="connsiteX1" fmla="*/ 39007 w 795019"/>
                <a:gd name="connsiteY1" fmla="*/ 0 h 384084"/>
                <a:gd name="connsiteX2" fmla="*/ 0 w 795019"/>
                <a:gd name="connsiteY2" fmla="*/ 188141 h 384084"/>
                <a:gd name="connsiteX3" fmla="*/ 687251 w 795019"/>
                <a:gd name="connsiteY3" fmla="*/ 384084 h 384084"/>
                <a:gd name="connsiteX4" fmla="*/ 708478 w 795019"/>
                <a:gd name="connsiteY4" fmla="*/ 302623 h 384084"/>
                <a:gd name="connsiteX5" fmla="*/ 795019 w 795019"/>
                <a:gd name="connsiteY5" fmla="*/ 125005 h 384084"/>
                <a:gd name="connsiteX6" fmla="*/ 546281 w 795019"/>
                <a:gd name="connsiteY6" fmla="*/ 181201 h 384084"/>
                <a:gd name="connsiteX0" fmla="*/ 560796 w 809534"/>
                <a:gd name="connsiteY0" fmla="*/ 181201 h 384084"/>
                <a:gd name="connsiteX1" fmla="*/ 53522 w 809534"/>
                <a:gd name="connsiteY1" fmla="*/ 0 h 384084"/>
                <a:gd name="connsiteX2" fmla="*/ 0 w 809534"/>
                <a:gd name="connsiteY2" fmla="*/ 130084 h 384084"/>
                <a:gd name="connsiteX3" fmla="*/ 701766 w 809534"/>
                <a:gd name="connsiteY3" fmla="*/ 384084 h 384084"/>
                <a:gd name="connsiteX4" fmla="*/ 722993 w 809534"/>
                <a:gd name="connsiteY4" fmla="*/ 302623 h 384084"/>
                <a:gd name="connsiteX5" fmla="*/ 809534 w 809534"/>
                <a:gd name="connsiteY5" fmla="*/ 125005 h 384084"/>
                <a:gd name="connsiteX6" fmla="*/ 560796 w 809534"/>
                <a:gd name="connsiteY6" fmla="*/ 181201 h 384084"/>
                <a:gd name="connsiteX0" fmla="*/ 647882 w 809534"/>
                <a:gd name="connsiteY0" fmla="*/ 210229 h 384084"/>
                <a:gd name="connsiteX1" fmla="*/ 53522 w 809534"/>
                <a:gd name="connsiteY1" fmla="*/ 0 h 384084"/>
                <a:gd name="connsiteX2" fmla="*/ 0 w 809534"/>
                <a:gd name="connsiteY2" fmla="*/ 130084 h 384084"/>
                <a:gd name="connsiteX3" fmla="*/ 701766 w 809534"/>
                <a:gd name="connsiteY3" fmla="*/ 384084 h 384084"/>
                <a:gd name="connsiteX4" fmla="*/ 722993 w 809534"/>
                <a:gd name="connsiteY4" fmla="*/ 302623 h 384084"/>
                <a:gd name="connsiteX5" fmla="*/ 809534 w 809534"/>
                <a:gd name="connsiteY5" fmla="*/ 125005 h 384084"/>
                <a:gd name="connsiteX6" fmla="*/ 647882 w 809534"/>
                <a:gd name="connsiteY6" fmla="*/ 210229 h 384084"/>
                <a:gd name="connsiteX0" fmla="*/ 647882 w 809534"/>
                <a:gd name="connsiteY0" fmla="*/ 137658 h 311513"/>
                <a:gd name="connsiteX1" fmla="*/ 329293 w 809534"/>
                <a:gd name="connsiteY1" fmla="*/ 0 h 311513"/>
                <a:gd name="connsiteX2" fmla="*/ 0 w 809534"/>
                <a:gd name="connsiteY2" fmla="*/ 57513 h 311513"/>
                <a:gd name="connsiteX3" fmla="*/ 701766 w 809534"/>
                <a:gd name="connsiteY3" fmla="*/ 311513 h 311513"/>
                <a:gd name="connsiteX4" fmla="*/ 722993 w 809534"/>
                <a:gd name="connsiteY4" fmla="*/ 230052 h 311513"/>
                <a:gd name="connsiteX5" fmla="*/ 809534 w 809534"/>
                <a:gd name="connsiteY5" fmla="*/ 52434 h 311513"/>
                <a:gd name="connsiteX6" fmla="*/ 647882 w 809534"/>
                <a:gd name="connsiteY6" fmla="*/ 137658 h 311513"/>
                <a:gd name="connsiteX0" fmla="*/ 386625 w 548277"/>
                <a:gd name="connsiteY0" fmla="*/ 137658 h 311513"/>
                <a:gd name="connsiteX1" fmla="*/ 68036 w 548277"/>
                <a:gd name="connsiteY1" fmla="*/ 0 h 311513"/>
                <a:gd name="connsiteX2" fmla="*/ 0 w 548277"/>
                <a:gd name="connsiteY2" fmla="*/ 115571 h 311513"/>
                <a:gd name="connsiteX3" fmla="*/ 440509 w 548277"/>
                <a:gd name="connsiteY3" fmla="*/ 311513 h 311513"/>
                <a:gd name="connsiteX4" fmla="*/ 461736 w 548277"/>
                <a:gd name="connsiteY4" fmla="*/ 230052 h 311513"/>
                <a:gd name="connsiteX5" fmla="*/ 548277 w 548277"/>
                <a:gd name="connsiteY5" fmla="*/ 52434 h 311513"/>
                <a:gd name="connsiteX6" fmla="*/ 386625 w 548277"/>
                <a:gd name="connsiteY6" fmla="*/ 137658 h 311513"/>
                <a:gd name="connsiteX0" fmla="*/ 386625 w 571273"/>
                <a:gd name="connsiteY0" fmla="*/ 137658 h 311513"/>
                <a:gd name="connsiteX1" fmla="*/ 68036 w 571273"/>
                <a:gd name="connsiteY1" fmla="*/ 0 h 311513"/>
                <a:gd name="connsiteX2" fmla="*/ 0 w 571273"/>
                <a:gd name="connsiteY2" fmla="*/ 115571 h 311513"/>
                <a:gd name="connsiteX3" fmla="*/ 440509 w 571273"/>
                <a:gd name="connsiteY3" fmla="*/ 311513 h 311513"/>
                <a:gd name="connsiteX4" fmla="*/ 571273 w 571273"/>
                <a:gd name="connsiteY4" fmla="*/ 101464 h 311513"/>
                <a:gd name="connsiteX5" fmla="*/ 548277 w 571273"/>
                <a:gd name="connsiteY5" fmla="*/ 52434 h 311513"/>
                <a:gd name="connsiteX6" fmla="*/ 386625 w 571273"/>
                <a:gd name="connsiteY6" fmla="*/ 137658 h 311513"/>
                <a:gd name="connsiteX0" fmla="*/ 386625 w 571273"/>
                <a:gd name="connsiteY0" fmla="*/ 137658 h 311513"/>
                <a:gd name="connsiteX1" fmla="*/ 68036 w 571273"/>
                <a:gd name="connsiteY1" fmla="*/ 0 h 311513"/>
                <a:gd name="connsiteX2" fmla="*/ 0 w 571273"/>
                <a:gd name="connsiteY2" fmla="*/ 115571 h 311513"/>
                <a:gd name="connsiteX3" fmla="*/ 440509 w 571273"/>
                <a:gd name="connsiteY3" fmla="*/ 311513 h 311513"/>
                <a:gd name="connsiteX4" fmla="*/ 571273 w 571273"/>
                <a:gd name="connsiteY4" fmla="*/ 101464 h 311513"/>
                <a:gd name="connsiteX5" fmla="*/ 433977 w 571273"/>
                <a:gd name="connsiteY5" fmla="*/ 19096 h 311513"/>
                <a:gd name="connsiteX6" fmla="*/ 386625 w 571273"/>
                <a:gd name="connsiteY6" fmla="*/ 137658 h 311513"/>
                <a:gd name="connsiteX0" fmla="*/ 386625 w 571273"/>
                <a:gd name="connsiteY0" fmla="*/ 137658 h 311513"/>
                <a:gd name="connsiteX1" fmla="*/ 68036 w 571273"/>
                <a:gd name="connsiteY1" fmla="*/ 0 h 311513"/>
                <a:gd name="connsiteX2" fmla="*/ 0 w 571273"/>
                <a:gd name="connsiteY2" fmla="*/ 115571 h 311513"/>
                <a:gd name="connsiteX3" fmla="*/ 440509 w 571273"/>
                <a:gd name="connsiteY3" fmla="*/ 311513 h 311513"/>
                <a:gd name="connsiteX4" fmla="*/ 571273 w 571273"/>
                <a:gd name="connsiteY4" fmla="*/ 68126 h 311513"/>
                <a:gd name="connsiteX5" fmla="*/ 433977 w 571273"/>
                <a:gd name="connsiteY5" fmla="*/ 19096 h 311513"/>
                <a:gd name="connsiteX6" fmla="*/ 386625 w 571273"/>
                <a:gd name="connsiteY6" fmla="*/ 137658 h 311513"/>
                <a:gd name="connsiteX0" fmla="*/ 386625 w 571273"/>
                <a:gd name="connsiteY0" fmla="*/ 137658 h 244838"/>
                <a:gd name="connsiteX1" fmla="*/ 68036 w 571273"/>
                <a:gd name="connsiteY1" fmla="*/ 0 h 244838"/>
                <a:gd name="connsiteX2" fmla="*/ 0 w 571273"/>
                <a:gd name="connsiteY2" fmla="*/ 115571 h 244838"/>
                <a:gd name="connsiteX3" fmla="*/ 488134 w 571273"/>
                <a:gd name="connsiteY3" fmla="*/ 244838 h 244838"/>
                <a:gd name="connsiteX4" fmla="*/ 571273 w 571273"/>
                <a:gd name="connsiteY4" fmla="*/ 68126 h 244838"/>
                <a:gd name="connsiteX5" fmla="*/ 433977 w 571273"/>
                <a:gd name="connsiteY5" fmla="*/ 19096 h 244838"/>
                <a:gd name="connsiteX6" fmla="*/ 386625 w 571273"/>
                <a:gd name="connsiteY6" fmla="*/ 137658 h 244838"/>
                <a:gd name="connsiteX0" fmla="*/ 424725 w 609373"/>
                <a:gd name="connsiteY0" fmla="*/ 137658 h 244838"/>
                <a:gd name="connsiteX1" fmla="*/ 106136 w 609373"/>
                <a:gd name="connsiteY1" fmla="*/ 0 h 244838"/>
                <a:gd name="connsiteX2" fmla="*/ 0 w 609373"/>
                <a:gd name="connsiteY2" fmla="*/ 53658 h 244838"/>
                <a:gd name="connsiteX3" fmla="*/ 526234 w 609373"/>
                <a:gd name="connsiteY3" fmla="*/ 244838 h 244838"/>
                <a:gd name="connsiteX4" fmla="*/ 609373 w 609373"/>
                <a:gd name="connsiteY4" fmla="*/ 68126 h 244838"/>
                <a:gd name="connsiteX5" fmla="*/ 472077 w 609373"/>
                <a:gd name="connsiteY5" fmla="*/ 19096 h 244838"/>
                <a:gd name="connsiteX6" fmla="*/ 424725 w 609373"/>
                <a:gd name="connsiteY6" fmla="*/ 137658 h 244838"/>
                <a:gd name="connsiteX0" fmla="*/ 437652 w 622300"/>
                <a:gd name="connsiteY0" fmla="*/ 147183 h 254363"/>
                <a:gd name="connsiteX1" fmla="*/ 0 w 622300"/>
                <a:gd name="connsiteY1" fmla="*/ 0 h 254363"/>
                <a:gd name="connsiteX2" fmla="*/ 12927 w 622300"/>
                <a:gd name="connsiteY2" fmla="*/ 63183 h 254363"/>
                <a:gd name="connsiteX3" fmla="*/ 539161 w 622300"/>
                <a:gd name="connsiteY3" fmla="*/ 254363 h 254363"/>
                <a:gd name="connsiteX4" fmla="*/ 622300 w 622300"/>
                <a:gd name="connsiteY4" fmla="*/ 77651 h 254363"/>
                <a:gd name="connsiteX5" fmla="*/ 485004 w 622300"/>
                <a:gd name="connsiteY5" fmla="*/ 28621 h 254363"/>
                <a:gd name="connsiteX6" fmla="*/ 437652 w 622300"/>
                <a:gd name="connsiteY6" fmla="*/ 147183 h 254363"/>
                <a:gd name="connsiteX0" fmla="*/ 424725 w 609373"/>
                <a:gd name="connsiteY0" fmla="*/ 147183 h 254363"/>
                <a:gd name="connsiteX1" fmla="*/ 25173 w 609373"/>
                <a:gd name="connsiteY1" fmla="*/ 0 h 254363"/>
                <a:gd name="connsiteX2" fmla="*/ 0 w 609373"/>
                <a:gd name="connsiteY2" fmla="*/ 63183 h 254363"/>
                <a:gd name="connsiteX3" fmla="*/ 526234 w 609373"/>
                <a:gd name="connsiteY3" fmla="*/ 254363 h 254363"/>
                <a:gd name="connsiteX4" fmla="*/ 609373 w 609373"/>
                <a:gd name="connsiteY4" fmla="*/ 77651 h 254363"/>
                <a:gd name="connsiteX5" fmla="*/ 472077 w 609373"/>
                <a:gd name="connsiteY5" fmla="*/ 28621 h 254363"/>
                <a:gd name="connsiteX6" fmla="*/ 424725 w 609373"/>
                <a:gd name="connsiteY6" fmla="*/ 147183 h 254363"/>
                <a:gd name="connsiteX0" fmla="*/ 424725 w 609373"/>
                <a:gd name="connsiteY0" fmla="*/ 142420 h 249600"/>
                <a:gd name="connsiteX1" fmla="*/ 10886 w 609373"/>
                <a:gd name="connsiteY1" fmla="*/ 0 h 249600"/>
                <a:gd name="connsiteX2" fmla="*/ 0 w 609373"/>
                <a:gd name="connsiteY2" fmla="*/ 58420 h 249600"/>
                <a:gd name="connsiteX3" fmla="*/ 526234 w 609373"/>
                <a:gd name="connsiteY3" fmla="*/ 249600 h 249600"/>
                <a:gd name="connsiteX4" fmla="*/ 609373 w 609373"/>
                <a:gd name="connsiteY4" fmla="*/ 72888 h 249600"/>
                <a:gd name="connsiteX5" fmla="*/ 472077 w 609373"/>
                <a:gd name="connsiteY5" fmla="*/ 23858 h 249600"/>
                <a:gd name="connsiteX6" fmla="*/ 424725 w 609373"/>
                <a:gd name="connsiteY6" fmla="*/ 142420 h 249600"/>
                <a:gd name="connsiteX0" fmla="*/ 424725 w 609373"/>
                <a:gd name="connsiteY0" fmla="*/ 132895 h 240075"/>
                <a:gd name="connsiteX1" fmla="*/ 20411 w 609373"/>
                <a:gd name="connsiteY1" fmla="*/ 0 h 240075"/>
                <a:gd name="connsiteX2" fmla="*/ 0 w 609373"/>
                <a:gd name="connsiteY2" fmla="*/ 48895 h 240075"/>
                <a:gd name="connsiteX3" fmla="*/ 526234 w 609373"/>
                <a:gd name="connsiteY3" fmla="*/ 240075 h 240075"/>
                <a:gd name="connsiteX4" fmla="*/ 609373 w 609373"/>
                <a:gd name="connsiteY4" fmla="*/ 63363 h 240075"/>
                <a:gd name="connsiteX5" fmla="*/ 472077 w 609373"/>
                <a:gd name="connsiteY5" fmla="*/ 14333 h 240075"/>
                <a:gd name="connsiteX6" fmla="*/ 424725 w 609373"/>
                <a:gd name="connsiteY6" fmla="*/ 132895 h 240075"/>
                <a:gd name="connsiteX0" fmla="*/ 424725 w 609373"/>
                <a:gd name="connsiteY0" fmla="*/ 132895 h 240075"/>
                <a:gd name="connsiteX1" fmla="*/ 289087 w 609373"/>
                <a:gd name="connsiteY1" fmla="*/ 89195 h 240075"/>
                <a:gd name="connsiteX2" fmla="*/ 20411 w 609373"/>
                <a:gd name="connsiteY2" fmla="*/ 0 h 240075"/>
                <a:gd name="connsiteX3" fmla="*/ 0 w 609373"/>
                <a:gd name="connsiteY3" fmla="*/ 48895 h 240075"/>
                <a:gd name="connsiteX4" fmla="*/ 526234 w 609373"/>
                <a:gd name="connsiteY4" fmla="*/ 240075 h 240075"/>
                <a:gd name="connsiteX5" fmla="*/ 609373 w 609373"/>
                <a:gd name="connsiteY5" fmla="*/ 63363 h 240075"/>
                <a:gd name="connsiteX6" fmla="*/ 472077 w 609373"/>
                <a:gd name="connsiteY6" fmla="*/ 14333 h 240075"/>
                <a:gd name="connsiteX7" fmla="*/ 424725 w 609373"/>
                <a:gd name="connsiteY7" fmla="*/ 132895 h 240075"/>
                <a:gd name="connsiteX0" fmla="*/ 424725 w 609373"/>
                <a:gd name="connsiteY0" fmla="*/ 132895 h 240075"/>
                <a:gd name="connsiteX1" fmla="*/ 370050 w 609373"/>
                <a:gd name="connsiteY1" fmla="*/ 117770 h 240075"/>
                <a:gd name="connsiteX2" fmla="*/ 289087 w 609373"/>
                <a:gd name="connsiteY2" fmla="*/ 89195 h 240075"/>
                <a:gd name="connsiteX3" fmla="*/ 20411 w 609373"/>
                <a:gd name="connsiteY3" fmla="*/ 0 h 240075"/>
                <a:gd name="connsiteX4" fmla="*/ 0 w 609373"/>
                <a:gd name="connsiteY4" fmla="*/ 48895 h 240075"/>
                <a:gd name="connsiteX5" fmla="*/ 526234 w 609373"/>
                <a:gd name="connsiteY5" fmla="*/ 240075 h 240075"/>
                <a:gd name="connsiteX6" fmla="*/ 609373 w 609373"/>
                <a:gd name="connsiteY6" fmla="*/ 63363 h 240075"/>
                <a:gd name="connsiteX7" fmla="*/ 472077 w 609373"/>
                <a:gd name="connsiteY7" fmla="*/ 14333 h 240075"/>
                <a:gd name="connsiteX8" fmla="*/ 424725 w 609373"/>
                <a:gd name="connsiteY8" fmla="*/ 132895 h 240075"/>
                <a:gd name="connsiteX0" fmla="*/ 424725 w 609373"/>
                <a:gd name="connsiteY0" fmla="*/ 132895 h 240075"/>
                <a:gd name="connsiteX1" fmla="*/ 312900 w 609373"/>
                <a:gd name="connsiteY1" fmla="*/ 65382 h 240075"/>
                <a:gd name="connsiteX2" fmla="*/ 289087 w 609373"/>
                <a:gd name="connsiteY2" fmla="*/ 89195 h 240075"/>
                <a:gd name="connsiteX3" fmla="*/ 20411 w 609373"/>
                <a:gd name="connsiteY3" fmla="*/ 0 h 240075"/>
                <a:gd name="connsiteX4" fmla="*/ 0 w 609373"/>
                <a:gd name="connsiteY4" fmla="*/ 48895 h 240075"/>
                <a:gd name="connsiteX5" fmla="*/ 526234 w 609373"/>
                <a:gd name="connsiteY5" fmla="*/ 240075 h 240075"/>
                <a:gd name="connsiteX6" fmla="*/ 609373 w 609373"/>
                <a:gd name="connsiteY6" fmla="*/ 63363 h 240075"/>
                <a:gd name="connsiteX7" fmla="*/ 472077 w 609373"/>
                <a:gd name="connsiteY7" fmla="*/ 14333 h 240075"/>
                <a:gd name="connsiteX8" fmla="*/ 424725 w 609373"/>
                <a:gd name="connsiteY8" fmla="*/ 132895 h 240075"/>
                <a:gd name="connsiteX0" fmla="*/ 443775 w 609373"/>
                <a:gd name="connsiteY0" fmla="*/ 118607 h 240075"/>
                <a:gd name="connsiteX1" fmla="*/ 312900 w 609373"/>
                <a:gd name="connsiteY1" fmla="*/ 65382 h 240075"/>
                <a:gd name="connsiteX2" fmla="*/ 289087 w 609373"/>
                <a:gd name="connsiteY2" fmla="*/ 89195 h 240075"/>
                <a:gd name="connsiteX3" fmla="*/ 20411 w 609373"/>
                <a:gd name="connsiteY3" fmla="*/ 0 h 240075"/>
                <a:gd name="connsiteX4" fmla="*/ 0 w 609373"/>
                <a:gd name="connsiteY4" fmla="*/ 48895 h 240075"/>
                <a:gd name="connsiteX5" fmla="*/ 526234 w 609373"/>
                <a:gd name="connsiteY5" fmla="*/ 240075 h 240075"/>
                <a:gd name="connsiteX6" fmla="*/ 609373 w 609373"/>
                <a:gd name="connsiteY6" fmla="*/ 63363 h 240075"/>
                <a:gd name="connsiteX7" fmla="*/ 472077 w 609373"/>
                <a:gd name="connsiteY7" fmla="*/ 14333 h 240075"/>
                <a:gd name="connsiteX8" fmla="*/ 443775 w 609373"/>
                <a:gd name="connsiteY8" fmla="*/ 118607 h 240075"/>
                <a:gd name="connsiteX0" fmla="*/ 443775 w 609373"/>
                <a:gd name="connsiteY0" fmla="*/ 118607 h 240075"/>
                <a:gd name="connsiteX1" fmla="*/ 312900 w 609373"/>
                <a:gd name="connsiteY1" fmla="*/ 65382 h 240075"/>
                <a:gd name="connsiteX2" fmla="*/ 289087 w 609373"/>
                <a:gd name="connsiteY2" fmla="*/ 89195 h 240075"/>
                <a:gd name="connsiteX3" fmla="*/ 20411 w 609373"/>
                <a:gd name="connsiteY3" fmla="*/ 0 h 240075"/>
                <a:gd name="connsiteX4" fmla="*/ 0 w 609373"/>
                <a:gd name="connsiteY4" fmla="*/ 48895 h 240075"/>
                <a:gd name="connsiteX5" fmla="*/ 526234 w 609373"/>
                <a:gd name="connsiteY5" fmla="*/ 240075 h 240075"/>
                <a:gd name="connsiteX6" fmla="*/ 593887 w 609373"/>
                <a:gd name="connsiteY6" fmla="*/ 117770 h 240075"/>
                <a:gd name="connsiteX7" fmla="*/ 609373 w 609373"/>
                <a:gd name="connsiteY7" fmla="*/ 63363 h 240075"/>
                <a:gd name="connsiteX8" fmla="*/ 472077 w 609373"/>
                <a:gd name="connsiteY8" fmla="*/ 14333 h 240075"/>
                <a:gd name="connsiteX9" fmla="*/ 443775 w 609373"/>
                <a:gd name="connsiteY9" fmla="*/ 118607 h 240075"/>
                <a:gd name="connsiteX0" fmla="*/ 443775 w 609373"/>
                <a:gd name="connsiteY0" fmla="*/ 118607 h 240075"/>
                <a:gd name="connsiteX1" fmla="*/ 312900 w 609373"/>
                <a:gd name="connsiteY1" fmla="*/ 65382 h 240075"/>
                <a:gd name="connsiteX2" fmla="*/ 289087 w 609373"/>
                <a:gd name="connsiteY2" fmla="*/ 89195 h 240075"/>
                <a:gd name="connsiteX3" fmla="*/ 20411 w 609373"/>
                <a:gd name="connsiteY3" fmla="*/ 0 h 240075"/>
                <a:gd name="connsiteX4" fmla="*/ 0 w 609373"/>
                <a:gd name="connsiteY4" fmla="*/ 48895 h 240075"/>
                <a:gd name="connsiteX5" fmla="*/ 526234 w 609373"/>
                <a:gd name="connsiteY5" fmla="*/ 240075 h 240075"/>
                <a:gd name="connsiteX6" fmla="*/ 593887 w 609373"/>
                <a:gd name="connsiteY6" fmla="*/ 117770 h 240075"/>
                <a:gd name="connsiteX7" fmla="*/ 609373 w 609373"/>
                <a:gd name="connsiteY7" fmla="*/ 63363 h 240075"/>
                <a:gd name="connsiteX8" fmla="*/ 551025 w 609373"/>
                <a:gd name="connsiteY8" fmla="*/ 41570 h 240075"/>
                <a:gd name="connsiteX9" fmla="*/ 472077 w 609373"/>
                <a:gd name="connsiteY9" fmla="*/ 14333 h 240075"/>
                <a:gd name="connsiteX10" fmla="*/ 443775 w 609373"/>
                <a:gd name="connsiteY10" fmla="*/ 118607 h 240075"/>
                <a:gd name="connsiteX0" fmla="*/ 443775 w 593887"/>
                <a:gd name="connsiteY0" fmla="*/ 118607 h 240075"/>
                <a:gd name="connsiteX1" fmla="*/ 312900 w 593887"/>
                <a:gd name="connsiteY1" fmla="*/ 65382 h 240075"/>
                <a:gd name="connsiteX2" fmla="*/ 289087 w 593887"/>
                <a:gd name="connsiteY2" fmla="*/ 89195 h 240075"/>
                <a:gd name="connsiteX3" fmla="*/ 20411 w 593887"/>
                <a:gd name="connsiteY3" fmla="*/ 0 h 240075"/>
                <a:gd name="connsiteX4" fmla="*/ 0 w 593887"/>
                <a:gd name="connsiteY4" fmla="*/ 48895 h 240075"/>
                <a:gd name="connsiteX5" fmla="*/ 526234 w 593887"/>
                <a:gd name="connsiteY5" fmla="*/ 240075 h 240075"/>
                <a:gd name="connsiteX6" fmla="*/ 593887 w 593887"/>
                <a:gd name="connsiteY6" fmla="*/ 117770 h 240075"/>
                <a:gd name="connsiteX7" fmla="*/ 552223 w 593887"/>
                <a:gd name="connsiteY7" fmla="*/ 82413 h 240075"/>
                <a:gd name="connsiteX8" fmla="*/ 551025 w 593887"/>
                <a:gd name="connsiteY8" fmla="*/ 41570 h 240075"/>
                <a:gd name="connsiteX9" fmla="*/ 472077 w 593887"/>
                <a:gd name="connsiteY9" fmla="*/ 14333 h 240075"/>
                <a:gd name="connsiteX10" fmla="*/ 443775 w 593887"/>
                <a:gd name="connsiteY10" fmla="*/ 118607 h 240075"/>
                <a:gd name="connsiteX0" fmla="*/ 443775 w 593887"/>
                <a:gd name="connsiteY0" fmla="*/ 118607 h 240075"/>
                <a:gd name="connsiteX1" fmla="*/ 312900 w 593887"/>
                <a:gd name="connsiteY1" fmla="*/ 65382 h 240075"/>
                <a:gd name="connsiteX2" fmla="*/ 289087 w 593887"/>
                <a:gd name="connsiteY2" fmla="*/ 89195 h 240075"/>
                <a:gd name="connsiteX3" fmla="*/ 20411 w 593887"/>
                <a:gd name="connsiteY3" fmla="*/ 0 h 240075"/>
                <a:gd name="connsiteX4" fmla="*/ 0 w 593887"/>
                <a:gd name="connsiteY4" fmla="*/ 48895 h 240075"/>
                <a:gd name="connsiteX5" fmla="*/ 526234 w 593887"/>
                <a:gd name="connsiteY5" fmla="*/ 240075 h 240075"/>
                <a:gd name="connsiteX6" fmla="*/ 593887 w 593887"/>
                <a:gd name="connsiteY6" fmla="*/ 117770 h 240075"/>
                <a:gd name="connsiteX7" fmla="*/ 528410 w 593887"/>
                <a:gd name="connsiteY7" fmla="*/ 91938 h 240075"/>
                <a:gd name="connsiteX8" fmla="*/ 551025 w 593887"/>
                <a:gd name="connsiteY8" fmla="*/ 41570 h 240075"/>
                <a:gd name="connsiteX9" fmla="*/ 472077 w 593887"/>
                <a:gd name="connsiteY9" fmla="*/ 14333 h 240075"/>
                <a:gd name="connsiteX10" fmla="*/ 443775 w 593887"/>
                <a:gd name="connsiteY10" fmla="*/ 118607 h 240075"/>
                <a:gd name="connsiteX0" fmla="*/ 443775 w 593887"/>
                <a:gd name="connsiteY0" fmla="*/ 118607 h 249600"/>
                <a:gd name="connsiteX1" fmla="*/ 312900 w 593887"/>
                <a:gd name="connsiteY1" fmla="*/ 65382 h 249600"/>
                <a:gd name="connsiteX2" fmla="*/ 289087 w 593887"/>
                <a:gd name="connsiteY2" fmla="*/ 89195 h 249600"/>
                <a:gd name="connsiteX3" fmla="*/ 20411 w 593887"/>
                <a:gd name="connsiteY3" fmla="*/ 0 h 249600"/>
                <a:gd name="connsiteX4" fmla="*/ 0 w 593887"/>
                <a:gd name="connsiteY4" fmla="*/ 48895 h 249600"/>
                <a:gd name="connsiteX5" fmla="*/ 550046 w 593887"/>
                <a:gd name="connsiteY5" fmla="*/ 249600 h 249600"/>
                <a:gd name="connsiteX6" fmla="*/ 593887 w 593887"/>
                <a:gd name="connsiteY6" fmla="*/ 117770 h 249600"/>
                <a:gd name="connsiteX7" fmla="*/ 528410 w 593887"/>
                <a:gd name="connsiteY7" fmla="*/ 91938 h 249600"/>
                <a:gd name="connsiteX8" fmla="*/ 551025 w 593887"/>
                <a:gd name="connsiteY8" fmla="*/ 41570 h 249600"/>
                <a:gd name="connsiteX9" fmla="*/ 472077 w 593887"/>
                <a:gd name="connsiteY9" fmla="*/ 14333 h 249600"/>
                <a:gd name="connsiteX10" fmla="*/ 443775 w 593887"/>
                <a:gd name="connsiteY10" fmla="*/ 118607 h 249600"/>
                <a:gd name="connsiteX0" fmla="*/ 443775 w 593887"/>
                <a:gd name="connsiteY0" fmla="*/ 118607 h 249600"/>
                <a:gd name="connsiteX1" fmla="*/ 312900 w 593887"/>
                <a:gd name="connsiteY1" fmla="*/ 65382 h 249600"/>
                <a:gd name="connsiteX2" fmla="*/ 289087 w 593887"/>
                <a:gd name="connsiteY2" fmla="*/ 89195 h 249600"/>
                <a:gd name="connsiteX3" fmla="*/ 20411 w 593887"/>
                <a:gd name="connsiteY3" fmla="*/ 0 h 249600"/>
                <a:gd name="connsiteX4" fmla="*/ 0 w 593887"/>
                <a:gd name="connsiteY4" fmla="*/ 48895 h 249600"/>
                <a:gd name="connsiteX5" fmla="*/ 550046 w 593887"/>
                <a:gd name="connsiteY5" fmla="*/ 249600 h 249600"/>
                <a:gd name="connsiteX6" fmla="*/ 593887 w 593887"/>
                <a:gd name="connsiteY6" fmla="*/ 117770 h 249600"/>
                <a:gd name="connsiteX7" fmla="*/ 533172 w 593887"/>
                <a:gd name="connsiteY7" fmla="*/ 96700 h 249600"/>
                <a:gd name="connsiteX8" fmla="*/ 551025 w 593887"/>
                <a:gd name="connsiteY8" fmla="*/ 41570 h 249600"/>
                <a:gd name="connsiteX9" fmla="*/ 472077 w 593887"/>
                <a:gd name="connsiteY9" fmla="*/ 14333 h 249600"/>
                <a:gd name="connsiteX10" fmla="*/ 443775 w 593887"/>
                <a:gd name="connsiteY10" fmla="*/ 118607 h 249600"/>
                <a:gd name="connsiteX0" fmla="*/ 443775 w 593887"/>
                <a:gd name="connsiteY0" fmla="*/ 128132 h 259125"/>
                <a:gd name="connsiteX1" fmla="*/ 312900 w 593887"/>
                <a:gd name="connsiteY1" fmla="*/ 74907 h 259125"/>
                <a:gd name="connsiteX2" fmla="*/ 289087 w 593887"/>
                <a:gd name="connsiteY2" fmla="*/ 98720 h 259125"/>
                <a:gd name="connsiteX3" fmla="*/ 25173 w 593887"/>
                <a:gd name="connsiteY3" fmla="*/ 0 h 259125"/>
                <a:gd name="connsiteX4" fmla="*/ 0 w 593887"/>
                <a:gd name="connsiteY4" fmla="*/ 58420 h 259125"/>
                <a:gd name="connsiteX5" fmla="*/ 550046 w 593887"/>
                <a:gd name="connsiteY5" fmla="*/ 259125 h 259125"/>
                <a:gd name="connsiteX6" fmla="*/ 593887 w 593887"/>
                <a:gd name="connsiteY6" fmla="*/ 127295 h 259125"/>
                <a:gd name="connsiteX7" fmla="*/ 533172 w 593887"/>
                <a:gd name="connsiteY7" fmla="*/ 106225 h 259125"/>
                <a:gd name="connsiteX8" fmla="*/ 551025 w 593887"/>
                <a:gd name="connsiteY8" fmla="*/ 51095 h 259125"/>
                <a:gd name="connsiteX9" fmla="*/ 472077 w 593887"/>
                <a:gd name="connsiteY9" fmla="*/ 23858 h 259125"/>
                <a:gd name="connsiteX10" fmla="*/ 443775 w 593887"/>
                <a:gd name="connsiteY10" fmla="*/ 128132 h 259125"/>
                <a:gd name="connsiteX0" fmla="*/ 443775 w 593887"/>
                <a:gd name="connsiteY0" fmla="*/ 128132 h 259125"/>
                <a:gd name="connsiteX1" fmla="*/ 312900 w 593887"/>
                <a:gd name="connsiteY1" fmla="*/ 74907 h 259125"/>
                <a:gd name="connsiteX2" fmla="*/ 289087 w 593887"/>
                <a:gd name="connsiteY2" fmla="*/ 98720 h 259125"/>
                <a:gd name="connsiteX3" fmla="*/ 25173 w 593887"/>
                <a:gd name="connsiteY3" fmla="*/ 0 h 259125"/>
                <a:gd name="connsiteX4" fmla="*/ 0 w 593887"/>
                <a:gd name="connsiteY4" fmla="*/ 48895 h 259125"/>
                <a:gd name="connsiteX5" fmla="*/ 550046 w 593887"/>
                <a:gd name="connsiteY5" fmla="*/ 259125 h 259125"/>
                <a:gd name="connsiteX6" fmla="*/ 593887 w 593887"/>
                <a:gd name="connsiteY6" fmla="*/ 127295 h 259125"/>
                <a:gd name="connsiteX7" fmla="*/ 533172 w 593887"/>
                <a:gd name="connsiteY7" fmla="*/ 106225 h 259125"/>
                <a:gd name="connsiteX8" fmla="*/ 551025 w 593887"/>
                <a:gd name="connsiteY8" fmla="*/ 51095 h 259125"/>
                <a:gd name="connsiteX9" fmla="*/ 472077 w 593887"/>
                <a:gd name="connsiteY9" fmla="*/ 23858 h 259125"/>
                <a:gd name="connsiteX10" fmla="*/ 443775 w 593887"/>
                <a:gd name="connsiteY10" fmla="*/ 128132 h 259125"/>
                <a:gd name="connsiteX0" fmla="*/ 443775 w 593887"/>
                <a:gd name="connsiteY0" fmla="*/ 128132 h 249600"/>
                <a:gd name="connsiteX1" fmla="*/ 312900 w 593887"/>
                <a:gd name="connsiteY1" fmla="*/ 74907 h 249600"/>
                <a:gd name="connsiteX2" fmla="*/ 289087 w 593887"/>
                <a:gd name="connsiteY2" fmla="*/ 98720 h 249600"/>
                <a:gd name="connsiteX3" fmla="*/ 25173 w 593887"/>
                <a:gd name="connsiteY3" fmla="*/ 0 h 249600"/>
                <a:gd name="connsiteX4" fmla="*/ 0 w 593887"/>
                <a:gd name="connsiteY4" fmla="*/ 48895 h 249600"/>
                <a:gd name="connsiteX5" fmla="*/ 550046 w 593887"/>
                <a:gd name="connsiteY5" fmla="*/ 249600 h 249600"/>
                <a:gd name="connsiteX6" fmla="*/ 593887 w 593887"/>
                <a:gd name="connsiteY6" fmla="*/ 127295 h 249600"/>
                <a:gd name="connsiteX7" fmla="*/ 533172 w 593887"/>
                <a:gd name="connsiteY7" fmla="*/ 106225 h 249600"/>
                <a:gd name="connsiteX8" fmla="*/ 551025 w 593887"/>
                <a:gd name="connsiteY8" fmla="*/ 51095 h 249600"/>
                <a:gd name="connsiteX9" fmla="*/ 472077 w 593887"/>
                <a:gd name="connsiteY9" fmla="*/ 23858 h 249600"/>
                <a:gd name="connsiteX10" fmla="*/ 443775 w 593887"/>
                <a:gd name="connsiteY10" fmla="*/ 128132 h 249600"/>
                <a:gd name="connsiteX0" fmla="*/ 439012 w 593887"/>
                <a:gd name="connsiteY0" fmla="*/ 118607 h 249600"/>
                <a:gd name="connsiteX1" fmla="*/ 312900 w 593887"/>
                <a:gd name="connsiteY1" fmla="*/ 74907 h 249600"/>
                <a:gd name="connsiteX2" fmla="*/ 289087 w 593887"/>
                <a:gd name="connsiteY2" fmla="*/ 98720 h 249600"/>
                <a:gd name="connsiteX3" fmla="*/ 25173 w 593887"/>
                <a:gd name="connsiteY3" fmla="*/ 0 h 249600"/>
                <a:gd name="connsiteX4" fmla="*/ 0 w 593887"/>
                <a:gd name="connsiteY4" fmla="*/ 48895 h 249600"/>
                <a:gd name="connsiteX5" fmla="*/ 550046 w 593887"/>
                <a:gd name="connsiteY5" fmla="*/ 249600 h 249600"/>
                <a:gd name="connsiteX6" fmla="*/ 593887 w 593887"/>
                <a:gd name="connsiteY6" fmla="*/ 127295 h 249600"/>
                <a:gd name="connsiteX7" fmla="*/ 533172 w 593887"/>
                <a:gd name="connsiteY7" fmla="*/ 106225 h 249600"/>
                <a:gd name="connsiteX8" fmla="*/ 551025 w 593887"/>
                <a:gd name="connsiteY8" fmla="*/ 51095 h 249600"/>
                <a:gd name="connsiteX9" fmla="*/ 472077 w 593887"/>
                <a:gd name="connsiteY9" fmla="*/ 23858 h 249600"/>
                <a:gd name="connsiteX10" fmla="*/ 439012 w 593887"/>
                <a:gd name="connsiteY10" fmla="*/ 118607 h 249600"/>
                <a:gd name="connsiteX0" fmla="*/ 439012 w 593887"/>
                <a:gd name="connsiteY0" fmla="*/ 118607 h 249600"/>
                <a:gd name="connsiteX1" fmla="*/ 312900 w 593887"/>
                <a:gd name="connsiteY1" fmla="*/ 74907 h 249600"/>
                <a:gd name="connsiteX2" fmla="*/ 289087 w 593887"/>
                <a:gd name="connsiteY2" fmla="*/ 98720 h 249600"/>
                <a:gd name="connsiteX3" fmla="*/ 25173 w 593887"/>
                <a:gd name="connsiteY3" fmla="*/ 0 h 249600"/>
                <a:gd name="connsiteX4" fmla="*/ 0 w 593887"/>
                <a:gd name="connsiteY4" fmla="*/ 48895 h 249600"/>
                <a:gd name="connsiteX5" fmla="*/ 550046 w 593887"/>
                <a:gd name="connsiteY5" fmla="*/ 249600 h 249600"/>
                <a:gd name="connsiteX6" fmla="*/ 593887 w 593887"/>
                <a:gd name="connsiteY6" fmla="*/ 127295 h 249600"/>
                <a:gd name="connsiteX7" fmla="*/ 533172 w 593887"/>
                <a:gd name="connsiteY7" fmla="*/ 106225 h 249600"/>
                <a:gd name="connsiteX8" fmla="*/ 551025 w 593887"/>
                <a:gd name="connsiteY8" fmla="*/ 51095 h 249600"/>
                <a:gd name="connsiteX9" fmla="*/ 457790 w 593887"/>
                <a:gd name="connsiteY9" fmla="*/ 23858 h 249600"/>
                <a:gd name="connsiteX10" fmla="*/ 439012 w 593887"/>
                <a:gd name="connsiteY10" fmla="*/ 118607 h 249600"/>
                <a:gd name="connsiteX0" fmla="*/ 434250 w 593887"/>
                <a:gd name="connsiteY0" fmla="*/ 113845 h 249600"/>
                <a:gd name="connsiteX1" fmla="*/ 312900 w 593887"/>
                <a:gd name="connsiteY1" fmla="*/ 74907 h 249600"/>
                <a:gd name="connsiteX2" fmla="*/ 289087 w 593887"/>
                <a:gd name="connsiteY2" fmla="*/ 98720 h 249600"/>
                <a:gd name="connsiteX3" fmla="*/ 25173 w 593887"/>
                <a:gd name="connsiteY3" fmla="*/ 0 h 249600"/>
                <a:gd name="connsiteX4" fmla="*/ 0 w 593887"/>
                <a:gd name="connsiteY4" fmla="*/ 48895 h 249600"/>
                <a:gd name="connsiteX5" fmla="*/ 550046 w 593887"/>
                <a:gd name="connsiteY5" fmla="*/ 249600 h 249600"/>
                <a:gd name="connsiteX6" fmla="*/ 593887 w 593887"/>
                <a:gd name="connsiteY6" fmla="*/ 127295 h 249600"/>
                <a:gd name="connsiteX7" fmla="*/ 533172 w 593887"/>
                <a:gd name="connsiteY7" fmla="*/ 106225 h 249600"/>
                <a:gd name="connsiteX8" fmla="*/ 551025 w 593887"/>
                <a:gd name="connsiteY8" fmla="*/ 51095 h 249600"/>
                <a:gd name="connsiteX9" fmla="*/ 457790 w 593887"/>
                <a:gd name="connsiteY9" fmla="*/ 23858 h 249600"/>
                <a:gd name="connsiteX10" fmla="*/ 434250 w 593887"/>
                <a:gd name="connsiteY10" fmla="*/ 113845 h 2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887" h="249600">
                  <a:moveTo>
                    <a:pt x="434250" y="113845"/>
                  </a:moveTo>
                  <a:lnTo>
                    <a:pt x="312900" y="74907"/>
                  </a:lnTo>
                  <a:lnTo>
                    <a:pt x="289087" y="98720"/>
                  </a:lnTo>
                  <a:lnTo>
                    <a:pt x="25173" y="0"/>
                  </a:lnTo>
                  <a:lnTo>
                    <a:pt x="0" y="48895"/>
                  </a:lnTo>
                  <a:lnTo>
                    <a:pt x="550046" y="249600"/>
                  </a:lnTo>
                  <a:lnTo>
                    <a:pt x="593887" y="127295"/>
                  </a:lnTo>
                  <a:lnTo>
                    <a:pt x="533172" y="106225"/>
                  </a:lnTo>
                  <a:cubicBezTo>
                    <a:pt x="532773" y="92611"/>
                    <a:pt x="551424" y="64709"/>
                    <a:pt x="551025" y="51095"/>
                  </a:cubicBezTo>
                  <a:lnTo>
                    <a:pt x="457790" y="23858"/>
                  </a:lnTo>
                  <a:lnTo>
                    <a:pt x="434250" y="113845"/>
                  </a:lnTo>
                  <a:close/>
                </a:path>
              </a:pathLst>
            </a:custGeom>
            <a:solidFill>
              <a:srgbClr val="92D050"/>
            </a:solidFill>
            <a:ln w="31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1000" dirty="0"/>
            </a:p>
          </p:txBody>
        </p:sp>
        <p:sp>
          <p:nvSpPr>
            <p:cNvPr id="158" name="テキスト ボックス 157">
              <a:extLst>
                <a:ext uri="{FF2B5EF4-FFF2-40B4-BE49-F238E27FC236}">
                  <a16:creationId xmlns:a16="http://schemas.microsoft.com/office/drawing/2014/main" id="{701DFFE1-8B3A-4D4A-96AB-8C23F47AB11C}"/>
                </a:ext>
              </a:extLst>
            </p:cNvPr>
            <p:cNvSpPr txBox="1"/>
            <p:nvPr/>
          </p:nvSpPr>
          <p:spPr>
            <a:xfrm>
              <a:off x="2747833" y="2616374"/>
              <a:ext cx="1144942" cy="233677"/>
            </a:xfrm>
            <a:prstGeom prst="rect">
              <a:avLst/>
            </a:prstGeom>
            <a:noFill/>
            <a:ln>
              <a:noFill/>
            </a:ln>
            <a:effectLst>
              <a:softEdge rad="3175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800" dirty="0">
                  <a:latin typeface="+mn-ea"/>
                </a:rPr>
                <a:t>堺浜一号公園</a:t>
              </a:r>
              <a:endParaRPr lang="en-US" altLang="ja-JP" sz="800" dirty="0">
                <a:latin typeface="+mn-ea"/>
              </a:endParaRPr>
            </a:p>
          </p:txBody>
        </p:sp>
        <p:sp>
          <p:nvSpPr>
            <p:cNvPr id="159" name="テキスト ボックス 158">
              <a:extLst>
                <a:ext uri="{FF2B5EF4-FFF2-40B4-BE49-F238E27FC236}">
                  <a16:creationId xmlns:a16="http://schemas.microsoft.com/office/drawing/2014/main" id="{A0E3DC03-10DC-41A0-AB3C-2DFF36C590B7}"/>
                </a:ext>
              </a:extLst>
            </p:cNvPr>
            <p:cNvSpPr txBox="1"/>
            <p:nvPr/>
          </p:nvSpPr>
          <p:spPr>
            <a:xfrm>
              <a:off x="3735627" y="2294316"/>
              <a:ext cx="1093305" cy="195233"/>
            </a:xfrm>
            <a:prstGeom prst="rect">
              <a:avLst/>
            </a:prstGeom>
            <a:noFill/>
            <a:ln>
              <a:noFill/>
            </a:ln>
            <a:effectLst>
              <a:softEdge rad="3175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900" dirty="0">
                  <a:latin typeface="+mn-ea"/>
                </a:rPr>
                <a:t>未利用地の活用</a:t>
              </a:r>
              <a:endParaRPr lang="en-US" altLang="ja-JP" sz="900" dirty="0">
                <a:latin typeface="+mn-ea"/>
              </a:endParaRPr>
            </a:p>
          </p:txBody>
        </p:sp>
      </p:grpSp>
      <p:sp>
        <p:nvSpPr>
          <p:cNvPr id="164" name="フリーフォーム 36">
            <a:extLst>
              <a:ext uri="{FF2B5EF4-FFF2-40B4-BE49-F238E27FC236}">
                <a16:creationId xmlns:a16="http://schemas.microsoft.com/office/drawing/2014/main" id="{F32A37B5-E198-4EDA-98A5-DC239FDC03BB}"/>
              </a:ext>
            </a:extLst>
          </p:cNvPr>
          <p:cNvSpPr/>
          <p:nvPr/>
        </p:nvSpPr>
        <p:spPr>
          <a:xfrm rot="19589150">
            <a:off x="6801921" y="1853496"/>
            <a:ext cx="1932792" cy="1448079"/>
          </a:xfrm>
          <a:custGeom>
            <a:avLst/>
            <a:gdLst>
              <a:gd name="connsiteX0" fmla="*/ 0 w 876300"/>
              <a:gd name="connsiteY0" fmla="*/ 0 h 523875"/>
              <a:gd name="connsiteX1" fmla="*/ 447675 w 876300"/>
              <a:gd name="connsiteY1" fmla="*/ 180975 h 523875"/>
              <a:gd name="connsiteX2" fmla="*/ 876300 w 876300"/>
              <a:gd name="connsiteY2" fmla="*/ 523875 h 523875"/>
              <a:gd name="connsiteX0" fmla="*/ 0 w 885825"/>
              <a:gd name="connsiteY0" fmla="*/ 0 h 571500"/>
              <a:gd name="connsiteX1" fmla="*/ 457200 w 885825"/>
              <a:gd name="connsiteY1" fmla="*/ 228600 h 571500"/>
              <a:gd name="connsiteX2" fmla="*/ 885825 w 885825"/>
              <a:gd name="connsiteY2" fmla="*/ 571500 h 571500"/>
              <a:gd name="connsiteX0" fmla="*/ 0 w 1038225"/>
              <a:gd name="connsiteY0" fmla="*/ 0 h 666750"/>
              <a:gd name="connsiteX1" fmla="*/ 457200 w 1038225"/>
              <a:gd name="connsiteY1" fmla="*/ 228600 h 666750"/>
              <a:gd name="connsiteX2" fmla="*/ 1038225 w 1038225"/>
              <a:gd name="connsiteY2" fmla="*/ 666750 h 666750"/>
              <a:gd name="connsiteX0" fmla="*/ 0 w 1781175"/>
              <a:gd name="connsiteY0" fmla="*/ 0 h 914400"/>
              <a:gd name="connsiteX1" fmla="*/ 457200 w 1781175"/>
              <a:gd name="connsiteY1" fmla="*/ 228600 h 914400"/>
              <a:gd name="connsiteX2" fmla="*/ 1781175 w 1781175"/>
              <a:gd name="connsiteY2" fmla="*/ 914400 h 914400"/>
              <a:gd name="connsiteX0" fmla="*/ 0 w 1781175"/>
              <a:gd name="connsiteY0" fmla="*/ 0 h 914400"/>
              <a:gd name="connsiteX1" fmla="*/ 457200 w 1781175"/>
              <a:gd name="connsiteY1" fmla="*/ 228600 h 914400"/>
              <a:gd name="connsiteX2" fmla="*/ 1781175 w 1781175"/>
              <a:gd name="connsiteY2" fmla="*/ 914400 h 914400"/>
              <a:gd name="connsiteX0" fmla="*/ 0 w 1781175"/>
              <a:gd name="connsiteY0" fmla="*/ 0 h 914400"/>
              <a:gd name="connsiteX1" fmla="*/ 1781175 w 1781175"/>
              <a:gd name="connsiteY1" fmla="*/ 914400 h 914400"/>
              <a:gd name="connsiteX0" fmla="*/ 0 w 1781175"/>
              <a:gd name="connsiteY0" fmla="*/ 0 h 914400"/>
              <a:gd name="connsiteX1" fmla="*/ 1781175 w 1781175"/>
              <a:gd name="connsiteY1" fmla="*/ 914400 h 914400"/>
              <a:gd name="connsiteX0" fmla="*/ 0 w 1781175"/>
              <a:gd name="connsiteY0" fmla="*/ 0 h 914400"/>
              <a:gd name="connsiteX1" fmla="*/ 1781175 w 1781175"/>
              <a:gd name="connsiteY1" fmla="*/ 914400 h 914400"/>
              <a:gd name="connsiteX0" fmla="*/ 0 w 1781175"/>
              <a:gd name="connsiteY0" fmla="*/ 0 h 914400"/>
              <a:gd name="connsiteX1" fmla="*/ 1781175 w 1781175"/>
              <a:gd name="connsiteY1" fmla="*/ 914400 h 914400"/>
              <a:gd name="connsiteX0" fmla="*/ 0 w 1781175"/>
              <a:gd name="connsiteY0" fmla="*/ 0 h 933450"/>
              <a:gd name="connsiteX1" fmla="*/ 1781175 w 1781175"/>
              <a:gd name="connsiteY1" fmla="*/ 933450 h 933450"/>
              <a:gd name="connsiteX0" fmla="*/ 0 w 1695450"/>
              <a:gd name="connsiteY0" fmla="*/ 0 h 981075"/>
              <a:gd name="connsiteX1" fmla="*/ 1695450 w 1695450"/>
              <a:gd name="connsiteY1" fmla="*/ 981075 h 981075"/>
              <a:gd name="connsiteX0" fmla="*/ 0 w 1733550"/>
              <a:gd name="connsiteY0" fmla="*/ 0 h 962025"/>
              <a:gd name="connsiteX1" fmla="*/ 1733550 w 1733550"/>
              <a:gd name="connsiteY1" fmla="*/ 962025 h 962025"/>
              <a:gd name="connsiteX0" fmla="*/ 0 w 2000250"/>
              <a:gd name="connsiteY0" fmla="*/ 0 h 1160145"/>
              <a:gd name="connsiteX1" fmla="*/ 2000250 w 2000250"/>
              <a:gd name="connsiteY1" fmla="*/ 1160145 h 1160145"/>
              <a:gd name="connsiteX0" fmla="*/ 0 w 2241550"/>
              <a:gd name="connsiteY0" fmla="*/ 0 h 1356995"/>
              <a:gd name="connsiteX1" fmla="*/ 2241550 w 2241550"/>
              <a:gd name="connsiteY1" fmla="*/ 1356995 h 1356995"/>
              <a:gd name="connsiteX0" fmla="*/ 0 w 2279650"/>
              <a:gd name="connsiteY0" fmla="*/ 0 h 1293495"/>
              <a:gd name="connsiteX1" fmla="*/ 2279650 w 2279650"/>
              <a:gd name="connsiteY1" fmla="*/ 1293495 h 1293495"/>
              <a:gd name="connsiteX0" fmla="*/ 0 w 2279650"/>
              <a:gd name="connsiteY0" fmla="*/ 0 h 1293495"/>
              <a:gd name="connsiteX1" fmla="*/ 2279650 w 2279650"/>
              <a:gd name="connsiteY1" fmla="*/ 1293495 h 1293495"/>
              <a:gd name="connsiteX0" fmla="*/ 0 w 2279650"/>
              <a:gd name="connsiteY0" fmla="*/ 0 h 1293495"/>
              <a:gd name="connsiteX1" fmla="*/ 2279650 w 2279650"/>
              <a:gd name="connsiteY1" fmla="*/ 1293495 h 1293495"/>
              <a:gd name="connsiteX0" fmla="*/ 0 w 2266950"/>
              <a:gd name="connsiteY0" fmla="*/ 0 h 1261745"/>
              <a:gd name="connsiteX1" fmla="*/ 2266950 w 2266950"/>
              <a:gd name="connsiteY1" fmla="*/ 1261745 h 1261745"/>
              <a:gd name="connsiteX0" fmla="*/ 0 w 2298700"/>
              <a:gd name="connsiteY0" fmla="*/ 0 h 1280795"/>
              <a:gd name="connsiteX1" fmla="*/ 2298700 w 2298700"/>
              <a:gd name="connsiteY1" fmla="*/ 1280795 h 1280795"/>
              <a:gd name="connsiteX0" fmla="*/ 0 w 2336800"/>
              <a:gd name="connsiteY0" fmla="*/ 0 h 1268095"/>
              <a:gd name="connsiteX1" fmla="*/ 2336800 w 2336800"/>
              <a:gd name="connsiteY1" fmla="*/ 1268095 h 1268095"/>
              <a:gd name="connsiteX0" fmla="*/ 0 w 2336800"/>
              <a:gd name="connsiteY0" fmla="*/ 0 h 1268095"/>
              <a:gd name="connsiteX1" fmla="*/ 1764494 w 2336800"/>
              <a:gd name="connsiteY1" fmla="*/ 1069250 h 1268095"/>
              <a:gd name="connsiteX2" fmla="*/ 2336800 w 2336800"/>
              <a:gd name="connsiteY2" fmla="*/ 1268095 h 1268095"/>
              <a:gd name="connsiteX0" fmla="*/ 0 w 2336800"/>
              <a:gd name="connsiteY0" fmla="*/ 0 h 1268095"/>
              <a:gd name="connsiteX1" fmla="*/ 1637494 w 2336800"/>
              <a:gd name="connsiteY1" fmla="*/ 1018450 h 1268095"/>
              <a:gd name="connsiteX2" fmla="*/ 2336800 w 2336800"/>
              <a:gd name="connsiteY2" fmla="*/ 1268095 h 1268095"/>
              <a:gd name="connsiteX0" fmla="*/ 0 w 2336800"/>
              <a:gd name="connsiteY0" fmla="*/ 0 h 1268095"/>
              <a:gd name="connsiteX1" fmla="*/ 1821644 w 2336800"/>
              <a:gd name="connsiteY1" fmla="*/ 910500 h 1268095"/>
              <a:gd name="connsiteX2" fmla="*/ 2336800 w 2336800"/>
              <a:gd name="connsiteY2" fmla="*/ 1268095 h 1268095"/>
              <a:gd name="connsiteX0" fmla="*/ 0 w 2336800"/>
              <a:gd name="connsiteY0" fmla="*/ 0 h 1268095"/>
              <a:gd name="connsiteX1" fmla="*/ 1821644 w 2336800"/>
              <a:gd name="connsiteY1" fmla="*/ 910500 h 1268095"/>
              <a:gd name="connsiteX2" fmla="*/ 2336800 w 2336800"/>
              <a:gd name="connsiteY2" fmla="*/ 1268095 h 1268095"/>
              <a:gd name="connsiteX0" fmla="*/ 0 w 2336800"/>
              <a:gd name="connsiteY0" fmla="*/ 0 h 1268095"/>
              <a:gd name="connsiteX1" fmla="*/ 1637494 w 2336800"/>
              <a:gd name="connsiteY1" fmla="*/ 942250 h 1268095"/>
              <a:gd name="connsiteX2" fmla="*/ 2336800 w 2336800"/>
              <a:gd name="connsiteY2" fmla="*/ 1268095 h 1268095"/>
              <a:gd name="connsiteX0" fmla="*/ 0 w 2336800"/>
              <a:gd name="connsiteY0" fmla="*/ 0 h 1268095"/>
              <a:gd name="connsiteX1" fmla="*/ 1637494 w 2336800"/>
              <a:gd name="connsiteY1" fmla="*/ 942250 h 1268095"/>
              <a:gd name="connsiteX2" fmla="*/ 2336800 w 2336800"/>
              <a:gd name="connsiteY2" fmla="*/ 1268095 h 1268095"/>
              <a:gd name="connsiteX0" fmla="*/ 0 w 2336800"/>
              <a:gd name="connsiteY0" fmla="*/ 0 h 1268095"/>
              <a:gd name="connsiteX1" fmla="*/ 1637494 w 2336800"/>
              <a:gd name="connsiteY1" fmla="*/ 942250 h 1268095"/>
              <a:gd name="connsiteX2" fmla="*/ 2336800 w 2336800"/>
              <a:gd name="connsiteY2" fmla="*/ 1268095 h 1268095"/>
              <a:gd name="connsiteX0" fmla="*/ 0 w 2260600"/>
              <a:gd name="connsiteY0" fmla="*/ 0 h 1255395"/>
              <a:gd name="connsiteX1" fmla="*/ 1637494 w 2260600"/>
              <a:gd name="connsiteY1" fmla="*/ 942250 h 1255395"/>
              <a:gd name="connsiteX2" fmla="*/ 2260600 w 2260600"/>
              <a:gd name="connsiteY2" fmla="*/ 1255395 h 1255395"/>
              <a:gd name="connsiteX0" fmla="*/ 0 w 2260600"/>
              <a:gd name="connsiteY0" fmla="*/ 0 h 1255395"/>
              <a:gd name="connsiteX1" fmla="*/ 1637494 w 2260600"/>
              <a:gd name="connsiteY1" fmla="*/ 942250 h 1255395"/>
              <a:gd name="connsiteX2" fmla="*/ 2260600 w 2260600"/>
              <a:gd name="connsiteY2" fmla="*/ 1255395 h 1255395"/>
              <a:gd name="connsiteX0" fmla="*/ 0 w 2260600"/>
              <a:gd name="connsiteY0" fmla="*/ 0 h 1255395"/>
              <a:gd name="connsiteX1" fmla="*/ 665944 w 2260600"/>
              <a:gd name="connsiteY1" fmla="*/ 383450 h 1255395"/>
              <a:gd name="connsiteX2" fmla="*/ 1637494 w 2260600"/>
              <a:gd name="connsiteY2" fmla="*/ 942250 h 1255395"/>
              <a:gd name="connsiteX3" fmla="*/ 2260600 w 2260600"/>
              <a:gd name="connsiteY3" fmla="*/ 1255395 h 1255395"/>
              <a:gd name="connsiteX0" fmla="*/ 0 w 2260600"/>
              <a:gd name="connsiteY0" fmla="*/ 0 h 1255395"/>
              <a:gd name="connsiteX1" fmla="*/ 665944 w 2260600"/>
              <a:gd name="connsiteY1" fmla="*/ 383450 h 1255395"/>
              <a:gd name="connsiteX2" fmla="*/ 1637494 w 2260600"/>
              <a:gd name="connsiteY2" fmla="*/ 942250 h 1255395"/>
              <a:gd name="connsiteX3" fmla="*/ 2260600 w 2260600"/>
              <a:gd name="connsiteY3" fmla="*/ 1255395 h 1255395"/>
              <a:gd name="connsiteX0" fmla="*/ 0 w 2260600"/>
              <a:gd name="connsiteY0" fmla="*/ 0 h 1255395"/>
              <a:gd name="connsiteX1" fmla="*/ 665944 w 2260600"/>
              <a:gd name="connsiteY1" fmla="*/ 383450 h 1255395"/>
              <a:gd name="connsiteX2" fmla="*/ 1631144 w 2260600"/>
              <a:gd name="connsiteY2" fmla="*/ 974000 h 1255395"/>
              <a:gd name="connsiteX3" fmla="*/ 2260600 w 2260600"/>
              <a:gd name="connsiteY3" fmla="*/ 1255395 h 1255395"/>
              <a:gd name="connsiteX0" fmla="*/ 0 w 2260600"/>
              <a:gd name="connsiteY0" fmla="*/ 0 h 1255395"/>
              <a:gd name="connsiteX1" fmla="*/ 653244 w 2260600"/>
              <a:gd name="connsiteY1" fmla="*/ 377100 h 1255395"/>
              <a:gd name="connsiteX2" fmla="*/ 1631144 w 2260600"/>
              <a:gd name="connsiteY2" fmla="*/ 974000 h 1255395"/>
              <a:gd name="connsiteX3" fmla="*/ 2260600 w 2260600"/>
              <a:gd name="connsiteY3" fmla="*/ 1255395 h 1255395"/>
              <a:gd name="connsiteX0" fmla="*/ 0 w 2260600"/>
              <a:gd name="connsiteY0" fmla="*/ 0 h 1255395"/>
              <a:gd name="connsiteX1" fmla="*/ 653244 w 2260600"/>
              <a:gd name="connsiteY1" fmla="*/ 377100 h 1255395"/>
              <a:gd name="connsiteX2" fmla="*/ 1631144 w 2260600"/>
              <a:gd name="connsiteY2" fmla="*/ 974000 h 1255395"/>
              <a:gd name="connsiteX3" fmla="*/ 2260600 w 2260600"/>
              <a:gd name="connsiteY3" fmla="*/ 1255395 h 1255395"/>
              <a:gd name="connsiteX0" fmla="*/ 0 w 2235200"/>
              <a:gd name="connsiteY0" fmla="*/ 0 h 1293495"/>
              <a:gd name="connsiteX1" fmla="*/ 627844 w 2235200"/>
              <a:gd name="connsiteY1" fmla="*/ 415200 h 1293495"/>
              <a:gd name="connsiteX2" fmla="*/ 1605744 w 2235200"/>
              <a:gd name="connsiteY2" fmla="*/ 1012100 h 1293495"/>
              <a:gd name="connsiteX3" fmla="*/ 2235200 w 2235200"/>
              <a:gd name="connsiteY3" fmla="*/ 1293495 h 1293495"/>
              <a:gd name="connsiteX0" fmla="*/ 0 w 2235200"/>
              <a:gd name="connsiteY0" fmla="*/ 0 h 1293495"/>
              <a:gd name="connsiteX1" fmla="*/ 627844 w 2235200"/>
              <a:gd name="connsiteY1" fmla="*/ 415200 h 1293495"/>
              <a:gd name="connsiteX2" fmla="*/ 2235200 w 2235200"/>
              <a:gd name="connsiteY2" fmla="*/ 1293495 h 1293495"/>
              <a:gd name="connsiteX0" fmla="*/ 0 w 2235200"/>
              <a:gd name="connsiteY0" fmla="*/ 0 h 1293495"/>
              <a:gd name="connsiteX1" fmla="*/ 2235200 w 2235200"/>
              <a:gd name="connsiteY1" fmla="*/ 1293495 h 1293495"/>
            </a:gdLst>
            <a:ahLst/>
            <a:cxnLst>
              <a:cxn ang="0">
                <a:pos x="connsiteX0" y="connsiteY0"/>
              </a:cxn>
              <a:cxn ang="0">
                <a:pos x="connsiteX1" y="connsiteY1"/>
              </a:cxn>
            </a:cxnLst>
            <a:rect l="l" t="t" r="r" b="b"/>
            <a:pathLst>
              <a:path w="2235200" h="1293495">
                <a:moveTo>
                  <a:pt x="0" y="0"/>
                </a:moveTo>
                <a:lnTo>
                  <a:pt x="2235200" y="1293495"/>
                </a:lnTo>
              </a:path>
            </a:pathLst>
          </a:custGeom>
          <a:noFill/>
          <a:ln w="127000" cap="flat" cmpd="sng" algn="ctr">
            <a:solidFill>
              <a:srgbClr val="FF0000">
                <a:alpha val="40000"/>
              </a:srgbClr>
            </a:solidFill>
            <a:prstDash val="solid"/>
            <a:miter lim="800000"/>
            <a:headEnd type="triangle" w="sm" len="sm"/>
            <a:tailEnd type="triangle" w="sm" len="sm"/>
          </a:ln>
          <a:effectLst>
            <a:glow rad="139700">
              <a:srgbClr val="ED7D31">
                <a:satMod val="175000"/>
                <a:alpha val="40000"/>
              </a:srgbClr>
            </a:glow>
          </a:effectLst>
        </p:spPr>
        <p:txBody>
          <a:bodyPr rtlCol="0" anchor="ctr"/>
          <a:lstStyle/>
          <a:p>
            <a:pPr algn="ctr" defTabSz="653156">
              <a:defRPr/>
            </a:pPr>
            <a:endParaRPr kumimoji="1" lang="ja-JP" altLang="en-US" sz="1000" kern="0">
              <a:solidFill>
                <a:prstClr val="white"/>
              </a:solidFill>
              <a:latin typeface="Calibri" panose="020F0502020204030204"/>
              <a:ea typeface="游ゴシック" panose="020B0400000000000000" pitchFamily="50" charset="-128"/>
            </a:endParaRPr>
          </a:p>
        </p:txBody>
      </p:sp>
      <p:sp>
        <p:nvSpPr>
          <p:cNvPr id="165" name="テキスト ボックス 164">
            <a:extLst>
              <a:ext uri="{FF2B5EF4-FFF2-40B4-BE49-F238E27FC236}">
                <a16:creationId xmlns:a16="http://schemas.microsoft.com/office/drawing/2014/main" id="{D4A94D32-747B-426C-A1B9-68DCBDC36B51}"/>
              </a:ext>
            </a:extLst>
          </p:cNvPr>
          <p:cNvSpPr txBox="1"/>
          <p:nvPr/>
        </p:nvSpPr>
        <p:spPr>
          <a:xfrm rot="205469">
            <a:off x="7044124" y="2640458"/>
            <a:ext cx="1406352" cy="230831"/>
          </a:xfrm>
          <a:prstGeom prst="rect">
            <a:avLst/>
          </a:prstGeom>
          <a:effectLst>
            <a:softEdge rad="31750"/>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900" b="1" dirty="0">
                <a:solidFill>
                  <a:srgbClr val="FF6600"/>
                </a:solidFill>
                <a:latin typeface="Meiryo UI" panose="020B0604030504040204" pitchFamily="50" charset="-128"/>
                <a:ea typeface="Meiryo UI" panose="020B0604030504040204" pitchFamily="50" charset="-128"/>
              </a:rPr>
              <a:t>パブリックアクセスの充実</a:t>
            </a:r>
            <a:endParaRPr kumimoji="1" lang="en-US" altLang="ja-JP" sz="900" b="1" dirty="0">
              <a:solidFill>
                <a:srgbClr val="FF6600"/>
              </a:solidFill>
              <a:latin typeface="Meiryo UI" panose="020B0604030504040204" pitchFamily="50" charset="-128"/>
              <a:ea typeface="Meiryo UI" panose="020B0604030504040204" pitchFamily="50" charset="-128"/>
            </a:endParaRPr>
          </a:p>
        </p:txBody>
      </p:sp>
      <p:sp>
        <p:nvSpPr>
          <p:cNvPr id="166" name="テキスト ボックス 165">
            <a:extLst>
              <a:ext uri="{FF2B5EF4-FFF2-40B4-BE49-F238E27FC236}">
                <a16:creationId xmlns:a16="http://schemas.microsoft.com/office/drawing/2014/main" id="{D4A94D32-747B-426C-A1B9-68DCBDC36B51}"/>
              </a:ext>
            </a:extLst>
          </p:cNvPr>
          <p:cNvSpPr txBox="1"/>
          <p:nvPr/>
        </p:nvSpPr>
        <p:spPr>
          <a:xfrm>
            <a:off x="4144130" y="4386931"/>
            <a:ext cx="919934" cy="230831"/>
          </a:xfrm>
          <a:prstGeom prst="rect">
            <a:avLst/>
          </a:prstGeom>
          <a:effectLst>
            <a:softEdge rad="31750"/>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r"/>
            <a:r>
              <a:rPr kumimoji="1" lang="ja-JP" altLang="en-US" sz="900" b="1" dirty="0">
                <a:solidFill>
                  <a:srgbClr val="FF6600"/>
                </a:solidFill>
                <a:latin typeface="Meiryo UI" panose="020B0604030504040204" pitchFamily="50" charset="-128"/>
                <a:ea typeface="Meiryo UI" panose="020B0604030504040204" pitchFamily="50" charset="-128"/>
              </a:rPr>
              <a:t>回遊性の向上</a:t>
            </a:r>
            <a:endParaRPr kumimoji="1" lang="en-US" altLang="ja-JP" sz="900" b="1" dirty="0">
              <a:solidFill>
                <a:srgbClr val="FF6600"/>
              </a:solidFill>
              <a:latin typeface="Meiryo UI" panose="020B0604030504040204" pitchFamily="50" charset="-128"/>
              <a:ea typeface="Meiryo UI" panose="020B0604030504040204" pitchFamily="50" charset="-128"/>
            </a:endParaRPr>
          </a:p>
        </p:txBody>
      </p:sp>
      <p:pic>
        <p:nvPicPr>
          <p:cNvPr id="175" name="図 1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9910" y="3202307"/>
            <a:ext cx="1420973" cy="947316"/>
          </a:xfrm>
          <a:prstGeom prst="rect">
            <a:avLst/>
          </a:prstGeom>
        </p:spPr>
      </p:pic>
      <p:pic>
        <p:nvPicPr>
          <p:cNvPr id="176" name="図 1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1972" y="4530049"/>
            <a:ext cx="1929535" cy="1446146"/>
          </a:xfrm>
          <a:prstGeom prst="rect">
            <a:avLst/>
          </a:prstGeom>
        </p:spPr>
      </p:pic>
      <p:sp>
        <p:nvSpPr>
          <p:cNvPr id="209" name="テキスト ボックス 208">
            <a:extLst>
              <a:ext uri="{FF2B5EF4-FFF2-40B4-BE49-F238E27FC236}">
                <a16:creationId xmlns:a16="http://schemas.microsoft.com/office/drawing/2014/main" id="{0EE2F4C8-623E-4FA7-B8A3-4FBFED20341F}"/>
              </a:ext>
            </a:extLst>
          </p:cNvPr>
          <p:cNvSpPr txBox="1"/>
          <p:nvPr/>
        </p:nvSpPr>
        <p:spPr>
          <a:xfrm>
            <a:off x="8641666" y="4451822"/>
            <a:ext cx="664313" cy="156453"/>
          </a:xfrm>
          <a:prstGeom prst="rect">
            <a:avLst/>
          </a:prstGeom>
          <a:noFill/>
          <a:ln w="28575">
            <a:noFill/>
          </a:ln>
          <a:effectLst>
            <a:softEdge rad="63500"/>
          </a:effectLst>
        </p:spPr>
        <p:txBody>
          <a:bodyPr wrap="square" rtlCol="0">
            <a:spAutoFit/>
          </a:bodyPr>
          <a:lstStyle/>
          <a:p>
            <a:pPr algn="ctr" defTabSz="653156">
              <a:lnSpc>
                <a:spcPts val="459"/>
              </a:lnSpc>
              <a:defRPr/>
            </a:pPr>
            <a:r>
              <a:rPr kumimoji="1" lang="ja-JP" altLang="en-US" sz="900" kern="0" dirty="0">
                <a:solidFill>
                  <a:prstClr val="black"/>
                </a:solidFill>
                <a:latin typeface="Meiryo UI" panose="020B0604030504040204" pitchFamily="50" charset="-128"/>
                <a:ea typeface="Meiryo UI" panose="020B0604030504040204" pitchFamily="50" charset="-128"/>
              </a:rPr>
              <a:t>イメージ</a:t>
            </a:r>
            <a:endParaRPr kumimoji="1" lang="en-US" altLang="ja-JP" sz="900" kern="0" dirty="0">
              <a:solidFill>
                <a:prstClr val="black"/>
              </a:solidFill>
              <a:latin typeface="Meiryo UI" panose="020B0604030504040204" pitchFamily="50" charset="-128"/>
              <a:ea typeface="Meiryo UI" panose="020B0604030504040204" pitchFamily="50" charset="-128"/>
            </a:endParaRPr>
          </a:p>
        </p:txBody>
      </p:sp>
      <p:sp>
        <p:nvSpPr>
          <p:cNvPr id="210" name="テキスト ボックス 209">
            <a:extLst>
              <a:ext uri="{FF2B5EF4-FFF2-40B4-BE49-F238E27FC236}">
                <a16:creationId xmlns:a16="http://schemas.microsoft.com/office/drawing/2014/main" id="{0EE2F4C8-623E-4FA7-B8A3-4FBFED20341F}"/>
              </a:ext>
            </a:extLst>
          </p:cNvPr>
          <p:cNvSpPr txBox="1"/>
          <p:nvPr/>
        </p:nvSpPr>
        <p:spPr>
          <a:xfrm>
            <a:off x="6978583" y="6006150"/>
            <a:ext cx="2192760" cy="160750"/>
          </a:xfrm>
          <a:prstGeom prst="rect">
            <a:avLst/>
          </a:prstGeom>
          <a:noFill/>
          <a:ln w="28575">
            <a:noFill/>
          </a:ln>
          <a:effectLst/>
        </p:spPr>
        <p:txBody>
          <a:bodyPr wrap="square" rtlCol="0">
            <a:spAutoFit/>
          </a:bodyPr>
          <a:lstStyle/>
          <a:p>
            <a:pPr algn="ctr" defTabSz="653156">
              <a:lnSpc>
                <a:spcPts val="459"/>
              </a:lnSpc>
              <a:defRPr/>
            </a:pPr>
            <a:r>
              <a:rPr kumimoji="1" lang="ja-JP" altLang="en-US" sz="800" kern="0" dirty="0">
                <a:solidFill>
                  <a:prstClr val="black"/>
                </a:solidFill>
                <a:latin typeface="Meiryo UI" panose="020B0604030504040204" pitchFamily="50" charset="-128"/>
                <a:ea typeface="Meiryo UI" panose="020B0604030504040204" pitchFamily="50" charset="-128"/>
              </a:rPr>
              <a:t>マリンレジャーなど、新しい使い方の水辺空間</a:t>
            </a:r>
            <a:endParaRPr kumimoji="1" lang="en-US" altLang="ja-JP" sz="800" kern="0" dirty="0">
              <a:solidFill>
                <a:prstClr val="black"/>
              </a:solidFill>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6"/>
          <a:stretch>
            <a:fillRect/>
          </a:stretch>
        </p:blipFill>
        <p:spPr>
          <a:xfrm>
            <a:off x="388167" y="3188774"/>
            <a:ext cx="1960251" cy="936000"/>
          </a:xfrm>
          <a:prstGeom prst="rect">
            <a:avLst/>
          </a:prstGeom>
          <a:ln w="38100">
            <a:noFill/>
          </a:ln>
        </p:spPr>
      </p:pic>
      <p:sp>
        <p:nvSpPr>
          <p:cNvPr id="2" name="正方形/長方形 1"/>
          <p:cNvSpPr/>
          <p:nvPr/>
        </p:nvSpPr>
        <p:spPr>
          <a:xfrm>
            <a:off x="356610" y="4105724"/>
            <a:ext cx="2215671" cy="307777"/>
          </a:xfrm>
          <a:prstGeom prst="rect">
            <a:avLst/>
          </a:prstGeom>
        </p:spPr>
        <p:txBody>
          <a:bodyPr wrap="none">
            <a:spAutoFit/>
          </a:bodyPr>
          <a:lstStyle/>
          <a:p>
            <a:r>
              <a:rPr lang="ja-JP" altLang="en-US" sz="800" dirty="0">
                <a:latin typeface="Meiryo UI" panose="020B0604030504040204" pitchFamily="50" charset="-128"/>
                <a:ea typeface="Meiryo UI" panose="020B0604030504040204" pitchFamily="50" charset="-128"/>
              </a:rPr>
              <a:t>出典：国土交通省ホームページ</a:t>
            </a:r>
            <a:endParaRPr lang="en-US" altLang="ja-JP" sz="800" dirty="0">
              <a:latin typeface="Meiryo UI" panose="020B0604030504040204" pitchFamily="50" charset="-128"/>
              <a:ea typeface="Meiryo UI" panose="020B0604030504040204" pitchFamily="50" charset="-128"/>
            </a:endParaRPr>
          </a:p>
          <a:p>
            <a:r>
              <a:rPr lang="ja-JP" altLang="en-US" sz="600" dirty="0">
                <a:latin typeface="Meiryo UI" panose="020B0604030504040204" pitchFamily="50" charset="-128"/>
                <a:ea typeface="Meiryo UI" panose="020B0604030504040204" pitchFamily="50" charset="-128"/>
              </a:rPr>
              <a:t>（ </a:t>
            </a:r>
            <a:r>
              <a:rPr lang="en-US" altLang="ja-JP" sz="600" dirty="0">
                <a:latin typeface="Meiryo UI" panose="020B0604030504040204" pitchFamily="50" charset="-128"/>
                <a:ea typeface="Meiryo UI" panose="020B0604030504040204" pitchFamily="50" charset="-128"/>
              </a:rPr>
              <a:t>https://www.mlit.go.jp/common/001297333.pdf</a:t>
            </a:r>
            <a:r>
              <a:rPr lang="ja-JP" altLang="en-US" sz="600" dirty="0">
                <a:latin typeface="Meiryo UI" panose="020B0604030504040204" pitchFamily="50" charset="-128"/>
                <a:ea typeface="Meiryo UI" panose="020B0604030504040204" pitchFamily="50" charset="-128"/>
              </a:rPr>
              <a:t>）</a:t>
            </a:r>
            <a:endParaRPr lang="en-US" altLang="ja-JP" sz="600" dirty="0">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rotWithShape="1">
          <a:blip r:embed="rId7"/>
          <a:srcRect l="15200" t="-555" r="25529" b="555"/>
          <a:stretch/>
        </p:blipFill>
        <p:spPr>
          <a:xfrm>
            <a:off x="5233233" y="4807831"/>
            <a:ext cx="1268363" cy="1144800"/>
          </a:xfrm>
          <a:prstGeom prst="rect">
            <a:avLst/>
          </a:prstGeom>
          <a:ln w="38100">
            <a:noFill/>
          </a:ln>
        </p:spPr>
      </p:pic>
      <p:pic>
        <p:nvPicPr>
          <p:cNvPr id="45" name="Picture 2" descr="自転車, サイクルレーサー, サイクルレース, スポーツ, 競馬, 競争"/>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0385" y="4732231"/>
            <a:ext cx="1830600" cy="1220400"/>
          </a:xfrm>
          <a:prstGeom prst="rect">
            <a:avLst/>
          </a:prstGeom>
          <a:noFill/>
          <a:extLst>
            <a:ext uri="{909E8E84-426E-40DD-AFC4-6F175D3DCCD1}">
              <a14:hiddenFill xmlns:a14="http://schemas.microsoft.com/office/drawing/2010/main">
                <a:solidFill>
                  <a:srgbClr val="FFFFFF"/>
                </a:solidFill>
              </a14:hiddenFill>
            </a:ext>
          </a:extLst>
        </p:spPr>
      </p:pic>
      <p:sp>
        <p:nvSpPr>
          <p:cNvPr id="46" name="正方形/長方形 45"/>
          <p:cNvSpPr/>
          <p:nvPr/>
        </p:nvSpPr>
        <p:spPr>
          <a:xfrm>
            <a:off x="4179066" y="5992605"/>
            <a:ext cx="2822504" cy="400110"/>
          </a:xfrm>
          <a:prstGeom prst="rect">
            <a:avLst/>
          </a:prstGeom>
        </p:spPr>
        <p:txBody>
          <a:bodyPr wrap="none">
            <a:spAutoFit/>
          </a:bodyPr>
          <a:lstStyle/>
          <a:p>
            <a:r>
              <a:rPr lang="ja-JP" altLang="en-US" sz="800" dirty="0">
                <a:latin typeface="Meiryo UI" panose="020B0604030504040204" pitchFamily="50" charset="-128"/>
                <a:ea typeface="Meiryo UI" panose="020B0604030504040204" pitchFamily="50" charset="-128"/>
              </a:rPr>
              <a:t>出典：国土交通省</a:t>
            </a:r>
            <a:r>
              <a:rPr lang="ja-JP" altLang="en-US" sz="800" dirty="0" smtClean="0">
                <a:latin typeface="Meiryo UI" panose="020B0604030504040204" pitchFamily="50" charset="-128"/>
                <a:ea typeface="Meiryo UI" panose="020B0604030504040204" pitchFamily="50" charset="-128"/>
              </a:rPr>
              <a:t>ホームページ</a:t>
            </a:r>
            <a:endParaRPr lang="en-US" altLang="ja-JP" sz="800" dirty="0" smtClean="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a:t>
            </a:r>
            <a:r>
              <a:rPr lang="en-US" altLang="ja-JP" sz="600" dirty="0" smtClean="0">
                <a:latin typeface="Meiryo UI" panose="020B0604030504040204" pitchFamily="50" charset="-128"/>
                <a:ea typeface="Meiryo UI" panose="020B0604030504040204" pitchFamily="50" charset="-128"/>
              </a:rPr>
              <a:t>https</a:t>
            </a:r>
            <a:r>
              <a:rPr lang="en-US" altLang="ja-JP" sz="600" dirty="0">
                <a:latin typeface="Meiryo UI" panose="020B0604030504040204" pitchFamily="50" charset="-128"/>
                <a:ea typeface="Meiryo UI" panose="020B0604030504040204" pitchFamily="50" charset="-128"/>
              </a:rPr>
              <a:t>://</a:t>
            </a:r>
            <a:r>
              <a:rPr lang="en-US" altLang="ja-JP" sz="600" dirty="0" smtClean="0">
                <a:latin typeface="Meiryo UI" panose="020B0604030504040204" pitchFamily="50" charset="-128"/>
                <a:ea typeface="Meiryo UI" panose="020B0604030504040204" pitchFamily="50" charset="-128"/>
              </a:rPr>
              <a:t>www.mlit.go.jp/common/000212867.pdf</a:t>
            </a:r>
            <a:r>
              <a:rPr lang="ja-JP" altLang="en-US" sz="600" dirty="0" smtClean="0">
                <a:latin typeface="Meiryo UI" panose="020B0604030504040204" pitchFamily="50" charset="-128"/>
                <a:ea typeface="Meiryo UI" panose="020B0604030504040204" pitchFamily="50" charset="-128"/>
              </a:rPr>
              <a:t>）</a:t>
            </a:r>
            <a:endParaRPr lang="ja-JP" altLang="ja-JP" sz="600" dirty="0">
              <a:latin typeface="Meiryo UI" panose="020B0604030504040204" pitchFamily="50" charset="-128"/>
              <a:ea typeface="Meiryo UI" panose="020B0604030504040204" pitchFamily="50" charset="-128"/>
            </a:endParaRPr>
          </a:p>
          <a:p>
            <a:r>
              <a:rPr lang="ja-JP" altLang="en-US" sz="600" dirty="0" smtClean="0">
                <a:latin typeface="Meiryo UI" panose="020B0604030504040204" pitchFamily="50" charset="-128"/>
                <a:ea typeface="Meiryo UI" panose="020B0604030504040204" pitchFamily="50" charset="-128"/>
              </a:rPr>
              <a:t>（ </a:t>
            </a:r>
            <a:r>
              <a:rPr lang="en-US" altLang="ja-JP" sz="600" dirty="0">
                <a:latin typeface="Meiryo UI" panose="020B0604030504040204" pitchFamily="50" charset="-128"/>
                <a:ea typeface="Meiryo UI" panose="020B0604030504040204" pitchFamily="50" charset="-128"/>
              </a:rPr>
              <a:t>https://</a:t>
            </a:r>
            <a:r>
              <a:rPr lang="en-US" altLang="ja-JP" sz="600" kern="100" dirty="0">
                <a:latin typeface="Meiryo UI" panose="020B0604030504040204" pitchFamily="50" charset="-128"/>
                <a:ea typeface="Meiryo UI" panose="020B0604030504040204" pitchFamily="50" charset="-128"/>
                <a:cs typeface="Times New Roman" panose="02020603050405020304" pitchFamily="18" charset="0"/>
              </a:rPr>
              <a:t> www.ktr.mlit.go.jp/ktr_content/content/000733937.pdf </a:t>
            </a:r>
            <a:r>
              <a:rPr lang="ja-JP" altLang="en-US" sz="600" dirty="0">
                <a:latin typeface="Meiryo UI" panose="020B0604030504040204" pitchFamily="50" charset="-128"/>
                <a:ea typeface="Meiryo UI" panose="020B0604030504040204" pitchFamily="50" charset="-128"/>
              </a:rPr>
              <a:t>）</a:t>
            </a:r>
            <a:endParaRPr lang="en-US" altLang="ja-JP" sz="6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55E63B8D-343A-47A5-AEB8-D946B11BC2E3}" type="slidenum">
              <a:rPr kumimoji="1" lang="ja-JP" altLang="en-US" smtClean="0"/>
              <a:pPr/>
              <a:t>30</a:t>
            </a:fld>
            <a:endParaRPr kumimoji="1" lang="ja-JP" altLang="en-US" dirty="0"/>
          </a:p>
        </p:txBody>
      </p:sp>
      <p:pic>
        <p:nvPicPr>
          <p:cNvPr id="4" name="図 3"/>
          <p:cNvPicPr>
            <a:picLocks noChangeAspect="1"/>
          </p:cNvPicPr>
          <p:nvPr/>
        </p:nvPicPr>
        <p:blipFill>
          <a:blip r:embed="rId9"/>
          <a:stretch>
            <a:fillRect/>
          </a:stretch>
        </p:blipFill>
        <p:spPr>
          <a:xfrm>
            <a:off x="4546465" y="5033390"/>
            <a:ext cx="592746" cy="825789"/>
          </a:xfrm>
          <a:prstGeom prst="rect">
            <a:avLst/>
          </a:prstGeom>
        </p:spPr>
      </p:pic>
      <p:sp>
        <p:nvSpPr>
          <p:cNvPr id="5" name="フリーフォーム 4"/>
          <p:cNvSpPr/>
          <p:nvPr/>
        </p:nvSpPr>
        <p:spPr>
          <a:xfrm>
            <a:off x="6941127" y="1563432"/>
            <a:ext cx="206743" cy="182241"/>
          </a:xfrm>
          <a:custGeom>
            <a:avLst/>
            <a:gdLst>
              <a:gd name="connsiteX0" fmla="*/ 0 w 443346"/>
              <a:gd name="connsiteY0" fmla="*/ 124691 h 124691"/>
              <a:gd name="connsiteX1" fmla="*/ 443346 w 443346"/>
              <a:gd name="connsiteY1" fmla="*/ 0 h 124691"/>
            </a:gdLst>
            <a:ahLst/>
            <a:cxnLst>
              <a:cxn ang="0">
                <a:pos x="connsiteX0" y="connsiteY0"/>
              </a:cxn>
              <a:cxn ang="0">
                <a:pos x="connsiteX1" y="connsiteY1"/>
              </a:cxn>
            </a:cxnLst>
            <a:rect l="l" t="t" r="r" b="b"/>
            <a:pathLst>
              <a:path w="443346" h="124691">
                <a:moveTo>
                  <a:pt x="0" y="124691"/>
                </a:moveTo>
                <a:lnTo>
                  <a:pt x="443346" y="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0EE2F4C8-623E-4FA7-B8A3-4FBFED20341F}"/>
              </a:ext>
            </a:extLst>
          </p:cNvPr>
          <p:cNvSpPr txBox="1"/>
          <p:nvPr/>
        </p:nvSpPr>
        <p:spPr>
          <a:xfrm>
            <a:off x="5535833" y="4694114"/>
            <a:ext cx="1152750" cy="156453"/>
          </a:xfrm>
          <a:prstGeom prst="rect">
            <a:avLst/>
          </a:prstGeom>
          <a:solidFill>
            <a:sysClr val="window" lastClr="FFFFFF"/>
          </a:solidFill>
          <a:ln w="28575">
            <a:noFill/>
          </a:ln>
          <a:effectLst>
            <a:softEdge rad="63500"/>
          </a:effectLst>
        </p:spPr>
        <p:txBody>
          <a:bodyPr wrap="square" rtlCol="0">
            <a:spAutoFit/>
          </a:bodyPr>
          <a:lstStyle/>
          <a:p>
            <a:pPr algn="ctr" defTabSz="653156">
              <a:lnSpc>
                <a:spcPts val="459"/>
              </a:lnSpc>
              <a:defRPr/>
            </a:pPr>
            <a:r>
              <a:rPr kumimoji="1" lang="ja-JP" altLang="en-US" sz="900" kern="0" dirty="0" smtClean="0">
                <a:solidFill>
                  <a:prstClr val="black"/>
                </a:solidFill>
                <a:latin typeface="Meiryo UI" panose="020B0604030504040204" pitchFamily="50" charset="-128"/>
                <a:ea typeface="Meiryo UI" panose="020B0604030504040204" pitchFamily="50" charset="-128"/>
              </a:rPr>
              <a:t>モビリティイメージ</a:t>
            </a:r>
            <a:endParaRPr kumimoji="1" lang="en-US" altLang="ja-JP" sz="900" kern="0" dirty="0">
              <a:solidFill>
                <a:prstClr val="black"/>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0EE2F4C8-623E-4FA7-B8A3-4FBFED20341F}"/>
              </a:ext>
            </a:extLst>
          </p:cNvPr>
          <p:cNvSpPr txBox="1"/>
          <p:nvPr/>
        </p:nvSpPr>
        <p:spPr>
          <a:xfrm>
            <a:off x="1827348" y="3240856"/>
            <a:ext cx="573802" cy="156453"/>
          </a:xfrm>
          <a:prstGeom prst="rect">
            <a:avLst/>
          </a:prstGeom>
          <a:noFill/>
          <a:ln w="28575">
            <a:noFill/>
          </a:ln>
          <a:effectLst>
            <a:softEdge rad="63500"/>
          </a:effectLst>
        </p:spPr>
        <p:txBody>
          <a:bodyPr wrap="square" rtlCol="0">
            <a:spAutoFit/>
          </a:bodyPr>
          <a:lstStyle/>
          <a:p>
            <a:pPr algn="ctr" defTabSz="653156">
              <a:lnSpc>
                <a:spcPts val="459"/>
              </a:lnSpc>
              <a:defRPr/>
            </a:pPr>
            <a:r>
              <a:rPr kumimoji="1" lang="ja-JP" altLang="en-US" sz="900" kern="0" dirty="0" smtClean="0">
                <a:solidFill>
                  <a:prstClr val="black"/>
                </a:solidFill>
                <a:latin typeface="Meiryo UI" panose="020B0604030504040204" pitchFamily="50" charset="-128"/>
                <a:ea typeface="Meiryo UI" panose="020B0604030504040204" pitchFamily="50" charset="-128"/>
              </a:rPr>
              <a:t>イメージ</a:t>
            </a:r>
            <a:endParaRPr kumimoji="1" lang="en-US" altLang="ja-JP" sz="900" kern="0" dirty="0">
              <a:solidFill>
                <a:prstClr val="black"/>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FC0B0F13-B09C-436C-939D-5E849C5C210E}"/>
              </a:ext>
            </a:extLst>
          </p:cNvPr>
          <p:cNvSpPr/>
          <p:nvPr/>
        </p:nvSpPr>
        <p:spPr>
          <a:xfrm>
            <a:off x="0" y="4959"/>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参考　</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重点取組みエリア</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詳細</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720885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a:extLst>
              <a:ext uri="{FF2B5EF4-FFF2-40B4-BE49-F238E27FC236}">
                <a16:creationId xmlns:a16="http://schemas.microsoft.com/office/drawing/2014/main" id="{9722BFBD-EF92-4B24-8604-406660CE5C08}"/>
              </a:ext>
            </a:extLst>
          </p:cNvPr>
          <p:cNvSpPr/>
          <p:nvPr/>
        </p:nvSpPr>
        <p:spPr>
          <a:xfrm>
            <a:off x="252000" y="792000"/>
            <a:ext cx="9432000" cy="5705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具体的取組み</a:t>
            </a:r>
            <a:r>
              <a:rPr lang="en-US" altLang="ja-JP" sz="14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p>
          <a:p>
            <a:pPr marL="124735" indent="-62368"/>
            <a:endPar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24735" indent="-62368"/>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6" name="正方形/長方形 145"/>
          <p:cNvSpPr/>
          <p:nvPr/>
        </p:nvSpPr>
        <p:spPr>
          <a:xfrm>
            <a:off x="180000" y="468000"/>
            <a:ext cx="1723549" cy="338554"/>
          </a:xfrm>
          <a:prstGeom prst="rect">
            <a:avLst/>
          </a:prstGeom>
        </p:spPr>
        <p:txBody>
          <a:bodyPr wrap="none">
            <a:spAutoFit/>
          </a:bodyPr>
          <a:lstStyle/>
          <a:p>
            <a:r>
              <a:rPr lang="ja-JP" altLang="en-US" sz="1600" kern="100" dirty="0">
                <a:latin typeface="Meiryo UI" panose="020B0604030504040204" pitchFamily="50" charset="-128"/>
                <a:ea typeface="Meiryo UI" panose="020B0604030504040204" pitchFamily="50" charset="-128"/>
              </a:rPr>
              <a:t>＜</a:t>
            </a:r>
            <a:r>
              <a:rPr lang="ja-JP" altLang="en-US" sz="1600" kern="100" dirty="0" smtClean="0">
                <a:latin typeface="Meiryo UI" panose="020B0604030504040204" pitchFamily="50" charset="-128"/>
                <a:ea typeface="Meiryo UI" panose="020B0604030504040204" pitchFamily="50" charset="-128"/>
              </a:rPr>
              <a:t>堺駅</a:t>
            </a:r>
            <a:r>
              <a:rPr lang="ja-JP" altLang="en-US" sz="1600" kern="100" dirty="0">
                <a:latin typeface="Meiryo UI" panose="020B0604030504040204" pitchFamily="50" charset="-128"/>
                <a:ea typeface="Meiryo UI" panose="020B0604030504040204" pitchFamily="50" charset="-128"/>
              </a:rPr>
              <a:t>・堺</a:t>
            </a:r>
            <a:r>
              <a:rPr lang="ja-JP" altLang="en-US" sz="1600" kern="100" dirty="0" smtClean="0">
                <a:latin typeface="Meiryo UI" panose="020B0604030504040204" pitchFamily="50" charset="-128"/>
                <a:ea typeface="Meiryo UI" panose="020B0604030504040204" pitchFamily="50" charset="-128"/>
              </a:rPr>
              <a:t>旧港＞</a:t>
            </a:r>
            <a:endParaRPr lang="ja-JP"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04" name="グループ化 103">
            <a:extLst>
              <a:ext uri="{FF2B5EF4-FFF2-40B4-BE49-F238E27FC236}">
                <a16:creationId xmlns:a16="http://schemas.microsoft.com/office/drawing/2014/main" id="{608CCFB0-6A56-42A7-9825-5AECA946B5E6}"/>
              </a:ext>
            </a:extLst>
          </p:cNvPr>
          <p:cNvGrpSpPr/>
          <p:nvPr/>
        </p:nvGrpSpPr>
        <p:grpSpPr>
          <a:xfrm>
            <a:off x="4250534" y="2488711"/>
            <a:ext cx="5348848" cy="3908846"/>
            <a:chOff x="972304" y="814279"/>
            <a:chExt cx="7894193" cy="5768942"/>
          </a:xfrm>
        </p:grpSpPr>
        <p:pic>
          <p:nvPicPr>
            <p:cNvPr id="125" name="図 124">
              <a:extLst>
                <a:ext uri="{FF2B5EF4-FFF2-40B4-BE49-F238E27FC236}">
                  <a16:creationId xmlns:a16="http://schemas.microsoft.com/office/drawing/2014/main" id="{8647B45F-43C6-4765-9BAD-334CFE6FDBBE}"/>
                </a:ext>
              </a:extLst>
            </p:cNvPr>
            <p:cNvPicPr>
              <a:picLocks noChangeAspect="1"/>
            </p:cNvPicPr>
            <p:nvPr/>
          </p:nvPicPr>
          <p:blipFill rotWithShape="1">
            <a:blip r:embed="rId2" cstate="email">
              <a:duotone>
                <a:srgbClr val="A5A5A5">
                  <a:shade val="45000"/>
                  <a:satMod val="135000"/>
                </a:srgbClr>
                <a:prstClr val="white"/>
              </a:duotone>
              <a:extLst>
                <a:ext uri="{28A0092B-C50C-407E-A947-70E740481C1C}">
                  <a14:useLocalDpi xmlns:a14="http://schemas.microsoft.com/office/drawing/2010/main"/>
                </a:ext>
              </a:extLst>
            </a:blip>
            <a:srcRect/>
            <a:stretch/>
          </p:blipFill>
          <p:spPr>
            <a:xfrm>
              <a:off x="1022384" y="814279"/>
              <a:ext cx="7813670" cy="2797205"/>
            </a:xfrm>
            <a:prstGeom prst="rect">
              <a:avLst/>
            </a:prstGeom>
          </p:spPr>
        </p:pic>
        <p:pic>
          <p:nvPicPr>
            <p:cNvPr id="126" name="図 125">
              <a:extLst>
                <a:ext uri="{FF2B5EF4-FFF2-40B4-BE49-F238E27FC236}">
                  <a16:creationId xmlns:a16="http://schemas.microsoft.com/office/drawing/2014/main" id="{93CF142C-0E6E-479A-A09B-ABF8110DB9B3}"/>
                </a:ext>
              </a:extLst>
            </p:cNvPr>
            <p:cNvPicPr>
              <a:picLocks noChangeAspect="1"/>
            </p:cNvPicPr>
            <p:nvPr/>
          </p:nvPicPr>
          <p:blipFill rotWithShape="1">
            <a:blip r:embed="rId3" cstate="email">
              <a:duotone>
                <a:srgbClr val="A5A5A5">
                  <a:shade val="45000"/>
                  <a:satMod val="135000"/>
                </a:srgbClr>
                <a:prstClr val="white"/>
              </a:duotone>
              <a:extLst>
                <a:ext uri="{28A0092B-C50C-407E-A947-70E740481C1C}">
                  <a14:useLocalDpi xmlns:a14="http://schemas.microsoft.com/office/drawing/2010/main"/>
                </a:ext>
              </a:extLst>
            </a:blip>
            <a:srcRect/>
            <a:stretch/>
          </p:blipFill>
          <p:spPr>
            <a:xfrm>
              <a:off x="972304" y="2470456"/>
              <a:ext cx="7894193" cy="4112765"/>
            </a:xfrm>
            <a:prstGeom prst="rect">
              <a:avLst/>
            </a:prstGeom>
          </p:spPr>
        </p:pic>
      </p:grpSp>
      <p:sp>
        <p:nvSpPr>
          <p:cNvPr id="127" name="フリーフォーム 9">
            <a:extLst>
              <a:ext uri="{FF2B5EF4-FFF2-40B4-BE49-F238E27FC236}">
                <a16:creationId xmlns:a16="http://schemas.microsoft.com/office/drawing/2014/main" id="{86888911-303F-4EC2-9E17-F4CFE516C835}"/>
              </a:ext>
            </a:extLst>
          </p:cNvPr>
          <p:cNvSpPr/>
          <p:nvPr/>
        </p:nvSpPr>
        <p:spPr>
          <a:xfrm>
            <a:off x="5875101" y="3105541"/>
            <a:ext cx="2552490" cy="3126880"/>
          </a:xfrm>
          <a:custGeom>
            <a:avLst/>
            <a:gdLst>
              <a:gd name="connsiteX0" fmla="*/ 0 w 3581400"/>
              <a:gd name="connsiteY0" fmla="*/ 3248025 h 4200525"/>
              <a:gd name="connsiteX1" fmla="*/ 1228725 w 3581400"/>
              <a:gd name="connsiteY1" fmla="*/ 4200525 h 4200525"/>
              <a:gd name="connsiteX2" fmla="*/ 2095500 w 3581400"/>
              <a:gd name="connsiteY2" fmla="*/ 3048000 h 4200525"/>
              <a:gd name="connsiteX3" fmla="*/ 2762250 w 3581400"/>
              <a:gd name="connsiteY3" fmla="*/ 2743200 h 4200525"/>
              <a:gd name="connsiteX4" fmla="*/ 3581400 w 3581400"/>
              <a:gd name="connsiteY4" fmla="*/ 238125 h 4200525"/>
              <a:gd name="connsiteX5" fmla="*/ 2733675 w 3581400"/>
              <a:gd name="connsiteY5" fmla="*/ 0 h 4200525"/>
              <a:gd name="connsiteX6" fmla="*/ 2705100 w 3581400"/>
              <a:gd name="connsiteY6" fmla="*/ 57150 h 4200525"/>
              <a:gd name="connsiteX7" fmla="*/ 2552700 w 3581400"/>
              <a:gd name="connsiteY7" fmla="*/ 38100 h 4200525"/>
              <a:gd name="connsiteX8" fmla="*/ 2362200 w 3581400"/>
              <a:gd name="connsiteY8" fmla="*/ 552450 h 4200525"/>
              <a:gd name="connsiteX9" fmla="*/ 1924050 w 3581400"/>
              <a:gd name="connsiteY9" fmla="*/ 1152525 h 4200525"/>
              <a:gd name="connsiteX10" fmla="*/ 1895475 w 3581400"/>
              <a:gd name="connsiteY10" fmla="*/ 1447800 h 4200525"/>
              <a:gd name="connsiteX11" fmla="*/ 1571625 w 3581400"/>
              <a:gd name="connsiteY11" fmla="*/ 1704975 h 4200525"/>
              <a:gd name="connsiteX12" fmla="*/ 1323975 w 3581400"/>
              <a:gd name="connsiteY12" fmla="*/ 1543050 h 4200525"/>
              <a:gd name="connsiteX13" fmla="*/ 981075 w 3581400"/>
              <a:gd name="connsiteY13" fmla="*/ 2085975 h 4200525"/>
              <a:gd name="connsiteX14" fmla="*/ 666750 w 3581400"/>
              <a:gd name="connsiteY14" fmla="*/ 2362200 h 4200525"/>
              <a:gd name="connsiteX15" fmla="*/ 514350 w 3581400"/>
              <a:gd name="connsiteY15" fmla="*/ 2371725 h 4200525"/>
              <a:gd name="connsiteX16" fmla="*/ 0 w 3581400"/>
              <a:gd name="connsiteY16" fmla="*/ 3248025 h 4200525"/>
              <a:gd name="connsiteX0" fmla="*/ 0 w 3714750"/>
              <a:gd name="connsiteY0" fmla="*/ 3438525 h 4391025"/>
              <a:gd name="connsiteX1" fmla="*/ 1228725 w 3714750"/>
              <a:gd name="connsiteY1" fmla="*/ 4391025 h 4391025"/>
              <a:gd name="connsiteX2" fmla="*/ 2095500 w 3714750"/>
              <a:gd name="connsiteY2" fmla="*/ 3238500 h 4391025"/>
              <a:gd name="connsiteX3" fmla="*/ 2762250 w 3714750"/>
              <a:gd name="connsiteY3" fmla="*/ 2933700 h 4391025"/>
              <a:gd name="connsiteX4" fmla="*/ 3714750 w 3714750"/>
              <a:gd name="connsiteY4" fmla="*/ 0 h 4391025"/>
              <a:gd name="connsiteX5" fmla="*/ 2733675 w 3714750"/>
              <a:gd name="connsiteY5" fmla="*/ 190500 h 4391025"/>
              <a:gd name="connsiteX6" fmla="*/ 2705100 w 3714750"/>
              <a:gd name="connsiteY6" fmla="*/ 247650 h 4391025"/>
              <a:gd name="connsiteX7" fmla="*/ 2552700 w 3714750"/>
              <a:gd name="connsiteY7" fmla="*/ 228600 h 4391025"/>
              <a:gd name="connsiteX8" fmla="*/ 2362200 w 3714750"/>
              <a:gd name="connsiteY8" fmla="*/ 742950 h 4391025"/>
              <a:gd name="connsiteX9" fmla="*/ 1924050 w 3714750"/>
              <a:gd name="connsiteY9" fmla="*/ 1343025 h 4391025"/>
              <a:gd name="connsiteX10" fmla="*/ 1895475 w 3714750"/>
              <a:gd name="connsiteY10" fmla="*/ 1638300 h 4391025"/>
              <a:gd name="connsiteX11" fmla="*/ 1571625 w 3714750"/>
              <a:gd name="connsiteY11" fmla="*/ 1895475 h 4391025"/>
              <a:gd name="connsiteX12" fmla="*/ 1323975 w 3714750"/>
              <a:gd name="connsiteY12" fmla="*/ 1733550 h 4391025"/>
              <a:gd name="connsiteX13" fmla="*/ 981075 w 3714750"/>
              <a:gd name="connsiteY13" fmla="*/ 2276475 h 4391025"/>
              <a:gd name="connsiteX14" fmla="*/ 666750 w 3714750"/>
              <a:gd name="connsiteY14" fmla="*/ 2552700 h 4391025"/>
              <a:gd name="connsiteX15" fmla="*/ 514350 w 3714750"/>
              <a:gd name="connsiteY15" fmla="*/ 2562225 h 4391025"/>
              <a:gd name="connsiteX16" fmla="*/ 0 w 3714750"/>
              <a:gd name="connsiteY16" fmla="*/ 3438525 h 4391025"/>
              <a:gd name="connsiteX0" fmla="*/ 0 w 3714750"/>
              <a:gd name="connsiteY0" fmla="*/ 3662363 h 4614863"/>
              <a:gd name="connsiteX1" fmla="*/ 1228725 w 3714750"/>
              <a:gd name="connsiteY1" fmla="*/ 4614863 h 4614863"/>
              <a:gd name="connsiteX2" fmla="*/ 2095500 w 3714750"/>
              <a:gd name="connsiteY2" fmla="*/ 3462338 h 4614863"/>
              <a:gd name="connsiteX3" fmla="*/ 2762250 w 3714750"/>
              <a:gd name="connsiteY3" fmla="*/ 315753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095500 w 3714750"/>
              <a:gd name="connsiteY2" fmla="*/ 34623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514350 w 3714750"/>
              <a:gd name="connsiteY15" fmla="*/ 278606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46300 w 3714750"/>
              <a:gd name="connsiteY2" fmla="*/ 345598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38488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768600 w 3714750"/>
              <a:gd name="connsiteY3" fmla="*/ 314801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95475 w 3714750"/>
              <a:gd name="connsiteY10" fmla="*/ 1862138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62200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52700 w 3714750"/>
              <a:gd name="connsiteY7" fmla="*/ 452438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05100 w 3714750"/>
              <a:gd name="connsiteY6" fmla="*/ 471488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14750"/>
              <a:gd name="connsiteY0" fmla="*/ 3662363 h 4614863"/>
              <a:gd name="connsiteX1" fmla="*/ 1228725 w 3714750"/>
              <a:gd name="connsiteY1" fmla="*/ 4614863 h 4614863"/>
              <a:gd name="connsiteX2" fmla="*/ 2136775 w 3714750"/>
              <a:gd name="connsiteY2" fmla="*/ 3436938 h 4614863"/>
              <a:gd name="connsiteX3" fmla="*/ 2806700 w 3714750"/>
              <a:gd name="connsiteY3" fmla="*/ 3141663 h 4614863"/>
              <a:gd name="connsiteX4" fmla="*/ 3714750 w 3714750"/>
              <a:gd name="connsiteY4" fmla="*/ 223838 h 4614863"/>
              <a:gd name="connsiteX5" fmla="*/ 2924175 w 3714750"/>
              <a:gd name="connsiteY5" fmla="*/ 0 h 4614863"/>
              <a:gd name="connsiteX6" fmla="*/ 2743200 w 3714750"/>
              <a:gd name="connsiteY6" fmla="*/ 476250 h 4614863"/>
              <a:gd name="connsiteX7" fmla="*/ 2590800 w 3714750"/>
              <a:gd name="connsiteY7" fmla="*/ 438151 h 4614863"/>
              <a:gd name="connsiteX8" fmla="*/ 2376488 w 3714750"/>
              <a:gd name="connsiteY8" fmla="*/ 966788 h 4614863"/>
              <a:gd name="connsiteX9" fmla="*/ 1924050 w 3714750"/>
              <a:gd name="connsiteY9" fmla="*/ 1566863 h 4614863"/>
              <a:gd name="connsiteX10" fmla="*/ 1862137 w 3714750"/>
              <a:gd name="connsiteY10" fmla="*/ 1952626 h 4614863"/>
              <a:gd name="connsiteX11" fmla="*/ 1571625 w 3714750"/>
              <a:gd name="connsiteY11" fmla="*/ 2119313 h 4614863"/>
              <a:gd name="connsiteX12" fmla="*/ 1323975 w 3714750"/>
              <a:gd name="connsiteY12" fmla="*/ 1957388 h 4614863"/>
              <a:gd name="connsiteX13" fmla="*/ 981075 w 3714750"/>
              <a:gd name="connsiteY13" fmla="*/ 2500313 h 4614863"/>
              <a:gd name="connsiteX14" fmla="*/ 666750 w 3714750"/>
              <a:gd name="connsiteY14" fmla="*/ 2776538 h 4614863"/>
              <a:gd name="connsiteX15" fmla="*/ 469900 w 3714750"/>
              <a:gd name="connsiteY15" fmla="*/ 2805113 h 4614863"/>
              <a:gd name="connsiteX16" fmla="*/ 0 w 3714750"/>
              <a:gd name="connsiteY16" fmla="*/ 3662363 h 4614863"/>
              <a:gd name="connsiteX0" fmla="*/ 0 w 3733800"/>
              <a:gd name="connsiteY0" fmla="*/ 3662363 h 4614863"/>
              <a:gd name="connsiteX1" fmla="*/ 1228725 w 3733800"/>
              <a:gd name="connsiteY1" fmla="*/ 4614863 h 4614863"/>
              <a:gd name="connsiteX2" fmla="*/ 2136775 w 3733800"/>
              <a:gd name="connsiteY2" fmla="*/ 3436938 h 4614863"/>
              <a:gd name="connsiteX3" fmla="*/ 2806700 w 3733800"/>
              <a:gd name="connsiteY3" fmla="*/ 3141663 h 4614863"/>
              <a:gd name="connsiteX4" fmla="*/ 3733800 w 3733800"/>
              <a:gd name="connsiteY4" fmla="*/ 252413 h 4614863"/>
              <a:gd name="connsiteX5" fmla="*/ 2924175 w 3733800"/>
              <a:gd name="connsiteY5" fmla="*/ 0 h 4614863"/>
              <a:gd name="connsiteX6" fmla="*/ 2743200 w 3733800"/>
              <a:gd name="connsiteY6" fmla="*/ 476250 h 4614863"/>
              <a:gd name="connsiteX7" fmla="*/ 2590800 w 3733800"/>
              <a:gd name="connsiteY7" fmla="*/ 438151 h 4614863"/>
              <a:gd name="connsiteX8" fmla="*/ 2376488 w 3733800"/>
              <a:gd name="connsiteY8" fmla="*/ 966788 h 4614863"/>
              <a:gd name="connsiteX9" fmla="*/ 1924050 w 3733800"/>
              <a:gd name="connsiteY9" fmla="*/ 1566863 h 4614863"/>
              <a:gd name="connsiteX10" fmla="*/ 1862137 w 3733800"/>
              <a:gd name="connsiteY10" fmla="*/ 1952626 h 4614863"/>
              <a:gd name="connsiteX11" fmla="*/ 1571625 w 3733800"/>
              <a:gd name="connsiteY11" fmla="*/ 2119313 h 4614863"/>
              <a:gd name="connsiteX12" fmla="*/ 1323975 w 3733800"/>
              <a:gd name="connsiteY12" fmla="*/ 1957388 h 4614863"/>
              <a:gd name="connsiteX13" fmla="*/ 981075 w 3733800"/>
              <a:gd name="connsiteY13" fmla="*/ 2500313 h 4614863"/>
              <a:gd name="connsiteX14" fmla="*/ 666750 w 3733800"/>
              <a:gd name="connsiteY14" fmla="*/ 2776538 h 4614863"/>
              <a:gd name="connsiteX15" fmla="*/ 469900 w 3733800"/>
              <a:gd name="connsiteY15" fmla="*/ 2805113 h 4614863"/>
              <a:gd name="connsiteX16" fmla="*/ 0 w 3733800"/>
              <a:gd name="connsiteY16" fmla="*/ 3662363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4963 w 3767138"/>
              <a:gd name="connsiteY11" fmla="*/ 2119313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 name="connsiteX0" fmla="*/ 0 w 3767138"/>
              <a:gd name="connsiteY0" fmla="*/ 3652838 h 4614863"/>
              <a:gd name="connsiteX1" fmla="*/ 1262063 w 3767138"/>
              <a:gd name="connsiteY1" fmla="*/ 4614863 h 4614863"/>
              <a:gd name="connsiteX2" fmla="*/ 2170113 w 3767138"/>
              <a:gd name="connsiteY2" fmla="*/ 3436938 h 4614863"/>
              <a:gd name="connsiteX3" fmla="*/ 2840038 w 3767138"/>
              <a:gd name="connsiteY3" fmla="*/ 3141663 h 4614863"/>
              <a:gd name="connsiteX4" fmla="*/ 3767138 w 3767138"/>
              <a:gd name="connsiteY4" fmla="*/ 252413 h 4614863"/>
              <a:gd name="connsiteX5" fmla="*/ 2957513 w 3767138"/>
              <a:gd name="connsiteY5" fmla="*/ 0 h 4614863"/>
              <a:gd name="connsiteX6" fmla="*/ 2776538 w 3767138"/>
              <a:gd name="connsiteY6" fmla="*/ 476250 h 4614863"/>
              <a:gd name="connsiteX7" fmla="*/ 2624138 w 3767138"/>
              <a:gd name="connsiteY7" fmla="*/ 438151 h 4614863"/>
              <a:gd name="connsiteX8" fmla="*/ 2409826 w 3767138"/>
              <a:gd name="connsiteY8" fmla="*/ 966788 h 4614863"/>
              <a:gd name="connsiteX9" fmla="*/ 1957388 w 3767138"/>
              <a:gd name="connsiteY9" fmla="*/ 1566863 h 4614863"/>
              <a:gd name="connsiteX10" fmla="*/ 1895475 w 3767138"/>
              <a:gd name="connsiteY10" fmla="*/ 1952626 h 4614863"/>
              <a:gd name="connsiteX11" fmla="*/ 1600200 w 3767138"/>
              <a:gd name="connsiteY11" fmla="*/ 2143126 h 4614863"/>
              <a:gd name="connsiteX12" fmla="*/ 1357313 w 3767138"/>
              <a:gd name="connsiteY12" fmla="*/ 1957388 h 4614863"/>
              <a:gd name="connsiteX13" fmla="*/ 1014413 w 3767138"/>
              <a:gd name="connsiteY13" fmla="*/ 2500313 h 4614863"/>
              <a:gd name="connsiteX14" fmla="*/ 700088 w 3767138"/>
              <a:gd name="connsiteY14" fmla="*/ 2776538 h 4614863"/>
              <a:gd name="connsiteX15" fmla="*/ 503238 w 3767138"/>
              <a:gd name="connsiteY15" fmla="*/ 2805113 h 4614863"/>
              <a:gd name="connsiteX16" fmla="*/ 0 w 3767138"/>
              <a:gd name="connsiteY16" fmla="*/ 3652838 h 46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67138" h="4614863">
                <a:moveTo>
                  <a:pt x="0" y="3652838"/>
                </a:moveTo>
                <a:lnTo>
                  <a:pt x="1262063" y="4614863"/>
                </a:lnTo>
                <a:lnTo>
                  <a:pt x="2170113" y="3436938"/>
                </a:lnTo>
                <a:cubicBezTo>
                  <a:pt x="2407180" y="3328988"/>
                  <a:pt x="2615671" y="3281363"/>
                  <a:pt x="2840038" y="3141663"/>
                </a:cubicBezTo>
                <a:cubicBezTo>
                  <a:pt x="2907771" y="2951163"/>
                  <a:pt x="3464455" y="1223963"/>
                  <a:pt x="3767138" y="252413"/>
                </a:cubicBezTo>
                <a:lnTo>
                  <a:pt x="2957513" y="0"/>
                </a:lnTo>
                <a:lnTo>
                  <a:pt x="2776538" y="476250"/>
                </a:lnTo>
                <a:lnTo>
                  <a:pt x="2624138" y="438151"/>
                </a:lnTo>
                <a:lnTo>
                  <a:pt x="2409826" y="966788"/>
                </a:lnTo>
                <a:lnTo>
                  <a:pt x="1957388" y="1566863"/>
                </a:lnTo>
                <a:lnTo>
                  <a:pt x="1895475" y="1952626"/>
                </a:lnTo>
                <a:lnTo>
                  <a:pt x="1600200" y="2143126"/>
                </a:lnTo>
                <a:lnTo>
                  <a:pt x="1357313" y="1957388"/>
                </a:lnTo>
                <a:lnTo>
                  <a:pt x="1014413" y="2500313"/>
                </a:lnTo>
                <a:lnTo>
                  <a:pt x="700088" y="2776538"/>
                </a:lnTo>
                <a:cubicBezTo>
                  <a:pt x="634471" y="2786063"/>
                  <a:pt x="619655" y="2789238"/>
                  <a:pt x="503238" y="2805113"/>
                </a:cubicBezTo>
                <a:lnTo>
                  <a:pt x="0" y="3652838"/>
                </a:lnTo>
                <a:close/>
              </a:path>
            </a:pathLst>
          </a:custGeom>
          <a:solidFill>
            <a:srgbClr val="4472C4">
              <a:alpha val="30000"/>
            </a:srgbClr>
          </a:solidFill>
          <a:ln w="38100" cap="flat" cmpd="sng" algn="ctr">
            <a:solidFill>
              <a:srgbClr val="4472C4"/>
            </a:solidFill>
            <a:prstDash val="solid"/>
            <a:miter lim="800000"/>
          </a:ln>
          <a:effectLst/>
        </p:spPr>
        <p:txBody>
          <a:bodyPr rtlCol="0" anchor="ctr"/>
          <a:lstStyle/>
          <a:p>
            <a:pPr algn="ctr" defTabSz="653156">
              <a:defRPr/>
            </a:pPr>
            <a:endParaRPr kumimoji="1" lang="ja-JP" altLang="en-US" sz="900" kern="0" dirty="0">
              <a:solidFill>
                <a:prstClr val="white"/>
              </a:solidFill>
              <a:latin typeface="Calibri" panose="020F0502020204030204"/>
              <a:ea typeface="游ゴシック" panose="020B0400000000000000" pitchFamily="50" charset="-128"/>
            </a:endParaRPr>
          </a:p>
        </p:txBody>
      </p:sp>
      <p:grpSp>
        <p:nvGrpSpPr>
          <p:cNvPr id="128" name="グループ化 127">
            <a:extLst>
              <a:ext uri="{FF2B5EF4-FFF2-40B4-BE49-F238E27FC236}">
                <a16:creationId xmlns:a16="http://schemas.microsoft.com/office/drawing/2014/main" id="{2AE36FC1-82B3-4D5D-A6D4-BB162C8C5C44}"/>
              </a:ext>
            </a:extLst>
          </p:cNvPr>
          <p:cNvGrpSpPr/>
          <p:nvPr/>
        </p:nvGrpSpPr>
        <p:grpSpPr>
          <a:xfrm>
            <a:off x="5977200" y="2539339"/>
            <a:ext cx="2607346" cy="3855088"/>
            <a:chOff x="3492500" y="889000"/>
            <a:chExt cx="3848100" cy="5689600"/>
          </a:xfrm>
        </p:grpSpPr>
        <p:sp>
          <p:nvSpPr>
            <p:cNvPr id="129" name="フリーフォーム 22">
              <a:extLst>
                <a:ext uri="{FF2B5EF4-FFF2-40B4-BE49-F238E27FC236}">
                  <a16:creationId xmlns:a16="http://schemas.microsoft.com/office/drawing/2014/main" id="{FDB0108E-BF63-42D7-BE0F-8E8A25EA4DD9}"/>
                </a:ext>
              </a:extLst>
            </p:cNvPr>
            <p:cNvSpPr/>
            <p:nvPr/>
          </p:nvSpPr>
          <p:spPr>
            <a:xfrm>
              <a:off x="3492500" y="889000"/>
              <a:ext cx="3848100" cy="5689600"/>
            </a:xfrm>
            <a:custGeom>
              <a:avLst/>
              <a:gdLst>
                <a:gd name="connsiteX0" fmla="*/ 0 w 3848100"/>
                <a:gd name="connsiteY0" fmla="*/ 5689600 h 5689600"/>
                <a:gd name="connsiteX1" fmla="*/ 393700 w 3848100"/>
                <a:gd name="connsiteY1" fmla="*/ 4940300 h 5689600"/>
                <a:gd name="connsiteX2" fmla="*/ 3098800 w 3848100"/>
                <a:gd name="connsiteY2" fmla="*/ 1625600 h 5689600"/>
                <a:gd name="connsiteX3" fmla="*/ 3429000 w 3848100"/>
                <a:gd name="connsiteY3" fmla="*/ 1511300 h 5689600"/>
                <a:gd name="connsiteX4" fmla="*/ 3848100 w 3848100"/>
                <a:gd name="connsiteY4" fmla="*/ 0 h 56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5689600">
                  <a:moveTo>
                    <a:pt x="0" y="5689600"/>
                  </a:moveTo>
                  <a:lnTo>
                    <a:pt x="393700" y="4940300"/>
                  </a:lnTo>
                  <a:lnTo>
                    <a:pt x="3098800" y="1625600"/>
                  </a:lnTo>
                  <a:lnTo>
                    <a:pt x="3429000" y="1511300"/>
                  </a:lnTo>
                  <a:lnTo>
                    <a:pt x="3848100" y="0"/>
                  </a:lnTo>
                </a:path>
              </a:pathLst>
            </a:custGeom>
            <a:noFill/>
            <a:ln w="57150" cap="flat" cmpd="sng" algn="ctr">
              <a:solidFill>
                <a:sysClr val="windowText" lastClr="000000">
                  <a:lumMod val="95000"/>
                  <a:lumOff val="5000"/>
                </a:sysClr>
              </a:solidFill>
              <a:prstDash val="sysDot"/>
              <a:miter lim="800000"/>
            </a:ln>
            <a:effectLst/>
          </p:spPr>
          <p:txBody>
            <a:bodyPr rtlCol="0" anchor="ctr"/>
            <a:lstStyle/>
            <a:p>
              <a:pPr algn="ctr" defTabSz="653156">
                <a:defRPr/>
              </a:pPr>
              <a:endParaRPr kumimoji="1" lang="ja-JP" altLang="en-US" sz="900" kern="0">
                <a:solidFill>
                  <a:prstClr val="white"/>
                </a:solidFill>
                <a:latin typeface="Calibri" panose="020F0502020204030204"/>
                <a:ea typeface="游ゴシック" panose="020B0400000000000000" pitchFamily="50" charset="-128"/>
              </a:endParaRPr>
            </a:p>
          </p:txBody>
        </p:sp>
        <p:sp>
          <p:nvSpPr>
            <p:cNvPr id="130" name="テキスト ボックス 129">
              <a:extLst>
                <a:ext uri="{FF2B5EF4-FFF2-40B4-BE49-F238E27FC236}">
                  <a16:creationId xmlns:a16="http://schemas.microsoft.com/office/drawing/2014/main" id="{B870DAF6-F244-4963-A269-6E6C1EBB7B24}"/>
                </a:ext>
              </a:extLst>
            </p:cNvPr>
            <p:cNvSpPr txBox="1"/>
            <p:nvPr/>
          </p:nvSpPr>
          <p:spPr>
            <a:xfrm rot="18487151">
              <a:off x="3863181" y="4698730"/>
              <a:ext cx="1199944" cy="295255"/>
            </a:xfrm>
            <a:prstGeom prst="rect">
              <a:avLst/>
            </a:prstGeom>
            <a:solidFill>
              <a:sysClr val="window" lastClr="FFFFFF"/>
            </a:solidFill>
            <a:ln w="12700" cap="flat" cmpd="sng" algn="ctr">
              <a:solidFill>
                <a:sysClr val="windowText" lastClr="000000"/>
              </a:solidFill>
              <a:prstDash val="solid"/>
              <a:miter lim="800000"/>
            </a:ln>
            <a:effectLst>
              <a:softEdge rad="63500"/>
            </a:effectLst>
          </p:spPr>
          <p:txBody>
            <a:bodyPr wrap="none" rtlCol="0" anchor="ctr" anchorCtr="0">
              <a:spAutoFit/>
            </a:bodyPr>
            <a:lstStyle/>
            <a:p>
              <a:pPr defTabSz="653156">
                <a:defRPr/>
              </a:pPr>
              <a:r>
                <a:rPr lang="ja-JP" altLang="en-US" sz="700" b="1" kern="0" dirty="0">
                  <a:solidFill>
                    <a:prstClr val="black"/>
                  </a:solidFill>
                  <a:latin typeface="Meiryo UI" panose="020B0604030504040204" pitchFamily="50" charset="-128"/>
                  <a:ea typeface="Meiryo UI" panose="020B0604030504040204" pitchFamily="50" charset="-128"/>
                </a:rPr>
                <a:t>阪堺電軌阪堺線</a:t>
              </a:r>
              <a:endParaRPr lang="en-US" altLang="ja-JP" sz="700" b="1" kern="0" dirty="0">
                <a:solidFill>
                  <a:prstClr val="black"/>
                </a:solidFill>
                <a:latin typeface="Meiryo UI" panose="020B0604030504040204" pitchFamily="50" charset="-128"/>
                <a:ea typeface="Meiryo UI" panose="020B0604030504040204" pitchFamily="50" charset="-128"/>
              </a:endParaRPr>
            </a:p>
          </p:txBody>
        </p:sp>
      </p:grpSp>
      <p:sp>
        <p:nvSpPr>
          <p:cNvPr id="131" name="フリーフォーム 11">
            <a:extLst>
              <a:ext uri="{FF2B5EF4-FFF2-40B4-BE49-F238E27FC236}">
                <a16:creationId xmlns:a16="http://schemas.microsoft.com/office/drawing/2014/main" id="{3AFCB670-CD9A-4E26-9BEF-E62F18F85769}"/>
              </a:ext>
            </a:extLst>
          </p:cNvPr>
          <p:cNvSpPr/>
          <p:nvPr/>
        </p:nvSpPr>
        <p:spPr>
          <a:xfrm>
            <a:off x="8230594" y="2840519"/>
            <a:ext cx="1085387" cy="3588328"/>
          </a:xfrm>
          <a:custGeom>
            <a:avLst/>
            <a:gdLst>
              <a:gd name="connsiteX0" fmla="*/ 1562100 w 1562100"/>
              <a:gd name="connsiteY0" fmla="*/ 0 h 5295900"/>
              <a:gd name="connsiteX1" fmla="*/ 952500 w 1562100"/>
              <a:gd name="connsiteY1" fmla="*/ 1104900 h 5295900"/>
              <a:gd name="connsiteX2" fmla="*/ 647700 w 1562100"/>
              <a:gd name="connsiteY2" fmla="*/ 1993900 h 5295900"/>
              <a:gd name="connsiteX3" fmla="*/ 203200 w 1562100"/>
              <a:gd name="connsiteY3" fmla="*/ 2870200 h 5295900"/>
              <a:gd name="connsiteX4" fmla="*/ 0 w 1562100"/>
              <a:gd name="connsiteY4" fmla="*/ 3797300 h 5295900"/>
              <a:gd name="connsiteX5" fmla="*/ 114300 w 1562100"/>
              <a:gd name="connsiteY5" fmla="*/ 4470400 h 5295900"/>
              <a:gd name="connsiteX6" fmla="*/ 685800 w 1562100"/>
              <a:gd name="connsiteY6" fmla="*/ 4826000 h 5295900"/>
              <a:gd name="connsiteX7" fmla="*/ 1219200 w 1562100"/>
              <a:gd name="connsiteY7" fmla="*/ 5295900 h 5295900"/>
              <a:gd name="connsiteX0" fmla="*/ 1562100 w 1562100"/>
              <a:gd name="connsiteY0" fmla="*/ 0 h 5295900"/>
              <a:gd name="connsiteX1" fmla="*/ 952500 w 1562100"/>
              <a:gd name="connsiteY1" fmla="*/ 1104900 h 5295900"/>
              <a:gd name="connsiteX2" fmla="*/ 647700 w 1562100"/>
              <a:gd name="connsiteY2" fmla="*/ 1993900 h 5295900"/>
              <a:gd name="connsiteX3" fmla="*/ 203200 w 1562100"/>
              <a:gd name="connsiteY3" fmla="*/ 2870200 h 5295900"/>
              <a:gd name="connsiteX4" fmla="*/ 0 w 1562100"/>
              <a:gd name="connsiteY4" fmla="*/ 3797300 h 5295900"/>
              <a:gd name="connsiteX5" fmla="*/ 114300 w 1562100"/>
              <a:gd name="connsiteY5" fmla="*/ 4470400 h 5295900"/>
              <a:gd name="connsiteX6" fmla="*/ 685800 w 1562100"/>
              <a:gd name="connsiteY6" fmla="*/ 4826000 h 5295900"/>
              <a:gd name="connsiteX7" fmla="*/ 1219200 w 1562100"/>
              <a:gd name="connsiteY7" fmla="*/ 5295900 h 5295900"/>
              <a:gd name="connsiteX0" fmla="*/ 1562100 w 1562100"/>
              <a:gd name="connsiteY0" fmla="*/ 0 h 5295900"/>
              <a:gd name="connsiteX1" fmla="*/ 952500 w 1562100"/>
              <a:gd name="connsiteY1" fmla="*/ 1104900 h 5295900"/>
              <a:gd name="connsiteX2" fmla="*/ 647700 w 1562100"/>
              <a:gd name="connsiteY2" fmla="*/ 1993900 h 5295900"/>
              <a:gd name="connsiteX3" fmla="*/ 203200 w 1562100"/>
              <a:gd name="connsiteY3" fmla="*/ 2870200 h 5295900"/>
              <a:gd name="connsiteX4" fmla="*/ 0 w 1562100"/>
              <a:gd name="connsiteY4" fmla="*/ 3797300 h 5295900"/>
              <a:gd name="connsiteX5" fmla="*/ 114300 w 1562100"/>
              <a:gd name="connsiteY5" fmla="*/ 4470400 h 5295900"/>
              <a:gd name="connsiteX6" fmla="*/ 685800 w 1562100"/>
              <a:gd name="connsiteY6" fmla="*/ 4826000 h 5295900"/>
              <a:gd name="connsiteX7" fmla="*/ 1219200 w 1562100"/>
              <a:gd name="connsiteY7" fmla="*/ 5295900 h 5295900"/>
              <a:gd name="connsiteX0" fmla="*/ 1601889 w 1601889"/>
              <a:gd name="connsiteY0" fmla="*/ 0 h 5295900"/>
              <a:gd name="connsiteX1" fmla="*/ 992289 w 1601889"/>
              <a:gd name="connsiteY1" fmla="*/ 1104900 h 5295900"/>
              <a:gd name="connsiteX2" fmla="*/ 687489 w 1601889"/>
              <a:gd name="connsiteY2" fmla="*/ 1993900 h 5295900"/>
              <a:gd name="connsiteX3" fmla="*/ 242989 w 1601889"/>
              <a:gd name="connsiteY3" fmla="*/ 2870200 h 5295900"/>
              <a:gd name="connsiteX4" fmla="*/ 39789 w 1601889"/>
              <a:gd name="connsiteY4" fmla="*/ 3797300 h 5295900"/>
              <a:gd name="connsiteX5" fmla="*/ 154089 w 1601889"/>
              <a:gd name="connsiteY5" fmla="*/ 4470400 h 5295900"/>
              <a:gd name="connsiteX6" fmla="*/ 725589 w 1601889"/>
              <a:gd name="connsiteY6" fmla="*/ 4826000 h 5295900"/>
              <a:gd name="connsiteX7" fmla="*/ 1258989 w 1601889"/>
              <a:gd name="connsiteY7" fmla="*/ 5295900 h 529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889" h="5295900">
                <a:moveTo>
                  <a:pt x="1601889" y="0"/>
                </a:moveTo>
                <a:cubicBezTo>
                  <a:pt x="1398689" y="368300"/>
                  <a:pt x="1201839" y="571500"/>
                  <a:pt x="992289" y="1104900"/>
                </a:cubicBezTo>
                <a:lnTo>
                  <a:pt x="687489" y="1993900"/>
                </a:lnTo>
                <a:lnTo>
                  <a:pt x="242989" y="2870200"/>
                </a:lnTo>
                <a:lnTo>
                  <a:pt x="39789" y="3797300"/>
                </a:lnTo>
                <a:cubicBezTo>
                  <a:pt x="-30061" y="4053417"/>
                  <a:pt x="-17361" y="4277783"/>
                  <a:pt x="154089" y="4470400"/>
                </a:cubicBezTo>
                <a:lnTo>
                  <a:pt x="725589" y="4826000"/>
                </a:lnTo>
                <a:lnTo>
                  <a:pt x="1258989" y="5295900"/>
                </a:lnTo>
              </a:path>
            </a:pathLst>
          </a:custGeom>
          <a:noFill/>
          <a:ln w="57150" cap="flat" cmpd="sng" algn="ctr">
            <a:solidFill>
              <a:sysClr val="windowText" lastClr="000000"/>
            </a:solidFill>
            <a:prstDash val="sysDot"/>
            <a:miter lim="800000"/>
          </a:ln>
          <a:effectLst/>
        </p:spPr>
        <p:txBody>
          <a:bodyPr rtlCol="0" anchor="ctr"/>
          <a:lstStyle/>
          <a:p>
            <a:pPr algn="ctr" defTabSz="653156">
              <a:defRPr/>
            </a:pPr>
            <a:endParaRPr kumimoji="1" lang="ja-JP" altLang="en-US" sz="900" kern="0">
              <a:solidFill>
                <a:prstClr val="white"/>
              </a:solidFill>
              <a:latin typeface="Calibri" panose="020F0502020204030204"/>
              <a:ea typeface="游ゴシック" panose="020B0400000000000000" pitchFamily="50" charset="-128"/>
            </a:endParaRPr>
          </a:p>
        </p:txBody>
      </p:sp>
      <p:sp>
        <p:nvSpPr>
          <p:cNvPr id="132" name="テキスト ボックス 131">
            <a:extLst>
              <a:ext uri="{FF2B5EF4-FFF2-40B4-BE49-F238E27FC236}">
                <a16:creationId xmlns:a16="http://schemas.microsoft.com/office/drawing/2014/main" id="{F00DEE13-F5E3-43EF-B362-698D1B091035}"/>
              </a:ext>
            </a:extLst>
          </p:cNvPr>
          <p:cNvSpPr txBox="1"/>
          <p:nvPr/>
        </p:nvSpPr>
        <p:spPr>
          <a:xfrm>
            <a:off x="8094608" y="5047114"/>
            <a:ext cx="715065" cy="169277"/>
          </a:xfrm>
          <a:prstGeom prst="rect">
            <a:avLst/>
          </a:prstGeom>
          <a:solidFill>
            <a:sysClr val="window" lastClr="FFFFFF"/>
          </a:solidFill>
          <a:ln w="12700" cap="flat" cmpd="sng" algn="ctr">
            <a:solidFill>
              <a:sysClr val="windowText" lastClr="000000"/>
            </a:solidFill>
            <a:prstDash val="solid"/>
            <a:miter lim="800000"/>
          </a:ln>
          <a:effectLst>
            <a:softEdge rad="63500"/>
          </a:effectLst>
        </p:spPr>
        <p:txBody>
          <a:bodyPr wrap="square" rtlCol="0" anchor="ctr">
            <a:spAutoFit/>
          </a:bodyPr>
          <a:lstStyle/>
          <a:p>
            <a:pPr algn="ctr" defTabSz="653156">
              <a:lnSpc>
                <a:spcPts val="612"/>
              </a:lnSpc>
              <a:defRPr/>
            </a:pPr>
            <a:r>
              <a:rPr kumimoji="1" lang="ja-JP" altLang="en-US" sz="800" b="1" kern="0" dirty="0">
                <a:solidFill>
                  <a:prstClr val="black"/>
                </a:solidFill>
                <a:latin typeface="Meiryo UI" panose="020B0604030504040204" pitchFamily="50" charset="-128"/>
                <a:ea typeface="Meiryo UI" panose="020B0604030504040204" pitchFamily="50" charset="-128"/>
              </a:rPr>
              <a:t>堺東駅</a:t>
            </a:r>
          </a:p>
        </p:txBody>
      </p:sp>
      <p:sp>
        <p:nvSpPr>
          <p:cNvPr id="133" name="フリーフォーム 14">
            <a:extLst>
              <a:ext uri="{FF2B5EF4-FFF2-40B4-BE49-F238E27FC236}">
                <a16:creationId xmlns:a16="http://schemas.microsoft.com/office/drawing/2014/main" id="{00441A87-34E9-4A52-8B0F-9E69B24A76CB}"/>
              </a:ext>
            </a:extLst>
          </p:cNvPr>
          <p:cNvSpPr/>
          <p:nvPr/>
        </p:nvSpPr>
        <p:spPr>
          <a:xfrm>
            <a:off x="5661048" y="3953727"/>
            <a:ext cx="625485" cy="458760"/>
          </a:xfrm>
          <a:custGeom>
            <a:avLst/>
            <a:gdLst>
              <a:gd name="connsiteX0" fmla="*/ 0 w 901700"/>
              <a:gd name="connsiteY0" fmla="*/ 292100 h 660400"/>
              <a:gd name="connsiteX1" fmla="*/ 361950 w 901700"/>
              <a:gd name="connsiteY1" fmla="*/ 374650 h 660400"/>
              <a:gd name="connsiteX2" fmla="*/ 444500 w 901700"/>
              <a:gd name="connsiteY2" fmla="*/ 660400 h 660400"/>
              <a:gd name="connsiteX3" fmla="*/ 774700 w 901700"/>
              <a:gd name="connsiteY3" fmla="*/ 527050 h 660400"/>
              <a:gd name="connsiteX4" fmla="*/ 819150 w 901700"/>
              <a:gd name="connsiteY4" fmla="*/ 228600 h 660400"/>
              <a:gd name="connsiteX5" fmla="*/ 901700 w 901700"/>
              <a:gd name="connsiteY5" fmla="*/ 82550 h 660400"/>
              <a:gd name="connsiteX6" fmla="*/ 603250 w 901700"/>
              <a:gd name="connsiteY6" fmla="*/ 0 h 660400"/>
              <a:gd name="connsiteX7" fmla="*/ 520700 w 901700"/>
              <a:gd name="connsiteY7" fmla="*/ 127000 h 660400"/>
              <a:gd name="connsiteX8" fmla="*/ 577850 w 901700"/>
              <a:gd name="connsiteY8" fmla="*/ 317500 h 660400"/>
              <a:gd name="connsiteX9" fmla="*/ 596900 w 901700"/>
              <a:gd name="connsiteY9" fmla="*/ 393700 h 660400"/>
              <a:gd name="connsiteX10" fmla="*/ 63500 w 901700"/>
              <a:gd name="connsiteY10" fmla="*/ 190500 h 660400"/>
              <a:gd name="connsiteX0" fmla="*/ 0 w 901700"/>
              <a:gd name="connsiteY0" fmla="*/ 292100 h 660400"/>
              <a:gd name="connsiteX1" fmla="*/ 361950 w 901700"/>
              <a:gd name="connsiteY1" fmla="*/ 374650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77850 w 901700"/>
              <a:gd name="connsiteY8" fmla="*/ 317500 h 660400"/>
              <a:gd name="connsiteX9" fmla="*/ 596900 w 901700"/>
              <a:gd name="connsiteY9" fmla="*/ 393700 h 660400"/>
              <a:gd name="connsiteX10" fmla="*/ 63500 w 901700"/>
              <a:gd name="connsiteY10" fmla="*/ 190500 h 660400"/>
              <a:gd name="connsiteX0" fmla="*/ 0 w 901700"/>
              <a:gd name="connsiteY0" fmla="*/ 292100 h 660400"/>
              <a:gd name="connsiteX1" fmla="*/ 361950 w 901700"/>
              <a:gd name="connsiteY1" fmla="*/ 374650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77850 w 901700"/>
              <a:gd name="connsiteY8" fmla="*/ 317500 h 660400"/>
              <a:gd name="connsiteX9" fmla="*/ 596900 w 901700"/>
              <a:gd name="connsiteY9" fmla="*/ 393700 h 660400"/>
              <a:gd name="connsiteX10" fmla="*/ 63500 w 901700"/>
              <a:gd name="connsiteY10" fmla="*/ 190500 h 660400"/>
              <a:gd name="connsiteX0" fmla="*/ 0 w 901700"/>
              <a:gd name="connsiteY0" fmla="*/ 292100 h 660400"/>
              <a:gd name="connsiteX1" fmla="*/ 361950 w 901700"/>
              <a:gd name="connsiteY1" fmla="*/ 374650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77850 w 901700"/>
              <a:gd name="connsiteY8" fmla="*/ 317500 h 660400"/>
              <a:gd name="connsiteX9" fmla="*/ 596900 w 901700"/>
              <a:gd name="connsiteY9" fmla="*/ 393700 h 660400"/>
              <a:gd name="connsiteX10" fmla="*/ 63500 w 901700"/>
              <a:gd name="connsiteY10" fmla="*/ 190500 h 660400"/>
              <a:gd name="connsiteX0" fmla="*/ 0 w 901700"/>
              <a:gd name="connsiteY0" fmla="*/ 292100 h 660400"/>
              <a:gd name="connsiteX1" fmla="*/ 361950 w 901700"/>
              <a:gd name="connsiteY1" fmla="*/ 374650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77850 w 901700"/>
              <a:gd name="connsiteY8" fmla="*/ 317500 h 660400"/>
              <a:gd name="connsiteX9" fmla="*/ 596900 w 901700"/>
              <a:gd name="connsiteY9" fmla="*/ 393700 h 660400"/>
              <a:gd name="connsiteX10" fmla="*/ 63500 w 901700"/>
              <a:gd name="connsiteY10" fmla="*/ 190500 h 660400"/>
              <a:gd name="connsiteX0" fmla="*/ 0 w 901700"/>
              <a:gd name="connsiteY0" fmla="*/ 292100 h 660400"/>
              <a:gd name="connsiteX1" fmla="*/ 361950 w 901700"/>
              <a:gd name="connsiteY1" fmla="*/ 374650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77850 w 901700"/>
              <a:gd name="connsiteY8" fmla="*/ 317500 h 660400"/>
              <a:gd name="connsiteX9" fmla="*/ 596900 w 901700"/>
              <a:gd name="connsiteY9" fmla="*/ 393700 h 660400"/>
              <a:gd name="connsiteX10" fmla="*/ 63500 w 901700"/>
              <a:gd name="connsiteY10" fmla="*/ 190500 h 660400"/>
              <a:gd name="connsiteX0" fmla="*/ 0 w 901700"/>
              <a:gd name="connsiteY0" fmla="*/ 292100 h 660400"/>
              <a:gd name="connsiteX1" fmla="*/ 345282 w 901700"/>
              <a:gd name="connsiteY1" fmla="*/ 388938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77850 w 901700"/>
              <a:gd name="connsiteY8" fmla="*/ 317500 h 660400"/>
              <a:gd name="connsiteX9" fmla="*/ 596900 w 901700"/>
              <a:gd name="connsiteY9" fmla="*/ 393700 h 660400"/>
              <a:gd name="connsiteX10" fmla="*/ 63500 w 901700"/>
              <a:gd name="connsiteY10" fmla="*/ 190500 h 660400"/>
              <a:gd name="connsiteX0" fmla="*/ 0 w 901700"/>
              <a:gd name="connsiteY0" fmla="*/ 292100 h 660400"/>
              <a:gd name="connsiteX1" fmla="*/ 345282 w 901700"/>
              <a:gd name="connsiteY1" fmla="*/ 388938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77850 w 901700"/>
              <a:gd name="connsiteY8" fmla="*/ 317500 h 660400"/>
              <a:gd name="connsiteX9" fmla="*/ 625475 w 901700"/>
              <a:gd name="connsiteY9" fmla="*/ 362744 h 660400"/>
              <a:gd name="connsiteX10" fmla="*/ 63500 w 901700"/>
              <a:gd name="connsiteY10" fmla="*/ 190500 h 660400"/>
              <a:gd name="connsiteX0" fmla="*/ 0 w 901700"/>
              <a:gd name="connsiteY0" fmla="*/ 292100 h 660400"/>
              <a:gd name="connsiteX1" fmla="*/ 345282 w 901700"/>
              <a:gd name="connsiteY1" fmla="*/ 388938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80231 w 901700"/>
              <a:gd name="connsiteY8" fmla="*/ 291306 h 660400"/>
              <a:gd name="connsiteX9" fmla="*/ 625475 w 901700"/>
              <a:gd name="connsiteY9" fmla="*/ 362744 h 660400"/>
              <a:gd name="connsiteX10" fmla="*/ 63500 w 901700"/>
              <a:gd name="connsiteY10" fmla="*/ 190500 h 660400"/>
              <a:gd name="connsiteX0" fmla="*/ 0 w 901700"/>
              <a:gd name="connsiteY0" fmla="*/ 292100 h 660400"/>
              <a:gd name="connsiteX1" fmla="*/ 345282 w 901700"/>
              <a:gd name="connsiteY1" fmla="*/ 388938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520700 w 901700"/>
              <a:gd name="connsiteY7" fmla="*/ 127000 h 660400"/>
              <a:gd name="connsiteX8" fmla="*/ 580231 w 901700"/>
              <a:gd name="connsiteY8" fmla="*/ 291306 h 660400"/>
              <a:gd name="connsiteX9" fmla="*/ 625475 w 901700"/>
              <a:gd name="connsiteY9" fmla="*/ 362744 h 660400"/>
              <a:gd name="connsiteX10" fmla="*/ 63500 w 901700"/>
              <a:gd name="connsiteY10" fmla="*/ 190500 h 660400"/>
              <a:gd name="connsiteX0" fmla="*/ 0 w 901700"/>
              <a:gd name="connsiteY0" fmla="*/ 292100 h 660400"/>
              <a:gd name="connsiteX1" fmla="*/ 345282 w 901700"/>
              <a:gd name="connsiteY1" fmla="*/ 388938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499269 w 901700"/>
              <a:gd name="connsiteY7" fmla="*/ 93662 h 660400"/>
              <a:gd name="connsiteX8" fmla="*/ 580231 w 901700"/>
              <a:gd name="connsiteY8" fmla="*/ 291306 h 660400"/>
              <a:gd name="connsiteX9" fmla="*/ 625475 w 901700"/>
              <a:gd name="connsiteY9" fmla="*/ 362744 h 660400"/>
              <a:gd name="connsiteX10" fmla="*/ 63500 w 901700"/>
              <a:gd name="connsiteY10" fmla="*/ 190500 h 660400"/>
              <a:gd name="connsiteX0" fmla="*/ 0 w 901700"/>
              <a:gd name="connsiteY0" fmla="*/ 292100 h 660400"/>
              <a:gd name="connsiteX1" fmla="*/ 345282 w 901700"/>
              <a:gd name="connsiteY1" fmla="*/ 388938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499269 w 901700"/>
              <a:gd name="connsiteY7" fmla="*/ 93662 h 660400"/>
              <a:gd name="connsiteX8" fmla="*/ 580231 w 901700"/>
              <a:gd name="connsiteY8" fmla="*/ 291306 h 660400"/>
              <a:gd name="connsiteX9" fmla="*/ 625475 w 901700"/>
              <a:gd name="connsiteY9" fmla="*/ 362744 h 660400"/>
              <a:gd name="connsiteX10" fmla="*/ 63500 w 901700"/>
              <a:gd name="connsiteY10" fmla="*/ 190500 h 660400"/>
              <a:gd name="connsiteX0" fmla="*/ 0 w 901700"/>
              <a:gd name="connsiteY0" fmla="*/ 292100 h 660400"/>
              <a:gd name="connsiteX1" fmla="*/ 345282 w 901700"/>
              <a:gd name="connsiteY1" fmla="*/ 388938 h 660400"/>
              <a:gd name="connsiteX2" fmla="*/ 444500 w 901700"/>
              <a:gd name="connsiteY2" fmla="*/ 660400 h 660400"/>
              <a:gd name="connsiteX3" fmla="*/ 774700 w 901700"/>
              <a:gd name="connsiteY3" fmla="*/ 527050 h 660400"/>
              <a:gd name="connsiteX4" fmla="*/ 835819 w 901700"/>
              <a:gd name="connsiteY4" fmla="*/ 264318 h 660400"/>
              <a:gd name="connsiteX5" fmla="*/ 901700 w 901700"/>
              <a:gd name="connsiteY5" fmla="*/ 82550 h 660400"/>
              <a:gd name="connsiteX6" fmla="*/ 603250 w 901700"/>
              <a:gd name="connsiteY6" fmla="*/ 0 h 660400"/>
              <a:gd name="connsiteX7" fmla="*/ 499269 w 901700"/>
              <a:gd name="connsiteY7" fmla="*/ 93662 h 660400"/>
              <a:gd name="connsiteX8" fmla="*/ 580231 w 901700"/>
              <a:gd name="connsiteY8" fmla="*/ 291306 h 660400"/>
              <a:gd name="connsiteX9" fmla="*/ 625475 w 901700"/>
              <a:gd name="connsiteY9" fmla="*/ 362744 h 660400"/>
              <a:gd name="connsiteX10" fmla="*/ 63500 w 901700"/>
              <a:gd name="connsiteY10" fmla="*/ 190500 h 660400"/>
              <a:gd name="connsiteX0" fmla="*/ 0 w 901700"/>
              <a:gd name="connsiteY0" fmla="*/ 308769 h 677069"/>
              <a:gd name="connsiteX1" fmla="*/ 345282 w 901700"/>
              <a:gd name="connsiteY1" fmla="*/ 405607 h 677069"/>
              <a:gd name="connsiteX2" fmla="*/ 444500 w 901700"/>
              <a:gd name="connsiteY2" fmla="*/ 677069 h 677069"/>
              <a:gd name="connsiteX3" fmla="*/ 774700 w 901700"/>
              <a:gd name="connsiteY3" fmla="*/ 543719 h 677069"/>
              <a:gd name="connsiteX4" fmla="*/ 835819 w 901700"/>
              <a:gd name="connsiteY4" fmla="*/ 280987 h 677069"/>
              <a:gd name="connsiteX5" fmla="*/ 901700 w 901700"/>
              <a:gd name="connsiteY5" fmla="*/ 99219 h 677069"/>
              <a:gd name="connsiteX6" fmla="*/ 653256 w 901700"/>
              <a:gd name="connsiteY6" fmla="*/ 0 h 677069"/>
              <a:gd name="connsiteX7" fmla="*/ 499269 w 901700"/>
              <a:gd name="connsiteY7" fmla="*/ 110331 h 677069"/>
              <a:gd name="connsiteX8" fmla="*/ 580231 w 901700"/>
              <a:gd name="connsiteY8" fmla="*/ 307975 h 677069"/>
              <a:gd name="connsiteX9" fmla="*/ 625475 w 901700"/>
              <a:gd name="connsiteY9" fmla="*/ 379413 h 677069"/>
              <a:gd name="connsiteX10" fmla="*/ 63500 w 901700"/>
              <a:gd name="connsiteY10" fmla="*/ 207169 h 677069"/>
              <a:gd name="connsiteX0" fmla="*/ 0 w 901700"/>
              <a:gd name="connsiteY0" fmla="*/ 308769 h 677069"/>
              <a:gd name="connsiteX1" fmla="*/ 345282 w 901700"/>
              <a:gd name="connsiteY1" fmla="*/ 405607 h 677069"/>
              <a:gd name="connsiteX2" fmla="*/ 444500 w 901700"/>
              <a:gd name="connsiteY2" fmla="*/ 677069 h 677069"/>
              <a:gd name="connsiteX3" fmla="*/ 774700 w 901700"/>
              <a:gd name="connsiteY3" fmla="*/ 543719 h 677069"/>
              <a:gd name="connsiteX4" fmla="*/ 835819 w 901700"/>
              <a:gd name="connsiteY4" fmla="*/ 280987 h 677069"/>
              <a:gd name="connsiteX5" fmla="*/ 901700 w 901700"/>
              <a:gd name="connsiteY5" fmla="*/ 99219 h 677069"/>
              <a:gd name="connsiteX6" fmla="*/ 653256 w 901700"/>
              <a:gd name="connsiteY6" fmla="*/ 0 h 677069"/>
              <a:gd name="connsiteX7" fmla="*/ 499269 w 901700"/>
              <a:gd name="connsiteY7" fmla="*/ 110331 h 677069"/>
              <a:gd name="connsiteX8" fmla="*/ 580231 w 901700"/>
              <a:gd name="connsiteY8" fmla="*/ 307975 h 677069"/>
              <a:gd name="connsiteX9" fmla="*/ 625475 w 901700"/>
              <a:gd name="connsiteY9" fmla="*/ 379413 h 677069"/>
              <a:gd name="connsiteX10" fmla="*/ 63500 w 901700"/>
              <a:gd name="connsiteY10" fmla="*/ 207169 h 677069"/>
              <a:gd name="connsiteX0" fmla="*/ 0 w 901700"/>
              <a:gd name="connsiteY0" fmla="*/ 308769 h 677069"/>
              <a:gd name="connsiteX1" fmla="*/ 345282 w 901700"/>
              <a:gd name="connsiteY1" fmla="*/ 405607 h 677069"/>
              <a:gd name="connsiteX2" fmla="*/ 444500 w 901700"/>
              <a:gd name="connsiteY2" fmla="*/ 677069 h 677069"/>
              <a:gd name="connsiteX3" fmla="*/ 774700 w 901700"/>
              <a:gd name="connsiteY3" fmla="*/ 543719 h 677069"/>
              <a:gd name="connsiteX4" fmla="*/ 835819 w 901700"/>
              <a:gd name="connsiteY4" fmla="*/ 280987 h 677069"/>
              <a:gd name="connsiteX5" fmla="*/ 901700 w 901700"/>
              <a:gd name="connsiteY5" fmla="*/ 99219 h 677069"/>
              <a:gd name="connsiteX6" fmla="*/ 653256 w 901700"/>
              <a:gd name="connsiteY6" fmla="*/ 0 h 677069"/>
              <a:gd name="connsiteX7" fmla="*/ 499269 w 901700"/>
              <a:gd name="connsiteY7" fmla="*/ 110331 h 677069"/>
              <a:gd name="connsiteX8" fmla="*/ 580231 w 901700"/>
              <a:gd name="connsiteY8" fmla="*/ 307975 h 677069"/>
              <a:gd name="connsiteX9" fmla="*/ 625475 w 901700"/>
              <a:gd name="connsiteY9" fmla="*/ 379413 h 677069"/>
              <a:gd name="connsiteX10" fmla="*/ 63500 w 901700"/>
              <a:gd name="connsiteY10" fmla="*/ 207169 h 677069"/>
              <a:gd name="connsiteX0" fmla="*/ 0 w 923132"/>
              <a:gd name="connsiteY0" fmla="*/ 308769 h 677069"/>
              <a:gd name="connsiteX1" fmla="*/ 345282 w 923132"/>
              <a:gd name="connsiteY1" fmla="*/ 405607 h 677069"/>
              <a:gd name="connsiteX2" fmla="*/ 444500 w 923132"/>
              <a:gd name="connsiteY2" fmla="*/ 677069 h 677069"/>
              <a:gd name="connsiteX3" fmla="*/ 774700 w 923132"/>
              <a:gd name="connsiteY3" fmla="*/ 543719 h 677069"/>
              <a:gd name="connsiteX4" fmla="*/ 835819 w 923132"/>
              <a:gd name="connsiteY4" fmla="*/ 280987 h 677069"/>
              <a:gd name="connsiteX5" fmla="*/ 923132 w 923132"/>
              <a:gd name="connsiteY5" fmla="*/ 99219 h 677069"/>
              <a:gd name="connsiteX6" fmla="*/ 653256 w 923132"/>
              <a:gd name="connsiteY6" fmla="*/ 0 h 677069"/>
              <a:gd name="connsiteX7" fmla="*/ 499269 w 923132"/>
              <a:gd name="connsiteY7" fmla="*/ 110331 h 677069"/>
              <a:gd name="connsiteX8" fmla="*/ 580231 w 923132"/>
              <a:gd name="connsiteY8" fmla="*/ 307975 h 677069"/>
              <a:gd name="connsiteX9" fmla="*/ 625475 w 923132"/>
              <a:gd name="connsiteY9" fmla="*/ 379413 h 677069"/>
              <a:gd name="connsiteX10" fmla="*/ 63500 w 923132"/>
              <a:gd name="connsiteY10" fmla="*/ 207169 h 677069"/>
              <a:gd name="connsiteX0" fmla="*/ 0 w 923132"/>
              <a:gd name="connsiteY0" fmla="*/ 308769 h 677069"/>
              <a:gd name="connsiteX1" fmla="*/ 345282 w 923132"/>
              <a:gd name="connsiteY1" fmla="*/ 405607 h 677069"/>
              <a:gd name="connsiteX2" fmla="*/ 444500 w 923132"/>
              <a:gd name="connsiteY2" fmla="*/ 677069 h 677069"/>
              <a:gd name="connsiteX3" fmla="*/ 774700 w 923132"/>
              <a:gd name="connsiteY3" fmla="*/ 543719 h 677069"/>
              <a:gd name="connsiteX4" fmla="*/ 835819 w 923132"/>
              <a:gd name="connsiteY4" fmla="*/ 280987 h 677069"/>
              <a:gd name="connsiteX5" fmla="*/ 923132 w 923132"/>
              <a:gd name="connsiteY5" fmla="*/ 99219 h 677069"/>
              <a:gd name="connsiteX6" fmla="*/ 653256 w 923132"/>
              <a:gd name="connsiteY6" fmla="*/ 0 h 677069"/>
              <a:gd name="connsiteX7" fmla="*/ 499269 w 923132"/>
              <a:gd name="connsiteY7" fmla="*/ 110331 h 677069"/>
              <a:gd name="connsiteX8" fmla="*/ 580231 w 923132"/>
              <a:gd name="connsiteY8" fmla="*/ 307975 h 677069"/>
              <a:gd name="connsiteX9" fmla="*/ 625475 w 923132"/>
              <a:gd name="connsiteY9" fmla="*/ 379413 h 677069"/>
              <a:gd name="connsiteX10" fmla="*/ 63500 w 923132"/>
              <a:gd name="connsiteY10" fmla="*/ 207169 h 677069"/>
              <a:gd name="connsiteX0" fmla="*/ 0 w 923132"/>
              <a:gd name="connsiteY0" fmla="*/ 308769 h 677069"/>
              <a:gd name="connsiteX1" fmla="*/ 345282 w 923132"/>
              <a:gd name="connsiteY1" fmla="*/ 405607 h 677069"/>
              <a:gd name="connsiteX2" fmla="*/ 444500 w 923132"/>
              <a:gd name="connsiteY2" fmla="*/ 677069 h 677069"/>
              <a:gd name="connsiteX3" fmla="*/ 774700 w 923132"/>
              <a:gd name="connsiteY3" fmla="*/ 543719 h 677069"/>
              <a:gd name="connsiteX4" fmla="*/ 835819 w 923132"/>
              <a:gd name="connsiteY4" fmla="*/ 280987 h 677069"/>
              <a:gd name="connsiteX5" fmla="*/ 923132 w 923132"/>
              <a:gd name="connsiteY5" fmla="*/ 99219 h 677069"/>
              <a:gd name="connsiteX6" fmla="*/ 653256 w 923132"/>
              <a:gd name="connsiteY6" fmla="*/ 0 h 677069"/>
              <a:gd name="connsiteX7" fmla="*/ 499269 w 923132"/>
              <a:gd name="connsiteY7" fmla="*/ 110331 h 677069"/>
              <a:gd name="connsiteX8" fmla="*/ 580231 w 923132"/>
              <a:gd name="connsiteY8" fmla="*/ 307975 h 677069"/>
              <a:gd name="connsiteX9" fmla="*/ 625475 w 923132"/>
              <a:gd name="connsiteY9" fmla="*/ 379413 h 677069"/>
              <a:gd name="connsiteX10" fmla="*/ 63500 w 923132"/>
              <a:gd name="connsiteY10" fmla="*/ 207169 h 677069"/>
              <a:gd name="connsiteX0" fmla="*/ 0 w 923132"/>
              <a:gd name="connsiteY0" fmla="*/ 308769 h 677069"/>
              <a:gd name="connsiteX1" fmla="*/ 345282 w 923132"/>
              <a:gd name="connsiteY1" fmla="*/ 405607 h 677069"/>
              <a:gd name="connsiteX2" fmla="*/ 444500 w 923132"/>
              <a:gd name="connsiteY2" fmla="*/ 677069 h 677069"/>
              <a:gd name="connsiteX3" fmla="*/ 774700 w 923132"/>
              <a:gd name="connsiteY3" fmla="*/ 543719 h 677069"/>
              <a:gd name="connsiteX4" fmla="*/ 835819 w 923132"/>
              <a:gd name="connsiteY4" fmla="*/ 280987 h 677069"/>
              <a:gd name="connsiteX5" fmla="*/ 923132 w 923132"/>
              <a:gd name="connsiteY5" fmla="*/ 99219 h 677069"/>
              <a:gd name="connsiteX6" fmla="*/ 653256 w 923132"/>
              <a:gd name="connsiteY6" fmla="*/ 0 h 677069"/>
              <a:gd name="connsiteX7" fmla="*/ 499269 w 923132"/>
              <a:gd name="connsiteY7" fmla="*/ 110331 h 677069"/>
              <a:gd name="connsiteX8" fmla="*/ 580231 w 923132"/>
              <a:gd name="connsiteY8" fmla="*/ 307975 h 677069"/>
              <a:gd name="connsiteX9" fmla="*/ 625475 w 923132"/>
              <a:gd name="connsiteY9" fmla="*/ 379413 h 677069"/>
              <a:gd name="connsiteX10" fmla="*/ 63500 w 923132"/>
              <a:gd name="connsiteY10" fmla="*/ 207169 h 677069"/>
              <a:gd name="connsiteX11" fmla="*/ 0 w 923132"/>
              <a:gd name="connsiteY11" fmla="*/ 308769 h 67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32" h="677069">
                <a:moveTo>
                  <a:pt x="0" y="308769"/>
                </a:moveTo>
                <a:lnTo>
                  <a:pt x="345282" y="405607"/>
                </a:lnTo>
                <a:cubicBezTo>
                  <a:pt x="372799" y="500857"/>
                  <a:pt x="395552" y="567532"/>
                  <a:pt x="444500" y="677069"/>
                </a:cubicBezTo>
                <a:cubicBezTo>
                  <a:pt x="573617" y="661194"/>
                  <a:pt x="671776" y="652463"/>
                  <a:pt x="774700" y="543719"/>
                </a:cubicBezTo>
                <a:cubicBezTo>
                  <a:pt x="795073" y="456142"/>
                  <a:pt x="841640" y="394757"/>
                  <a:pt x="835819" y="280987"/>
                </a:cubicBezTo>
                <a:cubicBezTo>
                  <a:pt x="833966" y="218017"/>
                  <a:pt x="860691" y="178858"/>
                  <a:pt x="923132" y="99219"/>
                </a:cubicBezTo>
                <a:cubicBezTo>
                  <a:pt x="840317" y="66146"/>
                  <a:pt x="762265" y="25929"/>
                  <a:pt x="653256" y="0"/>
                </a:cubicBezTo>
                <a:cubicBezTo>
                  <a:pt x="559065" y="33602"/>
                  <a:pt x="512498" y="38629"/>
                  <a:pt x="499269" y="110331"/>
                </a:cubicBezTo>
                <a:cubicBezTo>
                  <a:pt x="495301" y="184150"/>
                  <a:pt x="538955" y="248444"/>
                  <a:pt x="580231" y="307975"/>
                </a:cubicBezTo>
                <a:lnTo>
                  <a:pt x="625475" y="379413"/>
                </a:lnTo>
                <a:lnTo>
                  <a:pt x="63500" y="207169"/>
                </a:lnTo>
                <a:lnTo>
                  <a:pt x="0" y="308769"/>
                </a:lnTo>
                <a:close/>
              </a:path>
            </a:pathLst>
          </a:custGeom>
          <a:solidFill>
            <a:srgbClr val="FFC000">
              <a:lumMod val="60000"/>
              <a:lumOff val="40000"/>
              <a:alpha val="50000"/>
            </a:srgbClr>
          </a:solidFill>
          <a:ln w="38100" cap="flat" cmpd="sng" algn="ctr">
            <a:solidFill>
              <a:srgbClr val="FFC000">
                <a:lumMod val="60000"/>
                <a:lumOff val="40000"/>
              </a:srgbClr>
            </a:solidFill>
            <a:prstDash val="solid"/>
            <a:miter lim="800000"/>
          </a:ln>
          <a:effectLst/>
        </p:spPr>
        <p:txBody>
          <a:bodyPr rtlCol="0" anchor="ctr"/>
          <a:lstStyle/>
          <a:p>
            <a:pPr algn="ctr" defTabSz="653156">
              <a:defRPr/>
            </a:pPr>
            <a:endParaRPr kumimoji="1" lang="ja-JP" altLang="en-US" sz="900" kern="0">
              <a:solidFill>
                <a:prstClr val="white"/>
              </a:solidFill>
              <a:latin typeface="Calibri" panose="020F0502020204030204"/>
              <a:ea typeface="游ゴシック" panose="020B0400000000000000" pitchFamily="50" charset="-128"/>
            </a:endParaRPr>
          </a:p>
        </p:txBody>
      </p:sp>
      <p:sp>
        <p:nvSpPr>
          <p:cNvPr id="134" name="テキスト ボックス 133">
            <a:extLst>
              <a:ext uri="{FF2B5EF4-FFF2-40B4-BE49-F238E27FC236}">
                <a16:creationId xmlns:a16="http://schemas.microsoft.com/office/drawing/2014/main" id="{16B38A70-DD99-4EB2-BC54-2C58D376DDDC}"/>
              </a:ext>
            </a:extLst>
          </p:cNvPr>
          <p:cNvSpPr txBox="1"/>
          <p:nvPr/>
        </p:nvSpPr>
        <p:spPr>
          <a:xfrm>
            <a:off x="5421095" y="3611711"/>
            <a:ext cx="689410" cy="438884"/>
          </a:xfrm>
          <a:prstGeom prst="rect">
            <a:avLst/>
          </a:prstGeom>
          <a:solidFill>
            <a:srgbClr val="FFC000">
              <a:lumMod val="60000"/>
              <a:lumOff val="40000"/>
            </a:srgbClr>
          </a:solidFill>
          <a:ln w="12700" cap="flat" cmpd="sng" algn="ctr">
            <a:solidFill>
              <a:srgbClr val="ED7D31"/>
            </a:solidFill>
            <a:prstDash val="solid"/>
            <a:miter lim="800000"/>
          </a:ln>
          <a:effectLst>
            <a:softEdge rad="63500"/>
          </a:effectLst>
        </p:spPr>
        <p:txBody>
          <a:bodyPr wrap="square" rtlCol="0" anchor="ctr">
            <a:spAutoFit/>
          </a:bodyPr>
          <a:lstStyle/>
          <a:p>
            <a:pPr algn="ctr" defTabSz="653156">
              <a:defRPr/>
            </a:pPr>
            <a:r>
              <a:rPr lang="ja-JP" altLang="en-US" sz="800" b="1" kern="0" dirty="0">
                <a:solidFill>
                  <a:prstClr val="black"/>
                </a:solidFill>
                <a:latin typeface="Meiryo UI" panose="020B0604030504040204" pitchFamily="50" charset="-128"/>
                <a:ea typeface="Meiryo UI" panose="020B0604030504040204" pitchFamily="50" charset="-128"/>
              </a:rPr>
              <a:t>堺旧港</a:t>
            </a:r>
            <a:endParaRPr lang="en-US" altLang="ja-JP" sz="800" b="1" kern="0" dirty="0">
              <a:solidFill>
                <a:prstClr val="black"/>
              </a:solidFill>
              <a:latin typeface="Meiryo UI" panose="020B0604030504040204" pitchFamily="50" charset="-128"/>
              <a:ea typeface="Meiryo UI" panose="020B0604030504040204" pitchFamily="50" charset="-128"/>
            </a:endParaRPr>
          </a:p>
          <a:p>
            <a:pPr algn="ctr" defTabSz="653156">
              <a:defRPr/>
            </a:pPr>
            <a:r>
              <a:rPr lang="ja-JP" altLang="en-US" sz="800" b="1" kern="0" dirty="0">
                <a:solidFill>
                  <a:prstClr val="black"/>
                </a:solidFill>
                <a:latin typeface="Meiryo UI" panose="020B0604030504040204" pitchFamily="50" charset="-128"/>
                <a:ea typeface="Meiryo UI" panose="020B0604030504040204" pitchFamily="50" charset="-128"/>
              </a:rPr>
              <a:t>エリア</a:t>
            </a:r>
          </a:p>
        </p:txBody>
      </p:sp>
      <p:sp>
        <p:nvSpPr>
          <p:cNvPr id="135" name="テキスト ボックス 134">
            <a:extLst>
              <a:ext uri="{FF2B5EF4-FFF2-40B4-BE49-F238E27FC236}">
                <a16:creationId xmlns:a16="http://schemas.microsoft.com/office/drawing/2014/main" id="{88048EEA-857E-4D8C-A989-DDE8F5EB8650}"/>
              </a:ext>
            </a:extLst>
          </p:cNvPr>
          <p:cNvSpPr txBox="1"/>
          <p:nvPr/>
        </p:nvSpPr>
        <p:spPr>
          <a:xfrm rot="17800777">
            <a:off x="8138239" y="4348265"/>
            <a:ext cx="633507" cy="200055"/>
          </a:xfrm>
          <a:prstGeom prst="rect">
            <a:avLst/>
          </a:prstGeom>
          <a:solidFill>
            <a:sysClr val="window" lastClr="FFFFFF"/>
          </a:solidFill>
          <a:ln w="12700" cap="flat" cmpd="sng" algn="ctr">
            <a:solidFill>
              <a:sysClr val="windowText" lastClr="000000"/>
            </a:solidFill>
            <a:prstDash val="solid"/>
            <a:miter lim="800000"/>
          </a:ln>
          <a:effectLst>
            <a:softEdge rad="63500"/>
          </a:effectLst>
        </p:spPr>
        <p:txBody>
          <a:bodyPr wrap="none" rtlCol="0" anchor="ctr" anchorCtr="0">
            <a:spAutoFit/>
          </a:bodyPr>
          <a:lstStyle/>
          <a:p>
            <a:pPr algn="ctr" defTabSz="653156">
              <a:defRPr/>
            </a:pPr>
            <a:r>
              <a:rPr lang="ja-JP" altLang="en-US" sz="700" b="1" kern="0" dirty="0">
                <a:solidFill>
                  <a:prstClr val="black"/>
                </a:solidFill>
                <a:latin typeface="Meiryo UI" panose="020B0604030504040204" pitchFamily="50" charset="-128"/>
                <a:ea typeface="Meiryo UI" panose="020B0604030504040204" pitchFamily="50" charset="-128"/>
              </a:rPr>
              <a:t>南海高野線</a:t>
            </a:r>
            <a:endParaRPr lang="en-US" altLang="ja-JP" sz="700" b="1" kern="0" dirty="0">
              <a:solidFill>
                <a:prstClr val="black"/>
              </a:solidFill>
              <a:latin typeface="Meiryo UI" panose="020B0604030504040204" pitchFamily="50" charset="-128"/>
              <a:ea typeface="Meiryo UI" panose="020B0604030504040204" pitchFamily="50" charset="-128"/>
            </a:endParaRPr>
          </a:p>
        </p:txBody>
      </p:sp>
      <p:sp>
        <p:nvSpPr>
          <p:cNvPr id="136" name="フリーフォーム 18">
            <a:extLst>
              <a:ext uri="{FF2B5EF4-FFF2-40B4-BE49-F238E27FC236}">
                <a16:creationId xmlns:a16="http://schemas.microsoft.com/office/drawing/2014/main" id="{68A3C96D-85F9-4613-85A2-3EB912CD57FD}"/>
              </a:ext>
            </a:extLst>
          </p:cNvPr>
          <p:cNvSpPr/>
          <p:nvPr/>
        </p:nvSpPr>
        <p:spPr>
          <a:xfrm rot="5400000">
            <a:off x="6014036" y="3628718"/>
            <a:ext cx="2601302" cy="1929862"/>
          </a:xfrm>
          <a:custGeom>
            <a:avLst/>
            <a:gdLst>
              <a:gd name="connsiteX0" fmla="*/ 0 w 876300"/>
              <a:gd name="connsiteY0" fmla="*/ 0 h 523875"/>
              <a:gd name="connsiteX1" fmla="*/ 447675 w 876300"/>
              <a:gd name="connsiteY1" fmla="*/ 180975 h 523875"/>
              <a:gd name="connsiteX2" fmla="*/ 876300 w 876300"/>
              <a:gd name="connsiteY2" fmla="*/ 523875 h 523875"/>
              <a:gd name="connsiteX0" fmla="*/ 0 w 885825"/>
              <a:gd name="connsiteY0" fmla="*/ 0 h 571500"/>
              <a:gd name="connsiteX1" fmla="*/ 457200 w 885825"/>
              <a:gd name="connsiteY1" fmla="*/ 228600 h 571500"/>
              <a:gd name="connsiteX2" fmla="*/ 885825 w 885825"/>
              <a:gd name="connsiteY2" fmla="*/ 571500 h 571500"/>
              <a:gd name="connsiteX0" fmla="*/ 0 w 1038225"/>
              <a:gd name="connsiteY0" fmla="*/ 0 h 666750"/>
              <a:gd name="connsiteX1" fmla="*/ 457200 w 1038225"/>
              <a:gd name="connsiteY1" fmla="*/ 228600 h 666750"/>
              <a:gd name="connsiteX2" fmla="*/ 1038225 w 1038225"/>
              <a:gd name="connsiteY2" fmla="*/ 666750 h 666750"/>
              <a:gd name="connsiteX0" fmla="*/ 0 w 4038597"/>
              <a:gd name="connsiteY0" fmla="*/ 0 h 3209926"/>
              <a:gd name="connsiteX1" fmla="*/ 3457572 w 4038597"/>
              <a:gd name="connsiteY1" fmla="*/ 2771776 h 3209926"/>
              <a:gd name="connsiteX2" fmla="*/ 4038597 w 4038597"/>
              <a:gd name="connsiteY2" fmla="*/ 3209926 h 3209926"/>
              <a:gd name="connsiteX0" fmla="*/ 0 w 4038597"/>
              <a:gd name="connsiteY0" fmla="*/ 0 h 3209926"/>
              <a:gd name="connsiteX1" fmla="*/ 3457572 w 4038597"/>
              <a:gd name="connsiteY1" fmla="*/ 2771776 h 3209926"/>
              <a:gd name="connsiteX2" fmla="*/ 4038597 w 4038597"/>
              <a:gd name="connsiteY2" fmla="*/ 3209926 h 3209926"/>
              <a:gd name="connsiteX0" fmla="*/ 0 w 4038597"/>
              <a:gd name="connsiteY0" fmla="*/ 0 h 3209926"/>
              <a:gd name="connsiteX1" fmla="*/ 3152774 w 4038597"/>
              <a:gd name="connsiteY1" fmla="*/ 2524126 h 3209926"/>
              <a:gd name="connsiteX2" fmla="*/ 4038597 w 4038597"/>
              <a:gd name="connsiteY2" fmla="*/ 3209926 h 3209926"/>
              <a:gd name="connsiteX0" fmla="*/ 0 w 4038597"/>
              <a:gd name="connsiteY0" fmla="*/ 0 h 3209926"/>
              <a:gd name="connsiteX1" fmla="*/ 676475 w 4038597"/>
              <a:gd name="connsiteY1" fmla="*/ 451484 h 3209926"/>
              <a:gd name="connsiteX2" fmla="*/ 3152774 w 4038597"/>
              <a:gd name="connsiteY2" fmla="*/ 2524126 h 3209926"/>
              <a:gd name="connsiteX3" fmla="*/ 4038597 w 4038597"/>
              <a:gd name="connsiteY3" fmla="*/ 3209926 h 3209926"/>
              <a:gd name="connsiteX0" fmla="*/ 0 w 4038597"/>
              <a:gd name="connsiteY0" fmla="*/ 0 h 3209926"/>
              <a:gd name="connsiteX1" fmla="*/ 676478 w 4038597"/>
              <a:gd name="connsiteY1" fmla="*/ 413384 h 3209926"/>
              <a:gd name="connsiteX2" fmla="*/ 3152774 w 4038597"/>
              <a:gd name="connsiteY2" fmla="*/ 2524126 h 3209926"/>
              <a:gd name="connsiteX3" fmla="*/ 4038597 w 4038597"/>
              <a:gd name="connsiteY3" fmla="*/ 3209926 h 3209926"/>
              <a:gd name="connsiteX0" fmla="*/ 0 w 4099559"/>
              <a:gd name="connsiteY0" fmla="*/ 0 h 3225166"/>
              <a:gd name="connsiteX1" fmla="*/ 676478 w 4099559"/>
              <a:gd name="connsiteY1" fmla="*/ 413384 h 3225166"/>
              <a:gd name="connsiteX2" fmla="*/ 3152774 w 4099559"/>
              <a:gd name="connsiteY2" fmla="*/ 2524126 h 3225166"/>
              <a:gd name="connsiteX3" fmla="*/ 4099559 w 4099559"/>
              <a:gd name="connsiteY3" fmla="*/ 3225166 h 3225166"/>
              <a:gd name="connsiteX0" fmla="*/ 0 w 4099559"/>
              <a:gd name="connsiteY0" fmla="*/ 0 h 3225166"/>
              <a:gd name="connsiteX1" fmla="*/ 676478 w 4099559"/>
              <a:gd name="connsiteY1" fmla="*/ 413384 h 3225166"/>
              <a:gd name="connsiteX2" fmla="*/ 3190876 w 4099559"/>
              <a:gd name="connsiteY2" fmla="*/ 2508886 h 3225166"/>
              <a:gd name="connsiteX3" fmla="*/ 4099559 w 4099559"/>
              <a:gd name="connsiteY3" fmla="*/ 3225166 h 3225166"/>
            </a:gdLst>
            <a:ahLst/>
            <a:cxnLst>
              <a:cxn ang="0">
                <a:pos x="connsiteX0" y="connsiteY0"/>
              </a:cxn>
              <a:cxn ang="0">
                <a:pos x="connsiteX1" y="connsiteY1"/>
              </a:cxn>
              <a:cxn ang="0">
                <a:pos x="connsiteX2" y="connsiteY2"/>
              </a:cxn>
              <a:cxn ang="0">
                <a:pos x="connsiteX3" y="connsiteY3"/>
              </a:cxn>
            </a:cxnLst>
            <a:rect l="l" t="t" r="r" b="b"/>
            <a:pathLst>
              <a:path w="4099559" h="3225166">
                <a:moveTo>
                  <a:pt x="0" y="0"/>
                </a:moveTo>
                <a:cubicBezTo>
                  <a:pt x="114015" y="68897"/>
                  <a:pt x="151016" y="-7304"/>
                  <a:pt x="676478" y="413384"/>
                </a:cubicBezTo>
                <a:cubicBezTo>
                  <a:pt x="1201940" y="834072"/>
                  <a:pt x="2631792" y="2042796"/>
                  <a:pt x="3190876" y="2508886"/>
                </a:cubicBezTo>
                <a:lnTo>
                  <a:pt x="4099559" y="3225166"/>
                </a:lnTo>
              </a:path>
            </a:pathLst>
          </a:custGeom>
          <a:noFill/>
          <a:ln w="63500" cap="flat" cmpd="sng" algn="ctr">
            <a:solidFill>
              <a:schemeClr val="accent2">
                <a:lumMod val="50000"/>
                <a:alpha val="50000"/>
              </a:schemeClr>
            </a:solidFill>
            <a:prstDash val="solid"/>
            <a:miter lim="800000"/>
            <a:headEnd type="triangle" w="med" len="med"/>
            <a:tailEnd type="triangle" w="med" len="med"/>
          </a:ln>
          <a:effectLst>
            <a:glow rad="76200">
              <a:srgbClr val="CC6600">
                <a:alpha val="40000"/>
              </a:srgbClr>
            </a:glow>
          </a:effectLst>
        </p:spPr>
        <p:txBody>
          <a:bodyPr rtlCol="0" anchor="ctr"/>
          <a:lstStyle/>
          <a:p>
            <a:pPr algn="ctr" defTabSz="653156">
              <a:defRPr/>
            </a:pPr>
            <a:endParaRPr kumimoji="1" lang="ja-JP" altLang="en-US" sz="900" kern="0">
              <a:solidFill>
                <a:prstClr val="white"/>
              </a:solidFill>
              <a:latin typeface="Calibri" panose="020F0502020204030204"/>
              <a:ea typeface="游ゴシック" panose="020B0400000000000000" pitchFamily="50" charset="-128"/>
            </a:endParaRPr>
          </a:p>
        </p:txBody>
      </p:sp>
      <p:sp>
        <p:nvSpPr>
          <p:cNvPr id="138" name="フリーフォーム 26">
            <a:extLst>
              <a:ext uri="{FF2B5EF4-FFF2-40B4-BE49-F238E27FC236}">
                <a16:creationId xmlns:a16="http://schemas.microsoft.com/office/drawing/2014/main" id="{1F00CD00-6299-4BE7-A181-EC2614E40336}"/>
              </a:ext>
            </a:extLst>
          </p:cNvPr>
          <p:cNvSpPr/>
          <p:nvPr/>
        </p:nvSpPr>
        <p:spPr>
          <a:xfrm rot="20828678">
            <a:off x="4623889" y="3798988"/>
            <a:ext cx="1322238" cy="581855"/>
          </a:xfrm>
          <a:custGeom>
            <a:avLst/>
            <a:gdLst>
              <a:gd name="connsiteX0" fmla="*/ 0 w 876300"/>
              <a:gd name="connsiteY0" fmla="*/ 0 h 523875"/>
              <a:gd name="connsiteX1" fmla="*/ 447675 w 876300"/>
              <a:gd name="connsiteY1" fmla="*/ 180975 h 523875"/>
              <a:gd name="connsiteX2" fmla="*/ 876300 w 876300"/>
              <a:gd name="connsiteY2" fmla="*/ 523875 h 523875"/>
              <a:gd name="connsiteX0" fmla="*/ 0 w 885825"/>
              <a:gd name="connsiteY0" fmla="*/ 0 h 571500"/>
              <a:gd name="connsiteX1" fmla="*/ 457200 w 885825"/>
              <a:gd name="connsiteY1" fmla="*/ 228600 h 571500"/>
              <a:gd name="connsiteX2" fmla="*/ 885825 w 885825"/>
              <a:gd name="connsiteY2" fmla="*/ 571500 h 571500"/>
              <a:gd name="connsiteX0" fmla="*/ 0 w 1038225"/>
              <a:gd name="connsiteY0" fmla="*/ 0 h 666750"/>
              <a:gd name="connsiteX1" fmla="*/ 457200 w 1038225"/>
              <a:gd name="connsiteY1" fmla="*/ 228600 h 666750"/>
              <a:gd name="connsiteX2" fmla="*/ 1038225 w 1038225"/>
              <a:gd name="connsiteY2" fmla="*/ 666750 h 666750"/>
              <a:gd name="connsiteX0" fmla="*/ 0 w 1123950"/>
              <a:gd name="connsiteY0" fmla="*/ 0 h 577850"/>
              <a:gd name="connsiteX1" fmla="*/ 457200 w 1123950"/>
              <a:gd name="connsiteY1" fmla="*/ 228600 h 577850"/>
              <a:gd name="connsiteX2" fmla="*/ 1123950 w 1123950"/>
              <a:gd name="connsiteY2" fmla="*/ 577850 h 577850"/>
              <a:gd name="connsiteX0" fmla="*/ 0 w 1123950"/>
              <a:gd name="connsiteY0" fmla="*/ 0 h 577850"/>
              <a:gd name="connsiteX1" fmla="*/ 457200 w 1123950"/>
              <a:gd name="connsiteY1" fmla="*/ 228600 h 577850"/>
              <a:gd name="connsiteX2" fmla="*/ 1123950 w 1123950"/>
              <a:gd name="connsiteY2" fmla="*/ 577850 h 577850"/>
              <a:gd name="connsiteX0" fmla="*/ 0 w 1143000"/>
              <a:gd name="connsiteY0" fmla="*/ 0 h 592138"/>
              <a:gd name="connsiteX1" fmla="*/ 457200 w 1143000"/>
              <a:gd name="connsiteY1" fmla="*/ 228600 h 592138"/>
              <a:gd name="connsiteX2" fmla="*/ 1143000 w 1143000"/>
              <a:gd name="connsiteY2" fmla="*/ 592138 h 592138"/>
              <a:gd name="connsiteX0" fmla="*/ 0 w 1243012"/>
              <a:gd name="connsiteY0" fmla="*/ 0 h 632619"/>
              <a:gd name="connsiteX1" fmla="*/ 557212 w 1243012"/>
              <a:gd name="connsiteY1" fmla="*/ 269081 h 632619"/>
              <a:gd name="connsiteX2" fmla="*/ 1243012 w 1243012"/>
              <a:gd name="connsiteY2" fmla="*/ 632619 h 632619"/>
              <a:gd name="connsiteX0" fmla="*/ 0 w 1243012"/>
              <a:gd name="connsiteY0" fmla="*/ 0 h 632619"/>
              <a:gd name="connsiteX1" fmla="*/ 442912 w 1243012"/>
              <a:gd name="connsiteY1" fmla="*/ 211931 h 632619"/>
              <a:gd name="connsiteX2" fmla="*/ 1243012 w 1243012"/>
              <a:gd name="connsiteY2" fmla="*/ 632619 h 632619"/>
              <a:gd name="connsiteX0" fmla="*/ 0 w 1243012"/>
              <a:gd name="connsiteY0" fmla="*/ 0 h 632619"/>
              <a:gd name="connsiteX1" fmla="*/ 550068 w 1243012"/>
              <a:gd name="connsiteY1" fmla="*/ 235743 h 632619"/>
              <a:gd name="connsiteX2" fmla="*/ 1243012 w 1243012"/>
              <a:gd name="connsiteY2" fmla="*/ 632619 h 632619"/>
              <a:gd name="connsiteX0" fmla="*/ 0 w 991552"/>
              <a:gd name="connsiteY0" fmla="*/ 0 h 442119"/>
              <a:gd name="connsiteX1" fmla="*/ 550068 w 991552"/>
              <a:gd name="connsiteY1" fmla="*/ 235743 h 442119"/>
              <a:gd name="connsiteX2" fmla="*/ 991552 w 991552"/>
              <a:gd name="connsiteY2" fmla="*/ 442119 h 442119"/>
              <a:gd name="connsiteX0" fmla="*/ 0 w 1029652"/>
              <a:gd name="connsiteY0" fmla="*/ 0 h 442119"/>
              <a:gd name="connsiteX1" fmla="*/ 588168 w 1029652"/>
              <a:gd name="connsiteY1" fmla="*/ 235743 h 442119"/>
              <a:gd name="connsiteX2" fmla="*/ 1029652 w 1029652"/>
              <a:gd name="connsiteY2" fmla="*/ 442119 h 442119"/>
              <a:gd name="connsiteX0" fmla="*/ 0 w 754131"/>
              <a:gd name="connsiteY0" fmla="*/ 0 h 347978"/>
              <a:gd name="connsiteX1" fmla="*/ 312647 w 754131"/>
              <a:gd name="connsiteY1" fmla="*/ 141602 h 347978"/>
              <a:gd name="connsiteX2" fmla="*/ 754131 w 754131"/>
              <a:gd name="connsiteY2" fmla="*/ 347978 h 347978"/>
              <a:gd name="connsiteX0" fmla="*/ 0 w 754131"/>
              <a:gd name="connsiteY0" fmla="*/ 0 h 347978"/>
              <a:gd name="connsiteX1" fmla="*/ 342363 w 754131"/>
              <a:gd name="connsiteY1" fmla="*/ 148384 h 347978"/>
              <a:gd name="connsiteX2" fmla="*/ 754131 w 754131"/>
              <a:gd name="connsiteY2" fmla="*/ 347978 h 347978"/>
              <a:gd name="connsiteX0" fmla="*/ 0 w 858784"/>
              <a:gd name="connsiteY0" fmla="*/ 0 h 403125"/>
              <a:gd name="connsiteX1" fmla="*/ 447016 w 858784"/>
              <a:gd name="connsiteY1" fmla="*/ 203531 h 403125"/>
              <a:gd name="connsiteX2" fmla="*/ 858784 w 858784"/>
              <a:gd name="connsiteY2" fmla="*/ 403125 h 403125"/>
              <a:gd name="connsiteX0" fmla="*/ 0 w 933721"/>
              <a:gd name="connsiteY0" fmla="*/ 0 h 451490"/>
              <a:gd name="connsiteX1" fmla="*/ 521953 w 933721"/>
              <a:gd name="connsiteY1" fmla="*/ 251896 h 451490"/>
              <a:gd name="connsiteX2" fmla="*/ 933721 w 933721"/>
              <a:gd name="connsiteY2" fmla="*/ 451490 h 451490"/>
              <a:gd name="connsiteX0" fmla="*/ 0 w 1764990"/>
              <a:gd name="connsiteY0" fmla="*/ 0 h 947318"/>
              <a:gd name="connsiteX1" fmla="*/ 1353222 w 1764990"/>
              <a:gd name="connsiteY1" fmla="*/ 747724 h 947318"/>
              <a:gd name="connsiteX2" fmla="*/ 1764990 w 1764990"/>
              <a:gd name="connsiteY2" fmla="*/ 947318 h 947318"/>
              <a:gd name="connsiteX0" fmla="*/ 0 w 1651936"/>
              <a:gd name="connsiteY0" fmla="*/ 0 h 843359"/>
              <a:gd name="connsiteX1" fmla="*/ 1240168 w 1651936"/>
              <a:gd name="connsiteY1" fmla="*/ 643765 h 843359"/>
              <a:gd name="connsiteX2" fmla="*/ 1651936 w 1651936"/>
              <a:gd name="connsiteY2" fmla="*/ 843359 h 843359"/>
              <a:gd name="connsiteX0" fmla="*/ 0 w 1280280"/>
              <a:gd name="connsiteY0" fmla="*/ 0 h 673871"/>
              <a:gd name="connsiteX1" fmla="*/ 868512 w 1280280"/>
              <a:gd name="connsiteY1" fmla="*/ 474277 h 673871"/>
              <a:gd name="connsiteX2" fmla="*/ 1280280 w 1280280"/>
              <a:gd name="connsiteY2" fmla="*/ 673871 h 673871"/>
              <a:gd name="connsiteX0" fmla="*/ 0 w 1280280"/>
              <a:gd name="connsiteY0" fmla="*/ 0 h 673871"/>
              <a:gd name="connsiteX1" fmla="*/ 890783 w 1280280"/>
              <a:gd name="connsiteY1" fmla="*/ 433767 h 673871"/>
              <a:gd name="connsiteX2" fmla="*/ 1280280 w 1280280"/>
              <a:gd name="connsiteY2" fmla="*/ 673871 h 673871"/>
              <a:gd name="connsiteX0" fmla="*/ 0 w 1278970"/>
              <a:gd name="connsiteY0" fmla="*/ 0 h 722421"/>
              <a:gd name="connsiteX1" fmla="*/ 890783 w 1278970"/>
              <a:gd name="connsiteY1" fmla="*/ 433767 h 722421"/>
              <a:gd name="connsiteX2" fmla="*/ 1278970 w 1278970"/>
              <a:gd name="connsiteY2" fmla="*/ 722421 h 722421"/>
            </a:gdLst>
            <a:ahLst/>
            <a:cxnLst>
              <a:cxn ang="0">
                <a:pos x="connsiteX0" y="connsiteY0"/>
              </a:cxn>
              <a:cxn ang="0">
                <a:pos x="connsiteX1" y="connsiteY1"/>
              </a:cxn>
              <a:cxn ang="0">
                <a:pos x="connsiteX2" y="connsiteY2"/>
              </a:cxn>
            </a:cxnLst>
            <a:rect l="l" t="t" r="r" b="b"/>
            <a:pathLst>
              <a:path w="1278970" h="722421">
                <a:moveTo>
                  <a:pt x="0" y="0"/>
                </a:moveTo>
                <a:lnTo>
                  <a:pt x="890783" y="433767"/>
                </a:lnTo>
                <a:lnTo>
                  <a:pt x="1278970" y="722421"/>
                </a:lnTo>
              </a:path>
            </a:pathLst>
          </a:custGeom>
          <a:noFill/>
          <a:ln w="101600" cap="flat" cmpd="sng" algn="ctr">
            <a:solidFill>
              <a:srgbClr val="0070C0">
                <a:alpha val="70000"/>
              </a:srgbClr>
            </a:solidFill>
            <a:prstDash val="solid"/>
            <a:miter lim="800000"/>
            <a:headEnd type="triangle" w="sm" len="sm"/>
            <a:tailEnd type="triangle" w="sm" len="sm"/>
          </a:ln>
          <a:effectLst>
            <a:glow rad="139700">
              <a:srgbClr val="4472C4">
                <a:satMod val="175000"/>
                <a:alpha val="40000"/>
              </a:srgbClr>
            </a:glow>
          </a:effectLst>
        </p:spPr>
        <p:txBody>
          <a:bodyPr rtlCol="0" anchor="ctr"/>
          <a:lstStyle/>
          <a:p>
            <a:pPr algn="ctr" defTabSz="653156">
              <a:defRPr/>
            </a:pPr>
            <a:endParaRPr kumimoji="1" lang="ja-JP" altLang="en-US" sz="900" kern="0">
              <a:solidFill>
                <a:prstClr val="white"/>
              </a:solidFill>
              <a:latin typeface="Calibri" panose="020F0502020204030204"/>
              <a:ea typeface="游ゴシック" panose="020B0400000000000000" pitchFamily="50" charset="-128"/>
            </a:endParaRPr>
          </a:p>
        </p:txBody>
      </p:sp>
      <p:sp>
        <p:nvSpPr>
          <p:cNvPr id="139" name="テキスト ボックス 138">
            <a:extLst>
              <a:ext uri="{FF2B5EF4-FFF2-40B4-BE49-F238E27FC236}">
                <a16:creationId xmlns:a16="http://schemas.microsoft.com/office/drawing/2014/main" id="{B6A231FE-7405-4A9D-BE50-9AFAED3D6DB8}"/>
              </a:ext>
            </a:extLst>
          </p:cNvPr>
          <p:cNvSpPr txBox="1"/>
          <p:nvPr/>
        </p:nvSpPr>
        <p:spPr>
          <a:xfrm rot="344428">
            <a:off x="4863034" y="3946777"/>
            <a:ext cx="1140541" cy="271266"/>
          </a:xfrm>
          <a:prstGeom prst="rect">
            <a:avLst/>
          </a:prstGeom>
          <a:noFill/>
        </p:spPr>
        <p:txBody>
          <a:bodyPr wrap="square" rtlCol="0">
            <a:spAutoFit/>
          </a:bodyPr>
          <a:lstStyle/>
          <a:p>
            <a:r>
              <a:rPr kumimoji="1" lang="ja-JP" altLang="en-US" sz="800" b="1" dirty="0">
                <a:solidFill>
                  <a:prstClr val="white"/>
                </a:solidFill>
                <a:latin typeface="Meiryo UI" panose="020B0604030504040204" pitchFamily="50" charset="-128"/>
                <a:ea typeface="Meiryo UI" panose="020B0604030504040204" pitchFamily="50" charset="-128"/>
              </a:rPr>
              <a:t>海上交通</a:t>
            </a:r>
            <a:endParaRPr kumimoji="1" lang="en-US" altLang="ja-JP" sz="800" b="1" dirty="0">
              <a:solidFill>
                <a:prstClr val="white"/>
              </a:solidFill>
              <a:latin typeface="Meiryo UI" panose="020B0604030504040204" pitchFamily="50" charset="-128"/>
              <a:ea typeface="Meiryo UI" panose="020B0604030504040204" pitchFamily="50" charset="-128"/>
            </a:endParaRPr>
          </a:p>
        </p:txBody>
      </p:sp>
      <p:sp>
        <p:nvSpPr>
          <p:cNvPr id="140" name="フリーフォーム 32">
            <a:extLst>
              <a:ext uri="{FF2B5EF4-FFF2-40B4-BE49-F238E27FC236}">
                <a16:creationId xmlns:a16="http://schemas.microsoft.com/office/drawing/2014/main" id="{609E9F57-CFCB-4568-8D9F-8BEF251B21A2}"/>
              </a:ext>
            </a:extLst>
          </p:cNvPr>
          <p:cNvSpPr/>
          <p:nvPr/>
        </p:nvSpPr>
        <p:spPr>
          <a:xfrm>
            <a:off x="5280298" y="2516152"/>
            <a:ext cx="2925735" cy="3966953"/>
          </a:xfrm>
          <a:custGeom>
            <a:avLst/>
            <a:gdLst>
              <a:gd name="connsiteX0" fmla="*/ 4851400 w 4851400"/>
              <a:gd name="connsiteY0" fmla="*/ 0 h 6146800"/>
              <a:gd name="connsiteX1" fmla="*/ 2197100 w 4851400"/>
              <a:gd name="connsiteY1" fmla="*/ 2844800 h 6146800"/>
              <a:gd name="connsiteX2" fmla="*/ 914400 w 4851400"/>
              <a:gd name="connsiteY2" fmla="*/ 4419600 h 6146800"/>
              <a:gd name="connsiteX3" fmla="*/ 0 w 4851400"/>
              <a:gd name="connsiteY3" fmla="*/ 6146800 h 6146800"/>
              <a:gd name="connsiteX0" fmla="*/ 4851400 w 4851400"/>
              <a:gd name="connsiteY0" fmla="*/ 0 h 6146800"/>
              <a:gd name="connsiteX1" fmla="*/ 1435100 w 4851400"/>
              <a:gd name="connsiteY1" fmla="*/ 3543300 h 6146800"/>
              <a:gd name="connsiteX2" fmla="*/ 914400 w 4851400"/>
              <a:gd name="connsiteY2" fmla="*/ 4419600 h 6146800"/>
              <a:gd name="connsiteX3" fmla="*/ 0 w 4851400"/>
              <a:gd name="connsiteY3" fmla="*/ 6146800 h 6146800"/>
              <a:gd name="connsiteX0" fmla="*/ 4851400 w 4851400"/>
              <a:gd name="connsiteY0" fmla="*/ 0 h 6146800"/>
              <a:gd name="connsiteX1" fmla="*/ 4063838 w 4851400"/>
              <a:gd name="connsiteY1" fmla="*/ 872420 h 6146800"/>
              <a:gd name="connsiteX2" fmla="*/ 1435100 w 4851400"/>
              <a:gd name="connsiteY2" fmla="*/ 3543300 h 6146800"/>
              <a:gd name="connsiteX3" fmla="*/ 914400 w 4851400"/>
              <a:gd name="connsiteY3" fmla="*/ 4419600 h 6146800"/>
              <a:gd name="connsiteX4" fmla="*/ 0 w 4851400"/>
              <a:gd name="connsiteY4" fmla="*/ 6146800 h 6146800"/>
              <a:gd name="connsiteX0" fmla="*/ 4203700 w 4203700"/>
              <a:gd name="connsiteY0" fmla="*/ 0 h 5740400"/>
              <a:gd name="connsiteX1" fmla="*/ 4063838 w 4203700"/>
              <a:gd name="connsiteY1" fmla="*/ 466020 h 5740400"/>
              <a:gd name="connsiteX2" fmla="*/ 1435100 w 4203700"/>
              <a:gd name="connsiteY2" fmla="*/ 3136900 h 5740400"/>
              <a:gd name="connsiteX3" fmla="*/ 914400 w 4203700"/>
              <a:gd name="connsiteY3" fmla="*/ 4013200 h 5740400"/>
              <a:gd name="connsiteX4" fmla="*/ 0 w 4203700"/>
              <a:gd name="connsiteY4" fmla="*/ 5740400 h 5740400"/>
              <a:gd name="connsiteX0" fmla="*/ 4203700 w 4243312"/>
              <a:gd name="connsiteY0" fmla="*/ 0 h 5740400"/>
              <a:gd name="connsiteX1" fmla="*/ 4063838 w 4243312"/>
              <a:gd name="connsiteY1" fmla="*/ 466020 h 5740400"/>
              <a:gd name="connsiteX2" fmla="*/ 1435100 w 4243312"/>
              <a:gd name="connsiteY2" fmla="*/ 3136900 h 5740400"/>
              <a:gd name="connsiteX3" fmla="*/ 914400 w 4243312"/>
              <a:gd name="connsiteY3" fmla="*/ 4013200 h 5740400"/>
              <a:gd name="connsiteX4" fmla="*/ 0 w 4243312"/>
              <a:gd name="connsiteY4" fmla="*/ 5740400 h 5740400"/>
              <a:gd name="connsiteX0" fmla="*/ 4203700 w 4229415"/>
              <a:gd name="connsiteY0" fmla="*/ 0 h 5740400"/>
              <a:gd name="connsiteX1" fmla="*/ 4063838 w 4229415"/>
              <a:gd name="connsiteY1" fmla="*/ 466020 h 5740400"/>
              <a:gd name="connsiteX2" fmla="*/ 1435100 w 4229415"/>
              <a:gd name="connsiteY2" fmla="*/ 3136900 h 5740400"/>
              <a:gd name="connsiteX3" fmla="*/ 914400 w 4229415"/>
              <a:gd name="connsiteY3" fmla="*/ 4013200 h 5740400"/>
              <a:gd name="connsiteX4" fmla="*/ 0 w 4229415"/>
              <a:gd name="connsiteY4" fmla="*/ 5740400 h 5740400"/>
              <a:gd name="connsiteX0" fmla="*/ 4318000 w 4318000"/>
              <a:gd name="connsiteY0" fmla="*/ 0 h 5854700"/>
              <a:gd name="connsiteX1" fmla="*/ 4063838 w 4318000"/>
              <a:gd name="connsiteY1" fmla="*/ 580320 h 5854700"/>
              <a:gd name="connsiteX2" fmla="*/ 1435100 w 4318000"/>
              <a:gd name="connsiteY2" fmla="*/ 3251200 h 5854700"/>
              <a:gd name="connsiteX3" fmla="*/ 914400 w 4318000"/>
              <a:gd name="connsiteY3" fmla="*/ 4127500 h 5854700"/>
              <a:gd name="connsiteX4" fmla="*/ 0 w 4318000"/>
              <a:gd name="connsiteY4" fmla="*/ 5854700 h 5854700"/>
              <a:gd name="connsiteX0" fmla="*/ 4318000 w 4318000"/>
              <a:gd name="connsiteY0" fmla="*/ 0 h 5854700"/>
              <a:gd name="connsiteX1" fmla="*/ 4063838 w 4318000"/>
              <a:gd name="connsiteY1" fmla="*/ 580320 h 5854700"/>
              <a:gd name="connsiteX2" fmla="*/ 1435100 w 4318000"/>
              <a:gd name="connsiteY2" fmla="*/ 3251200 h 5854700"/>
              <a:gd name="connsiteX3" fmla="*/ 914400 w 4318000"/>
              <a:gd name="connsiteY3" fmla="*/ 4127500 h 5854700"/>
              <a:gd name="connsiteX4" fmla="*/ 0 w 4318000"/>
              <a:gd name="connsiteY4" fmla="*/ 5854700 h 585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8000" h="5854700">
                <a:moveTo>
                  <a:pt x="4318000" y="0"/>
                </a:moveTo>
                <a:cubicBezTo>
                  <a:pt x="4242593" y="282340"/>
                  <a:pt x="4347525" y="285280"/>
                  <a:pt x="4063838" y="580320"/>
                </a:cubicBezTo>
                <a:lnTo>
                  <a:pt x="1435100" y="3251200"/>
                </a:lnTo>
                <a:lnTo>
                  <a:pt x="914400" y="4127500"/>
                </a:lnTo>
                <a:lnTo>
                  <a:pt x="0" y="5854700"/>
                </a:lnTo>
              </a:path>
            </a:pathLst>
          </a:custGeom>
          <a:noFill/>
          <a:ln w="57150" cap="flat" cmpd="sng" algn="ctr">
            <a:solidFill>
              <a:sysClr val="windowText" lastClr="000000"/>
            </a:solidFill>
            <a:prstDash val="sysDot"/>
            <a:miter lim="800000"/>
          </a:ln>
          <a:effectLst/>
        </p:spPr>
        <p:txBody>
          <a:bodyPr rtlCol="0" anchor="ctr"/>
          <a:lstStyle/>
          <a:p>
            <a:pPr algn="ctr" defTabSz="653156">
              <a:defRPr/>
            </a:pPr>
            <a:endParaRPr kumimoji="1" lang="ja-JP" altLang="en-US" sz="900" kern="0">
              <a:solidFill>
                <a:prstClr val="white"/>
              </a:solidFill>
              <a:latin typeface="Calibri" panose="020F0502020204030204"/>
              <a:ea typeface="游ゴシック" panose="020B0400000000000000" pitchFamily="50" charset="-128"/>
            </a:endParaRPr>
          </a:p>
        </p:txBody>
      </p:sp>
      <p:sp>
        <p:nvSpPr>
          <p:cNvPr id="141" name="テキスト ボックス 140">
            <a:extLst>
              <a:ext uri="{FF2B5EF4-FFF2-40B4-BE49-F238E27FC236}">
                <a16:creationId xmlns:a16="http://schemas.microsoft.com/office/drawing/2014/main" id="{BF2DB921-850F-4623-A147-F03F9CCA59AE}"/>
              </a:ext>
            </a:extLst>
          </p:cNvPr>
          <p:cNvSpPr txBox="1"/>
          <p:nvPr/>
        </p:nvSpPr>
        <p:spPr>
          <a:xfrm rot="18908334">
            <a:off x="6696319" y="3525611"/>
            <a:ext cx="730722" cy="251889"/>
          </a:xfrm>
          <a:prstGeom prst="rect">
            <a:avLst/>
          </a:prstGeom>
          <a:solidFill>
            <a:sysClr val="window" lastClr="FFFFFF"/>
          </a:solidFill>
          <a:ln w="12700" cap="flat" cmpd="sng" algn="ctr">
            <a:solidFill>
              <a:sysClr val="windowText" lastClr="000000"/>
            </a:solidFill>
            <a:prstDash val="solid"/>
            <a:miter lim="800000"/>
          </a:ln>
          <a:effectLst>
            <a:softEdge rad="63500"/>
          </a:effectLst>
        </p:spPr>
        <p:txBody>
          <a:bodyPr wrap="square" rtlCol="0">
            <a:spAutoFit/>
          </a:bodyPr>
          <a:lstStyle/>
          <a:p>
            <a:pPr algn="ctr" defTabSz="653156">
              <a:defRPr/>
            </a:pPr>
            <a:r>
              <a:rPr lang="ja-JP" altLang="en-US" sz="700" b="1" kern="0" dirty="0">
                <a:solidFill>
                  <a:prstClr val="black"/>
                </a:solidFill>
                <a:latin typeface="Calibri" panose="020F0502020204030204"/>
                <a:ea typeface="游ゴシック" panose="020B0400000000000000" pitchFamily="50" charset="-128"/>
              </a:rPr>
              <a:t>南海本線</a:t>
            </a:r>
            <a:endParaRPr lang="en-US" altLang="ja-JP" sz="700" b="1" kern="0" dirty="0">
              <a:solidFill>
                <a:prstClr val="black"/>
              </a:solidFill>
              <a:latin typeface="Calibri" panose="020F0502020204030204"/>
              <a:ea typeface="游ゴシック" panose="020B0400000000000000" pitchFamily="50" charset="-128"/>
            </a:endParaRPr>
          </a:p>
        </p:txBody>
      </p:sp>
      <p:sp>
        <p:nvSpPr>
          <p:cNvPr id="142" name="テキスト ボックス 141">
            <a:extLst>
              <a:ext uri="{FF2B5EF4-FFF2-40B4-BE49-F238E27FC236}">
                <a16:creationId xmlns:a16="http://schemas.microsoft.com/office/drawing/2014/main" id="{B2F183F9-738B-474F-8873-DADA16606819}"/>
              </a:ext>
            </a:extLst>
          </p:cNvPr>
          <p:cNvSpPr txBox="1"/>
          <p:nvPr/>
        </p:nvSpPr>
        <p:spPr>
          <a:xfrm>
            <a:off x="7444396" y="4380830"/>
            <a:ext cx="595777" cy="438884"/>
          </a:xfrm>
          <a:prstGeom prst="rect">
            <a:avLst/>
          </a:prstGeom>
          <a:solidFill>
            <a:srgbClr val="4472C4"/>
          </a:solidFill>
          <a:ln w="12700" cap="flat" cmpd="sng" algn="ctr">
            <a:solidFill>
              <a:srgbClr val="ED7D31"/>
            </a:solidFill>
            <a:prstDash val="solid"/>
            <a:miter lim="800000"/>
          </a:ln>
          <a:effectLst>
            <a:softEdge rad="63500"/>
          </a:effectLst>
        </p:spPr>
        <p:txBody>
          <a:bodyPr wrap="square" rtlCol="0" anchor="ctr">
            <a:spAutoFit/>
          </a:bodyPr>
          <a:lstStyle/>
          <a:p>
            <a:pPr algn="ctr" defTabSz="653156">
              <a:defRPr/>
            </a:pPr>
            <a:r>
              <a:rPr lang="ja-JP" altLang="en-US" sz="800" b="1" kern="0" dirty="0">
                <a:solidFill>
                  <a:prstClr val="black"/>
                </a:solidFill>
                <a:latin typeface="Meiryo UI" panose="020B0604030504040204" pitchFamily="50" charset="-128"/>
                <a:ea typeface="Meiryo UI" panose="020B0604030504040204" pitchFamily="50" charset="-128"/>
              </a:rPr>
              <a:t>環濠</a:t>
            </a:r>
            <a:endParaRPr lang="en-US" altLang="ja-JP" sz="800" b="1" kern="0" dirty="0">
              <a:solidFill>
                <a:prstClr val="black"/>
              </a:solidFill>
              <a:latin typeface="Meiryo UI" panose="020B0604030504040204" pitchFamily="50" charset="-128"/>
              <a:ea typeface="Meiryo UI" panose="020B0604030504040204" pitchFamily="50" charset="-128"/>
            </a:endParaRPr>
          </a:p>
          <a:p>
            <a:pPr algn="ctr" defTabSz="653156">
              <a:defRPr/>
            </a:pPr>
            <a:r>
              <a:rPr lang="ja-JP" altLang="en-US" sz="800" b="1" kern="0" dirty="0">
                <a:solidFill>
                  <a:prstClr val="black"/>
                </a:solidFill>
                <a:latin typeface="Meiryo UI" panose="020B0604030504040204" pitchFamily="50" charset="-128"/>
                <a:ea typeface="Meiryo UI" panose="020B0604030504040204" pitchFamily="50" charset="-128"/>
              </a:rPr>
              <a:t>エリア</a:t>
            </a:r>
          </a:p>
        </p:txBody>
      </p:sp>
      <p:pic>
        <p:nvPicPr>
          <p:cNvPr id="167" name="図 166"/>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a:stretch/>
        </p:blipFill>
        <p:spPr>
          <a:xfrm>
            <a:off x="6483782" y="1335903"/>
            <a:ext cx="1351568" cy="990687"/>
          </a:xfrm>
          <a:prstGeom prst="rect">
            <a:avLst/>
          </a:prstGeom>
        </p:spPr>
      </p:pic>
      <p:sp>
        <p:nvSpPr>
          <p:cNvPr id="168" name="フリーフォーム 167"/>
          <p:cNvSpPr/>
          <p:nvPr/>
        </p:nvSpPr>
        <p:spPr>
          <a:xfrm rot="5400000">
            <a:off x="4774161" y="2993864"/>
            <a:ext cx="3879686" cy="2945545"/>
          </a:xfrm>
          <a:custGeom>
            <a:avLst/>
            <a:gdLst>
              <a:gd name="connsiteX0" fmla="*/ 0 w 876300"/>
              <a:gd name="connsiteY0" fmla="*/ 0 h 523875"/>
              <a:gd name="connsiteX1" fmla="*/ 447675 w 876300"/>
              <a:gd name="connsiteY1" fmla="*/ 180975 h 523875"/>
              <a:gd name="connsiteX2" fmla="*/ 876300 w 876300"/>
              <a:gd name="connsiteY2" fmla="*/ 523875 h 523875"/>
              <a:gd name="connsiteX0" fmla="*/ 0 w 885825"/>
              <a:gd name="connsiteY0" fmla="*/ 0 h 571500"/>
              <a:gd name="connsiteX1" fmla="*/ 457200 w 885825"/>
              <a:gd name="connsiteY1" fmla="*/ 228600 h 571500"/>
              <a:gd name="connsiteX2" fmla="*/ 885825 w 885825"/>
              <a:gd name="connsiteY2" fmla="*/ 571500 h 571500"/>
              <a:gd name="connsiteX0" fmla="*/ 0 w 1038225"/>
              <a:gd name="connsiteY0" fmla="*/ 0 h 666750"/>
              <a:gd name="connsiteX1" fmla="*/ 457200 w 1038225"/>
              <a:gd name="connsiteY1" fmla="*/ 228600 h 666750"/>
              <a:gd name="connsiteX2" fmla="*/ 1038225 w 1038225"/>
              <a:gd name="connsiteY2" fmla="*/ 666750 h 666750"/>
              <a:gd name="connsiteX0" fmla="*/ 0 w 4038597"/>
              <a:gd name="connsiteY0" fmla="*/ 0 h 3209926"/>
              <a:gd name="connsiteX1" fmla="*/ 3457572 w 4038597"/>
              <a:gd name="connsiteY1" fmla="*/ 2771776 h 3209926"/>
              <a:gd name="connsiteX2" fmla="*/ 4038597 w 4038597"/>
              <a:gd name="connsiteY2" fmla="*/ 3209926 h 3209926"/>
              <a:gd name="connsiteX0" fmla="*/ 0 w 4038597"/>
              <a:gd name="connsiteY0" fmla="*/ 0 h 3209926"/>
              <a:gd name="connsiteX1" fmla="*/ 3457572 w 4038597"/>
              <a:gd name="connsiteY1" fmla="*/ 2771776 h 3209926"/>
              <a:gd name="connsiteX2" fmla="*/ 4038597 w 4038597"/>
              <a:gd name="connsiteY2" fmla="*/ 3209926 h 3209926"/>
              <a:gd name="connsiteX0" fmla="*/ 0 w 4038597"/>
              <a:gd name="connsiteY0" fmla="*/ 0 h 3209926"/>
              <a:gd name="connsiteX1" fmla="*/ 3152774 w 4038597"/>
              <a:gd name="connsiteY1" fmla="*/ 2524126 h 3209926"/>
              <a:gd name="connsiteX2" fmla="*/ 4038597 w 4038597"/>
              <a:gd name="connsiteY2" fmla="*/ 3209926 h 3209926"/>
              <a:gd name="connsiteX0" fmla="*/ 0 w 4038597"/>
              <a:gd name="connsiteY0" fmla="*/ 0 h 3209926"/>
              <a:gd name="connsiteX1" fmla="*/ 676475 w 4038597"/>
              <a:gd name="connsiteY1" fmla="*/ 451484 h 3209926"/>
              <a:gd name="connsiteX2" fmla="*/ 3152774 w 4038597"/>
              <a:gd name="connsiteY2" fmla="*/ 2524126 h 3209926"/>
              <a:gd name="connsiteX3" fmla="*/ 4038597 w 4038597"/>
              <a:gd name="connsiteY3" fmla="*/ 3209926 h 3209926"/>
              <a:gd name="connsiteX0" fmla="*/ 0 w 4038597"/>
              <a:gd name="connsiteY0" fmla="*/ 0 h 3209926"/>
              <a:gd name="connsiteX1" fmla="*/ 676478 w 4038597"/>
              <a:gd name="connsiteY1" fmla="*/ 413384 h 3209926"/>
              <a:gd name="connsiteX2" fmla="*/ 3152774 w 4038597"/>
              <a:gd name="connsiteY2" fmla="*/ 2524126 h 3209926"/>
              <a:gd name="connsiteX3" fmla="*/ 4038597 w 4038597"/>
              <a:gd name="connsiteY3" fmla="*/ 3209926 h 3209926"/>
              <a:gd name="connsiteX0" fmla="*/ 0 w 4099559"/>
              <a:gd name="connsiteY0" fmla="*/ 0 h 3225166"/>
              <a:gd name="connsiteX1" fmla="*/ 676478 w 4099559"/>
              <a:gd name="connsiteY1" fmla="*/ 413384 h 3225166"/>
              <a:gd name="connsiteX2" fmla="*/ 3152774 w 4099559"/>
              <a:gd name="connsiteY2" fmla="*/ 2524126 h 3225166"/>
              <a:gd name="connsiteX3" fmla="*/ 4099559 w 4099559"/>
              <a:gd name="connsiteY3" fmla="*/ 3225166 h 3225166"/>
              <a:gd name="connsiteX0" fmla="*/ 0 w 4099559"/>
              <a:gd name="connsiteY0" fmla="*/ 0 h 3225166"/>
              <a:gd name="connsiteX1" fmla="*/ 676478 w 4099559"/>
              <a:gd name="connsiteY1" fmla="*/ 413384 h 3225166"/>
              <a:gd name="connsiteX2" fmla="*/ 3190876 w 4099559"/>
              <a:gd name="connsiteY2" fmla="*/ 2508886 h 3225166"/>
              <a:gd name="connsiteX3" fmla="*/ 4099559 w 4099559"/>
              <a:gd name="connsiteY3" fmla="*/ 3225166 h 3225166"/>
              <a:gd name="connsiteX0" fmla="*/ 0 w 4099559"/>
              <a:gd name="connsiteY0" fmla="*/ 0 h 3225166"/>
              <a:gd name="connsiteX1" fmla="*/ 676478 w 4099559"/>
              <a:gd name="connsiteY1" fmla="*/ 413384 h 3225166"/>
              <a:gd name="connsiteX2" fmla="*/ 3122513 w 4099559"/>
              <a:gd name="connsiteY2" fmla="*/ 2543070 h 3225166"/>
              <a:gd name="connsiteX3" fmla="*/ 4099559 w 4099559"/>
              <a:gd name="connsiteY3" fmla="*/ 3225166 h 3225166"/>
              <a:gd name="connsiteX0" fmla="*/ 0 w 4099559"/>
              <a:gd name="connsiteY0" fmla="*/ 0 h 3225166"/>
              <a:gd name="connsiteX1" fmla="*/ 1189228 w 4099559"/>
              <a:gd name="connsiteY1" fmla="*/ 926132 h 3225166"/>
              <a:gd name="connsiteX2" fmla="*/ 3122513 w 4099559"/>
              <a:gd name="connsiteY2" fmla="*/ 2543070 h 3225166"/>
              <a:gd name="connsiteX3" fmla="*/ 4099559 w 4099559"/>
              <a:gd name="connsiteY3" fmla="*/ 3225166 h 3225166"/>
              <a:gd name="connsiteX0" fmla="*/ 0 w 4099559"/>
              <a:gd name="connsiteY0" fmla="*/ 0 h 3225166"/>
              <a:gd name="connsiteX1" fmla="*/ 1189228 w 4099559"/>
              <a:gd name="connsiteY1" fmla="*/ 926132 h 3225166"/>
              <a:gd name="connsiteX2" fmla="*/ 3122513 w 4099559"/>
              <a:gd name="connsiteY2" fmla="*/ 2543070 h 3225166"/>
              <a:gd name="connsiteX3" fmla="*/ 1705554 w 4099559"/>
              <a:gd name="connsiteY3" fmla="*/ 1344107 h 3225166"/>
              <a:gd name="connsiteX4" fmla="*/ 4099559 w 4099559"/>
              <a:gd name="connsiteY4" fmla="*/ 3225166 h 3225166"/>
              <a:gd name="connsiteX0" fmla="*/ 0 w 4099559"/>
              <a:gd name="connsiteY0" fmla="*/ 0 h 3225166"/>
              <a:gd name="connsiteX1" fmla="*/ 1189228 w 4099559"/>
              <a:gd name="connsiteY1" fmla="*/ 926132 h 3225166"/>
              <a:gd name="connsiteX2" fmla="*/ 3122513 w 4099559"/>
              <a:gd name="connsiteY2" fmla="*/ 2543070 h 3225166"/>
              <a:gd name="connsiteX3" fmla="*/ 1705554 w 4099559"/>
              <a:gd name="connsiteY3" fmla="*/ 1344107 h 3225166"/>
              <a:gd name="connsiteX4" fmla="*/ 1756829 w 4099559"/>
              <a:gd name="connsiteY4" fmla="*/ 1352653 h 3225166"/>
              <a:gd name="connsiteX5" fmla="*/ 4099559 w 4099559"/>
              <a:gd name="connsiteY5" fmla="*/ 3225166 h 3225166"/>
              <a:gd name="connsiteX0" fmla="*/ 0 w 4099559"/>
              <a:gd name="connsiteY0" fmla="*/ 0 h 3225166"/>
              <a:gd name="connsiteX1" fmla="*/ 1189228 w 4099559"/>
              <a:gd name="connsiteY1" fmla="*/ 926132 h 3225166"/>
              <a:gd name="connsiteX2" fmla="*/ 3122513 w 4099559"/>
              <a:gd name="connsiteY2" fmla="*/ 2543070 h 3225166"/>
              <a:gd name="connsiteX3" fmla="*/ 1705554 w 4099559"/>
              <a:gd name="connsiteY3" fmla="*/ 1344107 h 3225166"/>
              <a:gd name="connsiteX4" fmla="*/ 2337946 w 4099559"/>
              <a:gd name="connsiteY4" fmla="*/ 2044862 h 3225166"/>
              <a:gd name="connsiteX5" fmla="*/ 4099559 w 4099559"/>
              <a:gd name="connsiteY5" fmla="*/ 3225166 h 3225166"/>
              <a:gd name="connsiteX0" fmla="*/ 0 w 4116653"/>
              <a:gd name="connsiteY0" fmla="*/ 0 h 3139708"/>
              <a:gd name="connsiteX1" fmla="*/ 1189228 w 4116653"/>
              <a:gd name="connsiteY1" fmla="*/ 926132 h 3139708"/>
              <a:gd name="connsiteX2" fmla="*/ 3122513 w 4116653"/>
              <a:gd name="connsiteY2" fmla="*/ 2543070 h 3139708"/>
              <a:gd name="connsiteX3" fmla="*/ 1705554 w 4116653"/>
              <a:gd name="connsiteY3" fmla="*/ 1344107 h 3139708"/>
              <a:gd name="connsiteX4" fmla="*/ 2337946 w 4116653"/>
              <a:gd name="connsiteY4" fmla="*/ 2044862 h 3139708"/>
              <a:gd name="connsiteX5" fmla="*/ 4116653 w 4116653"/>
              <a:gd name="connsiteY5" fmla="*/ 3139708 h 3139708"/>
              <a:gd name="connsiteX0" fmla="*/ 0 w 4116653"/>
              <a:gd name="connsiteY0" fmla="*/ 0 h 3139708"/>
              <a:gd name="connsiteX1" fmla="*/ 1223413 w 4116653"/>
              <a:gd name="connsiteY1" fmla="*/ 1131231 h 3139708"/>
              <a:gd name="connsiteX2" fmla="*/ 3122513 w 4116653"/>
              <a:gd name="connsiteY2" fmla="*/ 2543070 h 3139708"/>
              <a:gd name="connsiteX3" fmla="*/ 1705554 w 4116653"/>
              <a:gd name="connsiteY3" fmla="*/ 1344107 h 3139708"/>
              <a:gd name="connsiteX4" fmla="*/ 2337946 w 4116653"/>
              <a:gd name="connsiteY4" fmla="*/ 2044862 h 3139708"/>
              <a:gd name="connsiteX5" fmla="*/ 4116653 w 4116653"/>
              <a:gd name="connsiteY5" fmla="*/ 3139708 h 3139708"/>
              <a:gd name="connsiteX0" fmla="*/ 0 w 3809002"/>
              <a:gd name="connsiteY0" fmla="*/ 0 h 2891880"/>
              <a:gd name="connsiteX1" fmla="*/ 915762 w 3809002"/>
              <a:gd name="connsiteY1" fmla="*/ 883403 h 2891880"/>
              <a:gd name="connsiteX2" fmla="*/ 2814862 w 3809002"/>
              <a:gd name="connsiteY2" fmla="*/ 2295242 h 2891880"/>
              <a:gd name="connsiteX3" fmla="*/ 1397903 w 3809002"/>
              <a:gd name="connsiteY3" fmla="*/ 1096279 h 2891880"/>
              <a:gd name="connsiteX4" fmla="*/ 2030295 w 3809002"/>
              <a:gd name="connsiteY4" fmla="*/ 1797034 h 2891880"/>
              <a:gd name="connsiteX5" fmla="*/ 3809002 w 3809002"/>
              <a:gd name="connsiteY5" fmla="*/ 2891880 h 2891880"/>
              <a:gd name="connsiteX0" fmla="*/ 0 w 3809002"/>
              <a:gd name="connsiteY0" fmla="*/ 0 h 2891880"/>
              <a:gd name="connsiteX1" fmla="*/ 509141 w 3809002"/>
              <a:gd name="connsiteY1" fmla="*/ 523711 h 2891880"/>
              <a:gd name="connsiteX2" fmla="*/ 915762 w 3809002"/>
              <a:gd name="connsiteY2" fmla="*/ 883403 h 2891880"/>
              <a:gd name="connsiteX3" fmla="*/ 2814862 w 3809002"/>
              <a:gd name="connsiteY3" fmla="*/ 2295242 h 2891880"/>
              <a:gd name="connsiteX4" fmla="*/ 1397903 w 3809002"/>
              <a:gd name="connsiteY4" fmla="*/ 1096279 h 2891880"/>
              <a:gd name="connsiteX5" fmla="*/ 2030295 w 3809002"/>
              <a:gd name="connsiteY5" fmla="*/ 1797034 h 2891880"/>
              <a:gd name="connsiteX6" fmla="*/ 3809002 w 3809002"/>
              <a:gd name="connsiteY6" fmla="*/ 2891880 h 2891880"/>
              <a:gd name="connsiteX0" fmla="*/ 0 w 3809002"/>
              <a:gd name="connsiteY0" fmla="*/ 0 h 2891880"/>
              <a:gd name="connsiteX1" fmla="*/ 474957 w 3809002"/>
              <a:gd name="connsiteY1" fmla="*/ 284429 h 2891880"/>
              <a:gd name="connsiteX2" fmla="*/ 915762 w 3809002"/>
              <a:gd name="connsiteY2" fmla="*/ 883403 h 2891880"/>
              <a:gd name="connsiteX3" fmla="*/ 2814862 w 3809002"/>
              <a:gd name="connsiteY3" fmla="*/ 2295242 h 2891880"/>
              <a:gd name="connsiteX4" fmla="*/ 1397903 w 3809002"/>
              <a:gd name="connsiteY4" fmla="*/ 1096279 h 2891880"/>
              <a:gd name="connsiteX5" fmla="*/ 2030295 w 3809002"/>
              <a:gd name="connsiteY5" fmla="*/ 1797034 h 2891880"/>
              <a:gd name="connsiteX6" fmla="*/ 3809002 w 3809002"/>
              <a:gd name="connsiteY6" fmla="*/ 2891880 h 2891880"/>
              <a:gd name="connsiteX0" fmla="*/ 0 w 3809002"/>
              <a:gd name="connsiteY0" fmla="*/ 0 h 2891880"/>
              <a:gd name="connsiteX1" fmla="*/ 474957 w 3809002"/>
              <a:gd name="connsiteY1" fmla="*/ 284429 h 2891880"/>
              <a:gd name="connsiteX2" fmla="*/ 1001220 w 3809002"/>
              <a:gd name="connsiteY2" fmla="*/ 797945 h 2891880"/>
              <a:gd name="connsiteX3" fmla="*/ 2814862 w 3809002"/>
              <a:gd name="connsiteY3" fmla="*/ 2295242 h 2891880"/>
              <a:gd name="connsiteX4" fmla="*/ 1397903 w 3809002"/>
              <a:gd name="connsiteY4" fmla="*/ 1096279 h 2891880"/>
              <a:gd name="connsiteX5" fmla="*/ 2030295 w 3809002"/>
              <a:gd name="connsiteY5" fmla="*/ 1797034 h 2891880"/>
              <a:gd name="connsiteX6" fmla="*/ 3809002 w 3809002"/>
              <a:gd name="connsiteY6" fmla="*/ 2891880 h 2891880"/>
              <a:gd name="connsiteX0" fmla="*/ 0 w 3809002"/>
              <a:gd name="connsiteY0" fmla="*/ 0 h 2891880"/>
              <a:gd name="connsiteX1" fmla="*/ 474957 w 3809002"/>
              <a:gd name="connsiteY1" fmla="*/ 284429 h 2891880"/>
              <a:gd name="connsiteX2" fmla="*/ 1001220 w 3809002"/>
              <a:gd name="connsiteY2" fmla="*/ 797945 h 2891880"/>
              <a:gd name="connsiteX3" fmla="*/ 2814862 w 3809002"/>
              <a:gd name="connsiteY3" fmla="*/ 2295242 h 2891880"/>
              <a:gd name="connsiteX4" fmla="*/ 1397903 w 3809002"/>
              <a:gd name="connsiteY4" fmla="*/ 1096279 h 2891880"/>
              <a:gd name="connsiteX5" fmla="*/ 2038841 w 3809002"/>
              <a:gd name="connsiteY5" fmla="*/ 1831217 h 2891880"/>
              <a:gd name="connsiteX6" fmla="*/ 3809002 w 3809002"/>
              <a:gd name="connsiteY6" fmla="*/ 2891880 h 2891880"/>
              <a:gd name="connsiteX0" fmla="*/ 0 w 3809002"/>
              <a:gd name="connsiteY0" fmla="*/ 0 h 2891880"/>
              <a:gd name="connsiteX1" fmla="*/ 474957 w 3809002"/>
              <a:gd name="connsiteY1" fmla="*/ 284429 h 2891880"/>
              <a:gd name="connsiteX2" fmla="*/ 975583 w 3809002"/>
              <a:gd name="connsiteY2" fmla="*/ 857766 h 2891880"/>
              <a:gd name="connsiteX3" fmla="*/ 2814862 w 3809002"/>
              <a:gd name="connsiteY3" fmla="*/ 2295242 h 2891880"/>
              <a:gd name="connsiteX4" fmla="*/ 1397903 w 3809002"/>
              <a:gd name="connsiteY4" fmla="*/ 1096279 h 2891880"/>
              <a:gd name="connsiteX5" fmla="*/ 2038841 w 3809002"/>
              <a:gd name="connsiteY5" fmla="*/ 1831217 h 2891880"/>
              <a:gd name="connsiteX6" fmla="*/ 3809002 w 3809002"/>
              <a:gd name="connsiteY6" fmla="*/ 2891880 h 2891880"/>
              <a:gd name="connsiteX0" fmla="*/ 0 w 3809002"/>
              <a:gd name="connsiteY0" fmla="*/ 0 h 2891880"/>
              <a:gd name="connsiteX1" fmla="*/ 474957 w 3809002"/>
              <a:gd name="connsiteY1" fmla="*/ 284429 h 2891880"/>
              <a:gd name="connsiteX2" fmla="*/ 975583 w 3809002"/>
              <a:gd name="connsiteY2" fmla="*/ 857766 h 2891880"/>
              <a:gd name="connsiteX3" fmla="*/ 2814862 w 3809002"/>
              <a:gd name="connsiteY3" fmla="*/ 2295242 h 2891880"/>
              <a:gd name="connsiteX4" fmla="*/ 782605 w 3809002"/>
              <a:gd name="connsiteY4" fmla="*/ 2754163 h 2891880"/>
              <a:gd name="connsiteX5" fmla="*/ 2038841 w 3809002"/>
              <a:gd name="connsiteY5" fmla="*/ 1831217 h 2891880"/>
              <a:gd name="connsiteX6" fmla="*/ 3809002 w 3809002"/>
              <a:gd name="connsiteY6" fmla="*/ 2891880 h 2891880"/>
              <a:gd name="connsiteX0" fmla="*/ 0 w 3809002"/>
              <a:gd name="connsiteY0" fmla="*/ 0 h 2891880"/>
              <a:gd name="connsiteX1" fmla="*/ 474957 w 3809002"/>
              <a:gd name="connsiteY1" fmla="*/ 284429 h 2891880"/>
              <a:gd name="connsiteX2" fmla="*/ 975583 w 3809002"/>
              <a:gd name="connsiteY2" fmla="*/ 857766 h 2891880"/>
              <a:gd name="connsiteX3" fmla="*/ 2814862 w 3809002"/>
              <a:gd name="connsiteY3" fmla="*/ 2295242 h 2891880"/>
              <a:gd name="connsiteX4" fmla="*/ 2038841 w 3809002"/>
              <a:gd name="connsiteY4" fmla="*/ 1831217 h 2891880"/>
              <a:gd name="connsiteX5" fmla="*/ 3809002 w 3809002"/>
              <a:gd name="connsiteY5" fmla="*/ 2891880 h 2891880"/>
              <a:gd name="connsiteX0" fmla="*/ 0 w 3809002"/>
              <a:gd name="connsiteY0" fmla="*/ 0 h 2891880"/>
              <a:gd name="connsiteX1" fmla="*/ 474957 w 3809002"/>
              <a:gd name="connsiteY1" fmla="*/ 284429 h 2891880"/>
              <a:gd name="connsiteX2" fmla="*/ 975583 w 3809002"/>
              <a:gd name="connsiteY2" fmla="*/ 857766 h 2891880"/>
              <a:gd name="connsiteX3" fmla="*/ 2814862 w 3809002"/>
              <a:gd name="connsiteY3" fmla="*/ 2295242 h 2891880"/>
              <a:gd name="connsiteX4" fmla="*/ 3809002 w 3809002"/>
              <a:gd name="connsiteY4" fmla="*/ 2891880 h 2891880"/>
              <a:gd name="connsiteX0" fmla="*/ 0 w 3809002"/>
              <a:gd name="connsiteY0" fmla="*/ 0 h 2891880"/>
              <a:gd name="connsiteX1" fmla="*/ 474957 w 3809002"/>
              <a:gd name="connsiteY1" fmla="*/ 284429 h 2891880"/>
              <a:gd name="connsiteX2" fmla="*/ 975583 w 3809002"/>
              <a:gd name="connsiteY2" fmla="*/ 857766 h 2891880"/>
              <a:gd name="connsiteX3" fmla="*/ 962068 w 3809002"/>
              <a:gd name="connsiteY3" fmla="*/ 882634 h 2891880"/>
              <a:gd name="connsiteX4" fmla="*/ 2814862 w 3809002"/>
              <a:gd name="connsiteY4" fmla="*/ 2295242 h 2891880"/>
              <a:gd name="connsiteX5" fmla="*/ 3809002 w 3809002"/>
              <a:gd name="connsiteY5" fmla="*/ 2891880 h 2891880"/>
              <a:gd name="connsiteX0" fmla="*/ 0 w 3809002"/>
              <a:gd name="connsiteY0" fmla="*/ 0 h 2891880"/>
              <a:gd name="connsiteX1" fmla="*/ 474957 w 3809002"/>
              <a:gd name="connsiteY1" fmla="*/ 284429 h 2891880"/>
              <a:gd name="connsiteX2" fmla="*/ 975583 w 3809002"/>
              <a:gd name="connsiteY2" fmla="*/ 857766 h 2891880"/>
              <a:gd name="connsiteX3" fmla="*/ 910793 w 3809002"/>
              <a:gd name="connsiteY3" fmla="*/ 2625976 h 2891880"/>
              <a:gd name="connsiteX4" fmla="*/ 2814862 w 3809002"/>
              <a:gd name="connsiteY4" fmla="*/ 2295242 h 2891880"/>
              <a:gd name="connsiteX5" fmla="*/ 3809002 w 3809002"/>
              <a:gd name="connsiteY5" fmla="*/ 2891880 h 2891880"/>
              <a:gd name="connsiteX0" fmla="*/ 0 w 3809002"/>
              <a:gd name="connsiteY0" fmla="*/ 0 h 2891880"/>
              <a:gd name="connsiteX1" fmla="*/ 474957 w 3809002"/>
              <a:gd name="connsiteY1" fmla="*/ 284429 h 2891880"/>
              <a:gd name="connsiteX2" fmla="*/ 975583 w 3809002"/>
              <a:gd name="connsiteY2" fmla="*/ 857766 h 2891880"/>
              <a:gd name="connsiteX3" fmla="*/ 1987563 w 3809002"/>
              <a:gd name="connsiteY3" fmla="*/ 1788488 h 2891880"/>
              <a:gd name="connsiteX4" fmla="*/ 2814862 w 3809002"/>
              <a:gd name="connsiteY4" fmla="*/ 2295242 h 2891880"/>
              <a:gd name="connsiteX5" fmla="*/ 3809002 w 3809002"/>
              <a:gd name="connsiteY5" fmla="*/ 2891880 h 289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002" h="2891880">
                <a:moveTo>
                  <a:pt x="0" y="0"/>
                </a:moveTo>
                <a:cubicBezTo>
                  <a:pt x="84857" y="87285"/>
                  <a:pt x="322330" y="137195"/>
                  <a:pt x="474957" y="284429"/>
                </a:cubicBezTo>
                <a:cubicBezTo>
                  <a:pt x="627584" y="431663"/>
                  <a:pt x="723482" y="607089"/>
                  <a:pt x="975583" y="857766"/>
                </a:cubicBezTo>
                <a:cubicBezTo>
                  <a:pt x="1227684" y="1108443"/>
                  <a:pt x="1681017" y="1548909"/>
                  <a:pt x="1987563" y="1788488"/>
                </a:cubicBezTo>
                <a:cubicBezTo>
                  <a:pt x="2294109" y="2028067"/>
                  <a:pt x="2340373" y="1960368"/>
                  <a:pt x="2814862" y="2295242"/>
                </a:cubicBezTo>
                <a:cubicBezTo>
                  <a:pt x="3287098" y="2634261"/>
                  <a:pt x="3601890" y="2767581"/>
                  <a:pt x="3809002" y="2891880"/>
                </a:cubicBezTo>
              </a:path>
            </a:pathLst>
          </a:custGeom>
          <a:noFill/>
          <a:ln w="127000">
            <a:solidFill>
              <a:srgbClr val="FF0000">
                <a:alpha val="50000"/>
              </a:srgbClr>
            </a:solidFill>
            <a:headEnd type="triangle" w="med" len="med"/>
            <a:tailEnd type="triangle" w="med" len="med"/>
          </a:ln>
          <a:effectLst>
            <a:glow rad="1143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9" name="楕円 168"/>
          <p:cNvSpPr/>
          <p:nvPr/>
        </p:nvSpPr>
        <p:spPr>
          <a:xfrm>
            <a:off x="6289957" y="4000806"/>
            <a:ext cx="629828" cy="621244"/>
          </a:xfrm>
          <a:prstGeom prst="ellipse">
            <a:avLst/>
          </a:prstGeom>
          <a:solidFill>
            <a:srgbClr val="F00EC5">
              <a:alpha val="66000"/>
            </a:srgbClr>
          </a:solidFill>
          <a:ln>
            <a:solidFill>
              <a:srgbClr val="F00EC5"/>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70" name="テキスト ボックス 169"/>
          <p:cNvSpPr txBox="1"/>
          <p:nvPr/>
        </p:nvSpPr>
        <p:spPr>
          <a:xfrm>
            <a:off x="6986794" y="2121998"/>
            <a:ext cx="881226" cy="215444"/>
          </a:xfrm>
          <a:prstGeom prst="rect">
            <a:avLst/>
          </a:prstGeom>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zh-TW" altLang="en-US" sz="800" dirty="0">
                <a:latin typeface="Meiryo UI" panose="020B0604030504040204" pitchFamily="50" charset="-128"/>
                <a:ea typeface="Meiryo UI" panose="020B0604030504040204" pitchFamily="50" charset="-128"/>
              </a:rPr>
              <a:t>鉄砲鍛冶屋敷</a:t>
            </a:r>
          </a:p>
        </p:txBody>
      </p:sp>
      <p:grpSp>
        <p:nvGrpSpPr>
          <p:cNvPr id="6" name="グループ化 5"/>
          <p:cNvGrpSpPr/>
          <p:nvPr/>
        </p:nvGrpSpPr>
        <p:grpSpPr>
          <a:xfrm>
            <a:off x="408697" y="5073519"/>
            <a:ext cx="1673448" cy="1305410"/>
            <a:chOff x="2203757" y="4794366"/>
            <a:chExt cx="1673448" cy="1305410"/>
          </a:xfrm>
        </p:grpSpPr>
        <p:pic>
          <p:nvPicPr>
            <p:cNvPr id="162" name="図 16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24805" y="4794366"/>
              <a:ext cx="1652400" cy="1261584"/>
            </a:xfrm>
            <a:prstGeom prst="rect">
              <a:avLst/>
            </a:prstGeom>
            <a:ln>
              <a:noFill/>
            </a:ln>
          </p:spPr>
        </p:pic>
        <p:sp>
          <p:nvSpPr>
            <p:cNvPr id="163" name="テキスト ボックス 162">
              <a:extLst>
                <a:ext uri="{FF2B5EF4-FFF2-40B4-BE49-F238E27FC236}">
                  <a16:creationId xmlns:a16="http://schemas.microsoft.com/office/drawing/2014/main" id="{0EE2F4C8-623E-4FA7-B8A3-4FBFED20341F}"/>
                </a:ext>
              </a:extLst>
            </p:cNvPr>
            <p:cNvSpPr txBox="1"/>
            <p:nvPr/>
          </p:nvSpPr>
          <p:spPr>
            <a:xfrm>
              <a:off x="2349082" y="5902787"/>
              <a:ext cx="1332000" cy="196989"/>
            </a:xfrm>
            <a:prstGeom prst="rect">
              <a:avLst/>
            </a:prstGeom>
            <a:noFill/>
            <a:ln w="28575">
              <a:noFill/>
            </a:ln>
            <a:effectLst/>
          </p:spPr>
          <p:txBody>
            <a:bodyPr wrap="square" rtlCol="0">
              <a:spAutoFit/>
            </a:bodyPr>
            <a:lstStyle/>
            <a:p>
              <a:pPr algn="ctr" defTabSz="653156">
                <a:lnSpc>
                  <a:spcPts val="459"/>
                </a:lnSpc>
                <a:defRPr/>
              </a:pPr>
              <a:r>
                <a:rPr kumimoji="1" lang="ja-JP" altLang="en-US" sz="700" kern="0" dirty="0">
                  <a:solidFill>
                    <a:prstClr val="black"/>
                  </a:solidFill>
                  <a:latin typeface="Meiryo UI" panose="020B0604030504040204" pitchFamily="50" charset="-128"/>
                  <a:ea typeface="Meiryo UI" panose="020B0604030504040204" pitchFamily="50" charset="-128"/>
                </a:rPr>
                <a:t>堺旧港親水護岸の利活用</a:t>
              </a:r>
              <a:endParaRPr kumimoji="1" lang="en-US" altLang="ja-JP" sz="700" kern="0" dirty="0">
                <a:solidFill>
                  <a:prstClr val="black"/>
                </a:solidFill>
                <a:latin typeface="Meiryo UI" panose="020B0604030504040204" pitchFamily="50" charset="-128"/>
                <a:ea typeface="Meiryo UI" panose="020B0604030504040204" pitchFamily="50" charset="-128"/>
              </a:endParaRPr>
            </a:p>
          </p:txBody>
        </p:sp>
        <p:sp>
          <p:nvSpPr>
            <p:cNvPr id="177" name="テキスト ボックス 176">
              <a:extLst>
                <a:ext uri="{FF2B5EF4-FFF2-40B4-BE49-F238E27FC236}">
                  <a16:creationId xmlns:a16="http://schemas.microsoft.com/office/drawing/2014/main" id="{0EE2F4C8-623E-4FA7-B8A3-4FBFED20341F}"/>
                </a:ext>
              </a:extLst>
            </p:cNvPr>
            <p:cNvSpPr txBox="1"/>
            <p:nvPr/>
          </p:nvSpPr>
          <p:spPr>
            <a:xfrm>
              <a:off x="2203757" y="4851736"/>
              <a:ext cx="540000" cy="196989"/>
            </a:xfrm>
            <a:prstGeom prst="rect">
              <a:avLst/>
            </a:prstGeom>
            <a:solidFill>
              <a:sysClr val="window" lastClr="FFFFFF"/>
            </a:solidFill>
            <a:ln w="28575">
              <a:noFill/>
            </a:ln>
            <a:effectLst>
              <a:softEdge rad="63500"/>
            </a:effectLst>
          </p:spPr>
          <p:txBody>
            <a:bodyPr wrap="square" rtlCol="0">
              <a:spAutoFit/>
            </a:bodyPr>
            <a:lstStyle/>
            <a:p>
              <a:pPr algn="ctr" defTabSz="653156">
                <a:lnSpc>
                  <a:spcPts val="459"/>
                </a:lnSpc>
                <a:defRPr/>
              </a:pPr>
              <a:r>
                <a:rPr kumimoji="1" lang="ja-JP" altLang="en-US" sz="800" kern="0" dirty="0">
                  <a:solidFill>
                    <a:prstClr val="black"/>
                  </a:solidFill>
                  <a:latin typeface="Meiryo UI" panose="020B0604030504040204" pitchFamily="50" charset="-128"/>
                  <a:ea typeface="Meiryo UI" panose="020B0604030504040204" pitchFamily="50" charset="-128"/>
                </a:rPr>
                <a:t>イメージ</a:t>
              </a:r>
              <a:endParaRPr kumimoji="1" lang="en-US" altLang="ja-JP" sz="800" kern="0" dirty="0">
                <a:solidFill>
                  <a:prstClr val="black"/>
                </a:solidFill>
                <a:latin typeface="Meiryo UI" panose="020B0604030504040204" pitchFamily="50" charset="-128"/>
                <a:ea typeface="Meiryo UI" panose="020B0604030504040204" pitchFamily="50" charset="-128"/>
              </a:endParaRPr>
            </a:p>
          </p:txBody>
        </p:sp>
      </p:grpSp>
      <p:pic>
        <p:nvPicPr>
          <p:cNvPr id="173" name="図 17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3262" y="3533775"/>
            <a:ext cx="2060508" cy="1257027"/>
          </a:xfrm>
          <a:prstGeom prst="rect">
            <a:avLst/>
          </a:prstGeom>
        </p:spPr>
      </p:pic>
      <p:sp>
        <p:nvSpPr>
          <p:cNvPr id="174" name="テキスト ボックス 173">
            <a:extLst>
              <a:ext uri="{FF2B5EF4-FFF2-40B4-BE49-F238E27FC236}">
                <a16:creationId xmlns:a16="http://schemas.microsoft.com/office/drawing/2014/main" id="{0EE2F4C8-623E-4FA7-B8A3-4FBFED20341F}"/>
              </a:ext>
            </a:extLst>
          </p:cNvPr>
          <p:cNvSpPr txBox="1"/>
          <p:nvPr/>
        </p:nvSpPr>
        <p:spPr>
          <a:xfrm>
            <a:off x="390776" y="4812391"/>
            <a:ext cx="1815479" cy="160750"/>
          </a:xfrm>
          <a:prstGeom prst="rect">
            <a:avLst/>
          </a:prstGeom>
          <a:noFill/>
          <a:ln w="28575">
            <a:noFill/>
          </a:ln>
          <a:effectLst>
            <a:softEdge rad="63500"/>
          </a:effectLst>
        </p:spPr>
        <p:txBody>
          <a:bodyPr wrap="square" rtlCol="0">
            <a:spAutoFit/>
          </a:bodyPr>
          <a:lstStyle/>
          <a:p>
            <a:pPr algn="ctr" defTabSz="653156">
              <a:lnSpc>
                <a:spcPts val="459"/>
              </a:lnSpc>
              <a:defRPr/>
            </a:pPr>
            <a:r>
              <a:rPr kumimoji="1" lang="ja-JP" altLang="en-US" sz="800" kern="0" spc="-50" dirty="0">
                <a:latin typeface="Meiryo UI" panose="020B0604030504040204" pitchFamily="50" charset="-128"/>
                <a:ea typeface="Meiryo UI" panose="020B0604030504040204" pitchFamily="50" charset="-128"/>
              </a:rPr>
              <a:t>ターミナル機能などが集積するベイエリア</a:t>
            </a:r>
            <a:endParaRPr kumimoji="1" lang="en-US" altLang="ja-JP" sz="800" kern="0" spc="-50" dirty="0">
              <a:latin typeface="Meiryo UI" panose="020B0604030504040204" pitchFamily="50" charset="-128"/>
              <a:ea typeface="Meiryo UI" panose="020B0604030504040204" pitchFamily="50" charset="-128"/>
            </a:endParaRPr>
          </a:p>
        </p:txBody>
      </p:sp>
      <p:sp>
        <p:nvSpPr>
          <p:cNvPr id="178" name="テキスト ボックス 177">
            <a:extLst>
              <a:ext uri="{FF2B5EF4-FFF2-40B4-BE49-F238E27FC236}">
                <a16:creationId xmlns:a16="http://schemas.microsoft.com/office/drawing/2014/main" id="{0EE2F4C8-623E-4FA7-B8A3-4FBFED20341F}"/>
              </a:ext>
            </a:extLst>
          </p:cNvPr>
          <p:cNvSpPr txBox="1"/>
          <p:nvPr/>
        </p:nvSpPr>
        <p:spPr>
          <a:xfrm>
            <a:off x="72565" y="3605910"/>
            <a:ext cx="928443" cy="242297"/>
          </a:xfrm>
          <a:prstGeom prst="rect">
            <a:avLst/>
          </a:prstGeom>
          <a:noFill/>
          <a:ln w="28575">
            <a:noFill/>
          </a:ln>
          <a:effectLst>
            <a:softEdge rad="63500"/>
          </a:effectLst>
        </p:spPr>
        <p:txBody>
          <a:bodyPr wrap="square" rtlCol="0">
            <a:spAutoFit/>
          </a:bodyPr>
          <a:lstStyle/>
          <a:p>
            <a:pPr algn="ctr" defTabSz="653156">
              <a:lnSpc>
                <a:spcPts val="459"/>
              </a:lnSpc>
              <a:defRPr/>
            </a:pPr>
            <a:r>
              <a:rPr kumimoji="1" lang="ja-JP" altLang="en-US" sz="800" kern="0" dirty="0">
                <a:solidFill>
                  <a:schemeClr val="bg1"/>
                </a:solidFill>
                <a:latin typeface="Meiryo UI" panose="020B0604030504040204" pitchFamily="50" charset="-128"/>
                <a:ea typeface="Meiryo UI" panose="020B0604030504040204" pitchFamily="50" charset="-128"/>
              </a:rPr>
              <a:t>イメージ</a:t>
            </a:r>
            <a:endParaRPr kumimoji="1" lang="en-US" altLang="ja-JP" sz="800" kern="0" dirty="0">
              <a:solidFill>
                <a:schemeClr val="bg1"/>
              </a:solidFill>
              <a:latin typeface="Meiryo UI" panose="020B0604030504040204" pitchFamily="50" charset="-128"/>
              <a:ea typeface="Meiryo UI" panose="020B0604030504040204" pitchFamily="50" charset="-128"/>
            </a:endParaRPr>
          </a:p>
        </p:txBody>
      </p:sp>
      <p:pic>
        <p:nvPicPr>
          <p:cNvPr id="180" name="図 17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29137" y="5621417"/>
            <a:ext cx="1453483" cy="814000"/>
          </a:xfrm>
          <a:prstGeom prst="rect">
            <a:avLst/>
          </a:prstGeom>
        </p:spPr>
      </p:pic>
      <p:sp>
        <p:nvSpPr>
          <p:cNvPr id="181" name="テキスト ボックス 180">
            <a:extLst>
              <a:ext uri="{FF2B5EF4-FFF2-40B4-BE49-F238E27FC236}">
                <a16:creationId xmlns:a16="http://schemas.microsoft.com/office/drawing/2014/main" id="{0EE2F4C8-623E-4FA7-B8A3-4FBFED20341F}"/>
              </a:ext>
            </a:extLst>
          </p:cNvPr>
          <p:cNvSpPr txBox="1"/>
          <p:nvPr/>
        </p:nvSpPr>
        <p:spPr>
          <a:xfrm>
            <a:off x="6740364" y="6274647"/>
            <a:ext cx="1240617" cy="200055"/>
          </a:xfrm>
          <a:prstGeom prst="rect">
            <a:avLst/>
          </a:prstGeom>
          <a:solidFill>
            <a:schemeClr val="bg1"/>
          </a:solidFill>
          <a:ln w="28575">
            <a:noFill/>
          </a:ln>
          <a:effectLst>
            <a:softEdge rad="63500"/>
          </a:effectLst>
        </p:spPr>
        <p:txBody>
          <a:bodyPr wrap="square" rtlCol="0">
            <a:spAutoFit/>
          </a:bodyPr>
          <a:lstStyle/>
          <a:p>
            <a:pPr algn="ctr" defTabSz="653156">
              <a:defRPr/>
            </a:pPr>
            <a:r>
              <a:rPr kumimoji="1" lang="ja-JP" altLang="en-US" sz="700" kern="0" spc="-50" dirty="0">
                <a:latin typeface="Meiryo UI" panose="020B0604030504040204" pitchFamily="50" charset="-128"/>
                <a:ea typeface="Meiryo UI" panose="020B0604030504040204" pitchFamily="50" charset="-128"/>
              </a:rPr>
              <a:t>世界遺産の価値や魅力の発信</a:t>
            </a:r>
            <a:endParaRPr kumimoji="1" lang="en-US" altLang="ja-JP" sz="700" kern="0" spc="-50" dirty="0">
              <a:latin typeface="Meiryo UI" panose="020B0604030504040204" pitchFamily="50" charset="-128"/>
              <a:ea typeface="Meiryo UI" panose="020B0604030504040204" pitchFamily="50" charset="-128"/>
            </a:endParaRPr>
          </a:p>
        </p:txBody>
      </p:sp>
      <p:sp>
        <p:nvSpPr>
          <p:cNvPr id="182" name="テキスト ボックス 181">
            <a:extLst>
              <a:ext uri="{FF2B5EF4-FFF2-40B4-BE49-F238E27FC236}">
                <a16:creationId xmlns:a16="http://schemas.microsoft.com/office/drawing/2014/main" id="{0EE2F4C8-623E-4FA7-B8A3-4FBFED20341F}"/>
              </a:ext>
            </a:extLst>
          </p:cNvPr>
          <p:cNvSpPr txBox="1"/>
          <p:nvPr/>
        </p:nvSpPr>
        <p:spPr>
          <a:xfrm>
            <a:off x="7538195" y="5639505"/>
            <a:ext cx="665279" cy="196989"/>
          </a:xfrm>
          <a:prstGeom prst="rect">
            <a:avLst/>
          </a:prstGeom>
          <a:noFill/>
          <a:ln w="28575">
            <a:noFill/>
          </a:ln>
          <a:effectLst>
            <a:softEdge rad="63500"/>
          </a:effectLst>
        </p:spPr>
        <p:txBody>
          <a:bodyPr wrap="square" rtlCol="0">
            <a:spAutoFit/>
          </a:bodyPr>
          <a:lstStyle/>
          <a:p>
            <a:pPr algn="ctr" defTabSz="653156">
              <a:lnSpc>
                <a:spcPts val="459"/>
              </a:lnSpc>
              <a:defRPr/>
            </a:pPr>
            <a:r>
              <a:rPr kumimoji="1" lang="ja-JP" altLang="en-US" sz="800" kern="0" dirty="0">
                <a:solidFill>
                  <a:schemeClr val="bg1"/>
                </a:solidFill>
                <a:latin typeface="Meiryo UI" panose="020B0604030504040204" pitchFamily="50" charset="-128"/>
                <a:ea typeface="Meiryo UI" panose="020B0604030504040204" pitchFamily="50" charset="-128"/>
              </a:rPr>
              <a:t>イメージ</a:t>
            </a:r>
            <a:endParaRPr kumimoji="1" lang="en-US" altLang="ja-JP" sz="800" kern="0" dirty="0">
              <a:solidFill>
                <a:schemeClr val="bg1"/>
              </a:solidFill>
              <a:latin typeface="Meiryo UI" panose="020B0604030504040204" pitchFamily="50" charset="-128"/>
              <a:ea typeface="Meiryo UI" panose="020B0604030504040204" pitchFamily="50" charset="-128"/>
            </a:endParaRPr>
          </a:p>
        </p:txBody>
      </p:sp>
      <p:sp>
        <p:nvSpPr>
          <p:cNvPr id="186" name="テキスト ボックス 75"/>
          <p:cNvSpPr txBox="1"/>
          <p:nvPr/>
        </p:nvSpPr>
        <p:spPr>
          <a:xfrm>
            <a:off x="9354394" y="4292012"/>
            <a:ext cx="345559" cy="242543"/>
          </a:xfrm>
          <a:prstGeom prst="rect">
            <a:avLst/>
          </a:prstGeom>
          <a:noFill/>
        </p:spPr>
        <p:txBody>
          <a:bodyPr wrap="square" lIns="0" tIns="0" rIns="0" bIns="0" rtlCol="0" anchor="t">
            <a:noAutofit/>
          </a:bodyPr>
          <a:lstStyle/>
          <a:p>
            <a:r>
              <a:rPr lang="en-US" sz="800" dirty="0">
                <a:solidFill>
                  <a:srgbClr val="FFFFFF"/>
                </a:solidFill>
                <a:latin typeface="Meiryo UI" panose="020B0604030504040204" pitchFamily="50" charset="-128"/>
                <a:ea typeface="ＭＳ Ｐゴシック" panose="020B0600070205080204" pitchFamily="50" charset="-128"/>
                <a:cs typeface="Times New Roman" panose="02020603050405020304" pitchFamily="18" charset="0"/>
              </a:rPr>
              <a:t>ART</a:t>
            </a:r>
            <a:endParaRPr lang="ja-JP" altLang="en-US" sz="10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94" name="テキスト ボックス 193">
            <a:extLst>
              <a:ext uri="{FF2B5EF4-FFF2-40B4-BE49-F238E27FC236}">
                <a16:creationId xmlns:a16="http://schemas.microsoft.com/office/drawing/2014/main" id="{7672BBA0-46C6-4B94-A65D-0156AF41AD92}"/>
              </a:ext>
            </a:extLst>
          </p:cNvPr>
          <p:cNvSpPr txBox="1"/>
          <p:nvPr/>
        </p:nvSpPr>
        <p:spPr>
          <a:xfrm>
            <a:off x="6352926" y="4219820"/>
            <a:ext cx="513066" cy="260742"/>
          </a:xfrm>
          <a:prstGeom prst="rect">
            <a:avLst/>
          </a:prstGeom>
          <a:noFill/>
          <a:ln w="12700" cap="flat" cmpd="sng" algn="ctr">
            <a:solidFill>
              <a:sysClr val="windowText" lastClr="000000"/>
            </a:solidFill>
            <a:prstDash val="solid"/>
            <a:miter lim="800000"/>
          </a:ln>
          <a:effectLst>
            <a:softEdge rad="63500"/>
          </a:effectLst>
        </p:spPr>
        <p:txBody>
          <a:bodyPr wrap="none" rtlCol="0" anchor="ctr">
            <a:noAutofit/>
          </a:bodyPr>
          <a:lstStyle/>
          <a:p>
            <a:pPr algn="ctr" defTabSz="653156">
              <a:lnSpc>
                <a:spcPts val="612"/>
              </a:lnSpc>
              <a:defRPr/>
            </a:pPr>
            <a:r>
              <a:rPr kumimoji="1" lang="ja-JP" altLang="en-US" sz="800" b="1" kern="0" dirty="0">
                <a:solidFill>
                  <a:prstClr val="black"/>
                </a:solidFill>
                <a:latin typeface="Calibri" panose="020F0502020204030204"/>
                <a:ea typeface="游ゴシック" panose="020B0400000000000000" pitchFamily="50" charset="-128"/>
              </a:rPr>
              <a:t>堺駅</a:t>
            </a:r>
          </a:p>
        </p:txBody>
      </p:sp>
      <p:sp>
        <p:nvSpPr>
          <p:cNvPr id="195" name="フリーフォーム 194"/>
          <p:cNvSpPr/>
          <p:nvPr/>
        </p:nvSpPr>
        <p:spPr>
          <a:xfrm>
            <a:off x="6674306" y="4378897"/>
            <a:ext cx="1551536" cy="788831"/>
          </a:xfrm>
          <a:custGeom>
            <a:avLst/>
            <a:gdLst>
              <a:gd name="connsiteX0" fmla="*/ 0 w 1485900"/>
              <a:gd name="connsiteY0" fmla="*/ 0 h 828675"/>
              <a:gd name="connsiteX1" fmla="*/ 1485900 w 1485900"/>
              <a:gd name="connsiteY1" fmla="*/ 828675 h 828675"/>
            </a:gdLst>
            <a:ahLst/>
            <a:cxnLst>
              <a:cxn ang="0">
                <a:pos x="connsiteX0" y="connsiteY0"/>
              </a:cxn>
              <a:cxn ang="0">
                <a:pos x="connsiteX1" y="connsiteY1"/>
              </a:cxn>
            </a:cxnLst>
            <a:rect l="l" t="t" r="r" b="b"/>
            <a:pathLst>
              <a:path w="1485900" h="828675">
                <a:moveTo>
                  <a:pt x="0" y="0"/>
                </a:moveTo>
                <a:lnTo>
                  <a:pt x="1485900" y="828675"/>
                </a:lnTo>
              </a:path>
            </a:pathLst>
          </a:custGeom>
          <a:noFill/>
          <a:ln w="88900">
            <a:solidFill>
              <a:srgbClr val="FF0000">
                <a:alpha val="50000"/>
              </a:srgbClr>
            </a:solidFill>
            <a:headEnd type="triangle"/>
            <a:tailEnd type="triangle"/>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6" name="フリーフォーム 195"/>
          <p:cNvSpPr/>
          <p:nvPr/>
        </p:nvSpPr>
        <p:spPr>
          <a:xfrm rot="1289351">
            <a:off x="7934519" y="5394711"/>
            <a:ext cx="1078684" cy="746110"/>
          </a:xfrm>
          <a:custGeom>
            <a:avLst/>
            <a:gdLst>
              <a:gd name="connsiteX0" fmla="*/ 0 w 1485900"/>
              <a:gd name="connsiteY0" fmla="*/ 0 h 828675"/>
              <a:gd name="connsiteX1" fmla="*/ 1485900 w 1485900"/>
              <a:gd name="connsiteY1" fmla="*/ 828675 h 828675"/>
            </a:gdLst>
            <a:ahLst/>
            <a:cxnLst>
              <a:cxn ang="0">
                <a:pos x="connsiteX0" y="connsiteY0"/>
              </a:cxn>
              <a:cxn ang="0">
                <a:pos x="connsiteX1" y="connsiteY1"/>
              </a:cxn>
            </a:cxnLst>
            <a:rect l="l" t="t" r="r" b="b"/>
            <a:pathLst>
              <a:path w="1485900" h="828675">
                <a:moveTo>
                  <a:pt x="0" y="0"/>
                </a:moveTo>
                <a:lnTo>
                  <a:pt x="1485900" y="828675"/>
                </a:lnTo>
              </a:path>
            </a:pathLst>
          </a:custGeom>
          <a:noFill/>
          <a:ln w="88900">
            <a:solidFill>
              <a:srgbClr val="FF0000">
                <a:alpha val="50000"/>
              </a:srgbClr>
            </a:solidFill>
            <a:prstDash val="sysDot"/>
            <a:headEnd type="triangle" w="sm" len="sm"/>
            <a:tailEnd type="triangle" w="sm" len="sm"/>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7" name="フリーフォーム 196"/>
          <p:cNvSpPr/>
          <p:nvPr/>
        </p:nvSpPr>
        <p:spPr>
          <a:xfrm rot="1004804">
            <a:off x="6294736" y="3325942"/>
            <a:ext cx="490083" cy="804900"/>
          </a:xfrm>
          <a:custGeom>
            <a:avLst/>
            <a:gdLst>
              <a:gd name="connsiteX0" fmla="*/ 0 w 1485900"/>
              <a:gd name="connsiteY0" fmla="*/ 0 h 828675"/>
              <a:gd name="connsiteX1" fmla="*/ 1485900 w 1485900"/>
              <a:gd name="connsiteY1" fmla="*/ 828675 h 828675"/>
            </a:gdLst>
            <a:ahLst/>
            <a:cxnLst>
              <a:cxn ang="0">
                <a:pos x="connsiteX0" y="connsiteY0"/>
              </a:cxn>
              <a:cxn ang="0">
                <a:pos x="connsiteX1" y="connsiteY1"/>
              </a:cxn>
            </a:cxnLst>
            <a:rect l="l" t="t" r="r" b="b"/>
            <a:pathLst>
              <a:path w="1485900" h="828675">
                <a:moveTo>
                  <a:pt x="0" y="0"/>
                </a:moveTo>
                <a:lnTo>
                  <a:pt x="1485900" y="828675"/>
                </a:lnTo>
              </a:path>
            </a:pathLst>
          </a:custGeom>
          <a:noFill/>
          <a:ln w="88900">
            <a:solidFill>
              <a:srgbClr val="FF0000">
                <a:alpha val="50000"/>
              </a:srgbClr>
            </a:solidFill>
            <a:prstDash val="sysDot"/>
            <a:headEnd type="triangle" w="sm" len="sm"/>
            <a:tailEnd type="triangle" w="sm" len="sm"/>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正方形/長方形 2"/>
          <p:cNvSpPr/>
          <p:nvPr/>
        </p:nvSpPr>
        <p:spPr>
          <a:xfrm>
            <a:off x="251362" y="1067970"/>
            <a:ext cx="5760000" cy="1754326"/>
          </a:xfrm>
          <a:prstGeom prst="rect">
            <a:avLst/>
          </a:prstGeom>
        </p:spPr>
        <p:txBody>
          <a:bodyPr wrap="square">
            <a:spAutoFit/>
          </a:bodyPr>
          <a:lstStyle/>
          <a:p>
            <a:pPr marL="124735" indent="-62368"/>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○堺駅周辺において、民間事業者と連携した商業・業務・宿泊などの交流機能の導入</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dirty="0">
                <a:latin typeface="Meiryo UI" panose="020B0604030504040204" pitchFamily="50" charset="-128"/>
                <a:ea typeface="Meiryo UI" panose="020B0604030504040204" pitchFamily="50" charset="-128"/>
                <a:cs typeface="ＭＳ Ｐゴシック" panose="020B0600070205080204" pitchFamily="50" charset="-128"/>
              </a:rPr>
              <a:t>ベイエリアと内陸部を結ぶ新たな交通システムの導入とウォーカブルな都市空間形成</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○大浜北町市有地活用事業（交流空間の形成・回遊性の向上）</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○堺旧港親水護岸と周辺の公有地・民有地との一体的な利活用によるにぎわいの創出</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○海上交通による大阪ベイエリアとの連携</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○環濠エリアの水辺の観光資源化などウォーターフロントへの人の誘導に向けた取組み</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261938" indent="-200025"/>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○江戸時代前期の建築「鉄砲鍛冶屋敷」などが残る歴史的なまちなみを活かした魅力創造</a:t>
            </a:r>
          </a:p>
          <a:p>
            <a:pPr marL="124735" indent="-62368"/>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○刃物やお茶・和菓子等の伝統</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産業</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魅力を体感できるような体験型観光</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24735" indent="-62368"/>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○百舌鳥古墳群などの</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歴史・文化</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資源を有するエリアとの連携</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58" name="図 57"/>
          <p:cNvPicPr>
            <a:picLocks noChangeAspect="1"/>
          </p:cNvPicPr>
          <p:nvPr/>
        </p:nvPicPr>
        <p:blipFill>
          <a:blip r:embed="rId9"/>
          <a:stretch>
            <a:fillRect/>
          </a:stretch>
        </p:blipFill>
        <p:spPr>
          <a:xfrm>
            <a:off x="7998873" y="1326682"/>
            <a:ext cx="1489686" cy="990000"/>
          </a:xfrm>
          <a:prstGeom prst="rect">
            <a:avLst/>
          </a:prstGeom>
          <a:ln w="38100">
            <a:noFill/>
          </a:ln>
        </p:spPr>
      </p:pic>
      <p:sp>
        <p:nvSpPr>
          <p:cNvPr id="193" name="テキスト ボックス 192"/>
          <p:cNvSpPr txBox="1"/>
          <p:nvPr/>
        </p:nvSpPr>
        <p:spPr>
          <a:xfrm>
            <a:off x="7963972" y="2108201"/>
            <a:ext cx="789496" cy="215444"/>
          </a:xfrm>
          <a:prstGeom prst="rect">
            <a:avLst/>
          </a:prstGeom>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体験型観光</a:t>
            </a:r>
            <a:endParaRPr kumimoji="1" lang="zh-TW" altLang="en-US" sz="8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pPr/>
              <a:t>31</a:t>
            </a:fld>
            <a:endParaRPr kumimoji="1" lang="ja-JP" altLang="en-US"/>
          </a:p>
        </p:txBody>
      </p:sp>
      <p:sp>
        <p:nvSpPr>
          <p:cNvPr id="62" name="テキスト ボックス 61">
            <a:extLst>
              <a:ext uri="{FF2B5EF4-FFF2-40B4-BE49-F238E27FC236}">
                <a16:creationId xmlns:a16="http://schemas.microsoft.com/office/drawing/2014/main" id="{7672BBA0-46C6-4B94-A65D-0156AF41AD92}"/>
              </a:ext>
            </a:extLst>
          </p:cNvPr>
          <p:cNvSpPr txBox="1"/>
          <p:nvPr/>
        </p:nvSpPr>
        <p:spPr>
          <a:xfrm>
            <a:off x="8071707" y="2346468"/>
            <a:ext cx="475919" cy="235891"/>
          </a:xfrm>
          <a:prstGeom prst="rect">
            <a:avLst/>
          </a:prstGeom>
          <a:noFill/>
          <a:ln w="12700" cap="flat" cmpd="sng" algn="ctr">
            <a:solidFill>
              <a:sysClr val="windowText" lastClr="000000"/>
            </a:solidFill>
            <a:prstDash val="solid"/>
            <a:miter lim="800000"/>
          </a:ln>
          <a:effectLst>
            <a:softEdge rad="63500"/>
          </a:effectLst>
        </p:spPr>
        <p:txBody>
          <a:bodyPr wrap="none" rtlCol="0" anchor="ctr">
            <a:noAutofit/>
          </a:bodyPr>
          <a:lstStyle/>
          <a:p>
            <a:pPr algn="ctr" defTabSz="653156">
              <a:lnSpc>
                <a:spcPts val="612"/>
              </a:lnSpc>
              <a:defRPr/>
            </a:pPr>
            <a:r>
              <a:rPr kumimoji="1" lang="ja-JP" altLang="en-US" sz="800" b="1" kern="0" dirty="0" smtClean="0">
                <a:solidFill>
                  <a:prstClr val="black"/>
                </a:solidFill>
                <a:latin typeface="Meiryo UI" panose="020B0604030504040204" pitchFamily="50" charset="-128"/>
                <a:ea typeface="Meiryo UI" panose="020B0604030504040204" pitchFamily="50" charset="-128"/>
              </a:rPr>
              <a:t>国土軸</a:t>
            </a:r>
            <a:r>
              <a:rPr kumimoji="1" lang="ja-JP" altLang="en-US" sz="800" b="1" kern="0" dirty="0">
                <a:solidFill>
                  <a:prstClr val="black"/>
                </a:solidFill>
                <a:latin typeface="Meiryo UI" panose="020B0604030504040204" pitchFamily="50" charset="-128"/>
                <a:ea typeface="Meiryo UI" panose="020B0604030504040204" pitchFamily="50" charset="-128"/>
              </a:rPr>
              <a:t>へ</a:t>
            </a:r>
          </a:p>
        </p:txBody>
      </p:sp>
      <p:sp>
        <p:nvSpPr>
          <p:cNvPr id="63" name="テキスト ボックス 62">
            <a:extLst>
              <a:ext uri="{FF2B5EF4-FFF2-40B4-BE49-F238E27FC236}">
                <a16:creationId xmlns:a16="http://schemas.microsoft.com/office/drawing/2014/main" id="{7672BBA0-46C6-4B94-A65D-0156AF41AD92}"/>
              </a:ext>
            </a:extLst>
          </p:cNvPr>
          <p:cNvSpPr txBox="1"/>
          <p:nvPr/>
        </p:nvSpPr>
        <p:spPr>
          <a:xfrm>
            <a:off x="4874501" y="6182365"/>
            <a:ext cx="475919" cy="235891"/>
          </a:xfrm>
          <a:prstGeom prst="rect">
            <a:avLst/>
          </a:prstGeom>
          <a:noFill/>
          <a:ln w="12700" cap="flat" cmpd="sng" algn="ctr">
            <a:solidFill>
              <a:sysClr val="windowText" lastClr="000000"/>
            </a:solidFill>
            <a:prstDash val="solid"/>
            <a:miter lim="800000"/>
          </a:ln>
          <a:effectLst>
            <a:softEdge rad="63500"/>
          </a:effectLst>
        </p:spPr>
        <p:txBody>
          <a:bodyPr wrap="none" rtlCol="0" anchor="ctr">
            <a:noAutofit/>
          </a:bodyPr>
          <a:lstStyle/>
          <a:p>
            <a:pPr algn="ctr" defTabSz="653156">
              <a:lnSpc>
                <a:spcPts val="612"/>
              </a:lnSpc>
              <a:defRPr/>
            </a:pPr>
            <a:r>
              <a:rPr kumimoji="1" lang="ja-JP" altLang="en-US" sz="800" b="1" kern="0" dirty="0">
                <a:solidFill>
                  <a:prstClr val="black"/>
                </a:solidFill>
                <a:latin typeface="Meiryo UI" panose="020B0604030504040204" pitchFamily="50" charset="-128"/>
                <a:ea typeface="Meiryo UI" panose="020B0604030504040204" pitchFamily="50" charset="-128"/>
              </a:rPr>
              <a:t>関空</a:t>
            </a:r>
            <a:r>
              <a:rPr kumimoji="1" lang="ja-JP" altLang="en-US" sz="800" b="1" kern="0" dirty="0" smtClean="0">
                <a:solidFill>
                  <a:prstClr val="black"/>
                </a:solidFill>
                <a:latin typeface="Meiryo UI" panose="020B0604030504040204" pitchFamily="50" charset="-128"/>
                <a:ea typeface="Meiryo UI" panose="020B0604030504040204" pitchFamily="50" charset="-128"/>
              </a:rPr>
              <a:t>へ</a:t>
            </a:r>
            <a:endParaRPr kumimoji="1" lang="ja-JP" altLang="en-US" sz="800" b="1" kern="0" dirty="0">
              <a:solidFill>
                <a:prstClr val="black"/>
              </a:solidFill>
              <a:latin typeface="Meiryo UI" panose="020B0604030504040204" pitchFamily="50" charset="-128"/>
              <a:ea typeface="Meiryo UI" panose="020B0604030504040204" pitchFamily="50" charset="-128"/>
            </a:endParaRPr>
          </a:p>
        </p:txBody>
      </p:sp>
      <p:pic>
        <p:nvPicPr>
          <p:cNvPr id="66" name="図 6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438615" y="3545853"/>
            <a:ext cx="2065384" cy="1260000"/>
          </a:xfrm>
          <a:prstGeom prst="rect">
            <a:avLst/>
          </a:prstGeom>
        </p:spPr>
      </p:pic>
      <p:sp>
        <p:nvSpPr>
          <p:cNvPr id="67" name="テキスト ボックス 66">
            <a:extLst>
              <a:ext uri="{FF2B5EF4-FFF2-40B4-BE49-F238E27FC236}">
                <a16:creationId xmlns:a16="http://schemas.microsoft.com/office/drawing/2014/main" id="{0EE2F4C8-623E-4FA7-B8A3-4FBFED20341F}"/>
              </a:ext>
            </a:extLst>
          </p:cNvPr>
          <p:cNvSpPr txBox="1"/>
          <p:nvPr/>
        </p:nvSpPr>
        <p:spPr>
          <a:xfrm>
            <a:off x="2723030" y="4770012"/>
            <a:ext cx="1505028" cy="215444"/>
          </a:xfrm>
          <a:prstGeom prst="rect">
            <a:avLst/>
          </a:prstGeom>
          <a:solidFill>
            <a:schemeClr val="bg1"/>
          </a:solidFill>
          <a:ln w="28575">
            <a:noFill/>
          </a:ln>
          <a:effectLst>
            <a:softEdge rad="63500"/>
          </a:effectLst>
        </p:spPr>
        <p:txBody>
          <a:bodyPr wrap="square" rtlCol="0">
            <a:spAutoFit/>
          </a:bodyPr>
          <a:lstStyle/>
          <a:p>
            <a:pPr algn="ctr" defTabSz="653156">
              <a:defRPr/>
            </a:pPr>
            <a:r>
              <a:rPr kumimoji="1" lang="ja-JP" altLang="en-US" sz="800" kern="0" spc="-36" dirty="0">
                <a:latin typeface="Meiryo UI" panose="020B0604030504040204" pitchFamily="50" charset="-128"/>
                <a:ea typeface="Meiryo UI" panose="020B0604030504040204" pitchFamily="50" charset="-128"/>
              </a:rPr>
              <a:t>環濠の水辺を活かした魅力創出</a:t>
            </a:r>
            <a:endParaRPr kumimoji="1" lang="en-US" altLang="ja-JP" sz="800" kern="0" spc="-36" dirty="0">
              <a:latin typeface="Meiryo UI" panose="020B0604030504040204" pitchFamily="50" charset="-128"/>
              <a:ea typeface="Meiryo UI" panose="020B0604030504040204" pitchFamily="50" charset="-128"/>
            </a:endParaRPr>
          </a:p>
        </p:txBody>
      </p:sp>
      <p:sp>
        <p:nvSpPr>
          <p:cNvPr id="68" name="テキスト ボックス 67">
            <a:extLst>
              <a:ext uri="{FF2B5EF4-FFF2-40B4-BE49-F238E27FC236}">
                <a16:creationId xmlns:a16="http://schemas.microsoft.com/office/drawing/2014/main" id="{0EE2F4C8-623E-4FA7-B8A3-4FBFED20341F}"/>
              </a:ext>
            </a:extLst>
          </p:cNvPr>
          <p:cNvSpPr txBox="1"/>
          <p:nvPr/>
        </p:nvSpPr>
        <p:spPr>
          <a:xfrm>
            <a:off x="2279927" y="3599988"/>
            <a:ext cx="763581" cy="196989"/>
          </a:xfrm>
          <a:prstGeom prst="rect">
            <a:avLst/>
          </a:prstGeom>
          <a:noFill/>
          <a:ln w="28575">
            <a:noFill/>
          </a:ln>
          <a:effectLst>
            <a:softEdge rad="63500"/>
          </a:effectLst>
        </p:spPr>
        <p:txBody>
          <a:bodyPr wrap="square" rtlCol="0">
            <a:spAutoFit/>
          </a:bodyPr>
          <a:lstStyle/>
          <a:p>
            <a:pPr algn="ctr" defTabSz="653156">
              <a:lnSpc>
                <a:spcPts val="459"/>
              </a:lnSpc>
              <a:defRPr/>
            </a:pPr>
            <a:r>
              <a:rPr kumimoji="1" lang="ja-JP" altLang="en-US" sz="800" kern="0" dirty="0">
                <a:latin typeface="Meiryo UI" panose="020B0604030504040204" pitchFamily="50" charset="-128"/>
                <a:ea typeface="Meiryo UI" panose="020B0604030504040204" pitchFamily="50" charset="-128"/>
              </a:rPr>
              <a:t>イメージ</a:t>
            </a:r>
            <a:endParaRPr kumimoji="1" lang="en-US" altLang="ja-JP" sz="800" kern="0" dirty="0">
              <a:latin typeface="Meiryo UI" panose="020B0604030504040204" pitchFamily="50" charset="-128"/>
              <a:ea typeface="Meiryo UI" panose="020B0604030504040204" pitchFamily="50" charset="-128"/>
            </a:endParaRPr>
          </a:p>
        </p:txBody>
      </p:sp>
      <p:pic>
        <p:nvPicPr>
          <p:cNvPr id="64" name="図 63"/>
          <p:cNvPicPr>
            <a:picLocks noChangeAspect="1"/>
          </p:cNvPicPr>
          <p:nvPr/>
        </p:nvPicPr>
        <p:blipFill rotWithShape="1">
          <a:blip r:embed="rId11" cstate="print">
            <a:extLst>
              <a:ext uri="{28A0092B-C50C-407E-A947-70E740481C1C}">
                <a14:useLocalDpi xmlns:a14="http://schemas.microsoft.com/office/drawing/2010/main" val="0"/>
              </a:ext>
            </a:extLst>
          </a:blip>
          <a:srcRect t="50037" r="15941" b="1"/>
          <a:stretch/>
        </p:blipFill>
        <p:spPr>
          <a:xfrm>
            <a:off x="8653845" y="2596922"/>
            <a:ext cx="986876" cy="703884"/>
          </a:xfrm>
          <a:prstGeom prst="rect">
            <a:avLst/>
          </a:prstGeom>
          <a:ln>
            <a:noFill/>
          </a:ln>
          <a:effectLst>
            <a:softEdge rad="112500"/>
          </a:effectLst>
        </p:spPr>
      </p:pic>
      <p:pic>
        <p:nvPicPr>
          <p:cNvPr id="71" name="図 70"/>
          <p:cNvPicPr>
            <a:picLocks noChangeAspect="1"/>
          </p:cNvPicPr>
          <p:nvPr/>
        </p:nvPicPr>
        <p:blipFill rotWithShape="1">
          <a:blip r:embed="rId12" cstate="hqprint">
            <a:extLst>
              <a:ext uri="{28A0092B-C50C-407E-A947-70E740481C1C}">
                <a14:useLocalDpi xmlns:a14="http://schemas.microsoft.com/office/drawing/2010/main" val="0"/>
              </a:ext>
            </a:extLst>
          </a:blip>
          <a:srcRect l="42059"/>
          <a:stretch/>
        </p:blipFill>
        <p:spPr>
          <a:xfrm>
            <a:off x="8663585" y="3149911"/>
            <a:ext cx="1020687" cy="504268"/>
          </a:xfrm>
          <a:prstGeom prst="rect">
            <a:avLst/>
          </a:prstGeom>
          <a:ln>
            <a:noFill/>
          </a:ln>
          <a:effectLst>
            <a:softEdge rad="112500"/>
          </a:effectLst>
        </p:spPr>
      </p:pic>
      <p:sp>
        <p:nvSpPr>
          <p:cNvPr id="60" name="テキスト ボックス 59">
            <a:extLst>
              <a:ext uri="{FF2B5EF4-FFF2-40B4-BE49-F238E27FC236}">
                <a16:creationId xmlns:a16="http://schemas.microsoft.com/office/drawing/2014/main" id="{B2F183F9-738B-474F-8873-DADA16606819}"/>
              </a:ext>
            </a:extLst>
          </p:cNvPr>
          <p:cNvSpPr txBox="1"/>
          <p:nvPr/>
        </p:nvSpPr>
        <p:spPr>
          <a:xfrm>
            <a:off x="7995460" y="6088817"/>
            <a:ext cx="595777" cy="338554"/>
          </a:xfrm>
          <a:prstGeom prst="rect">
            <a:avLst/>
          </a:prstGeom>
          <a:solidFill>
            <a:srgbClr val="00B050"/>
          </a:solidFill>
          <a:ln w="12700" cap="flat" cmpd="sng" algn="ctr">
            <a:solidFill>
              <a:srgbClr val="ED7D31"/>
            </a:solidFill>
            <a:prstDash val="solid"/>
            <a:miter lim="800000"/>
          </a:ln>
          <a:effectLst>
            <a:softEdge rad="63500"/>
          </a:effectLst>
        </p:spPr>
        <p:txBody>
          <a:bodyPr wrap="square" rtlCol="0" anchor="ctr">
            <a:spAutoFit/>
          </a:bodyPr>
          <a:lstStyle/>
          <a:p>
            <a:pPr algn="ctr" defTabSz="653156">
              <a:defRPr/>
            </a:pPr>
            <a:r>
              <a:rPr lang="ja-JP" altLang="en-US" sz="800" b="1" kern="0" dirty="0">
                <a:solidFill>
                  <a:prstClr val="black"/>
                </a:solidFill>
                <a:latin typeface="Meiryo UI" panose="020B0604030504040204" pitchFamily="50" charset="-128"/>
                <a:ea typeface="Meiryo UI" panose="020B0604030504040204" pitchFamily="50" charset="-128"/>
              </a:rPr>
              <a:t>古墳</a:t>
            </a:r>
            <a:endParaRPr lang="en-US" altLang="ja-JP" sz="800" b="1" kern="0" dirty="0">
              <a:solidFill>
                <a:prstClr val="black"/>
              </a:solidFill>
              <a:latin typeface="Meiryo UI" panose="020B0604030504040204" pitchFamily="50" charset="-128"/>
              <a:ea typeface="Meiryo UI" panose="020B0604030504040204" pitchFamily="50" charset="-128"/>
            </a:endParaRPr>
          </a:p>
          <a:p>
            <a:pPr algn="ctr" defTabSz="653156">
              <a:defRPr/>
            </a:pPr>
            <a:r>
              <a:rPr lang="ja-JP" altLang="en-US" sz="800" b="1" kern="0" dirty="0">
                <a:solidFill>
                  <a:prstClr val="black"/>
                </a:solidFill>
                <a:latin typeface="Meiryo UI" panose="020B0604030504040204" pitchFamily="50" charset="-128"/>
                <a:ea typeface="Meiryo UI" panose="020B0604030504040204" pitchFamily="50" charset="-128"/>
              </a:rPr>
              <a:t>エリア</a:t>
            </a:r>
          </a:p>
        </p:txBody>
      </p:sp>
      <p:sp>
        <p:nvSpPr>
          <p:cNvPr id="65" name="テキスト ボックス 64"/>
          <p:cNvSpPr txBox="1"/>
          <p:nvPr/>
        </p:nvSpPr>
        <p:spPr>
          <a:xfrm>
            <a:off x="8964366" y="2491326"/>
            <a:ext cx="686975" cy="215444"/>
          </a:xfrm>
          <a:prstGeom prst="rect">
            <a:avLst/>
          </a:prstGeom>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00" dirty="0" smtClean="0">
                <a:latin typeface="Meiryo UI" panose="020B0604030504040204" pitchFamily="50" charset="-128"/>
                <a:ea typeface="Meiryo UI" panose="020B0604030504040204" pitchFamily="50" charset="-128"/>
              </a:rPr>
              <a:t>伝統</a:t>
            </a:r>
            <a:r>
              <a:rPr kumimoji="1" lang="ja-JP" altLang="en-US" sz="800" dirty="0">
                <a:latin typeface="Meiryo UI" panose="020B0604030504040204" pitchFamily="50" charset="-128"/>
                <a:ea typeface="Meiryo UI" panose="020B0604030504040204" pitchFamily="50" charset="-128"/>
              </a:rPr>
              <a:t>産業</a:t>
            </a:r>
            <a:endParaRPr kumimoji="1" lang="zh-TW" altLang="en-US" sz="800" dirty="0">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FC0B0F13-B09C-436C-939D-5E849C5C210E}"/>
              </a:ext>
            </a:extLst>
          </p:cNvPr>
          <p:cNvSpPr/>
          <p:nvPr/>
        </p:nvSpPr>
        <p:spPr>
          <a:xfrm>
            <a:off x="0" y="4959"/>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参考　</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重点取組みエリア</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の</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詳細</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ja-JP"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9" name="テキスト ボックス 188"/>
          <p:cNvSpPr txBox="1"/>
          <p:nvPr/>
        </p:nvSpPr>
        <p:spPr>
          <a:xfrm rot="1620000">
            <a:off x="6864449" y="4785676"/>
            <a:ext cx="1188000" cy="271266"/>
          </a:xfrm>
          <a:prstGeom prst="rect">
            <a:avLst/>
          </a:prstGeom>
          <a:noFill/>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新たな交通システム</a:t>
            </a:r>
            <a:endParaRPr kumimoji="1" lang="zh-TW"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02158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7E40157-27C0-4C23-A2EF-1919422320DF}"/>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参考　　</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活性化</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方策の目標</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年次</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ja-JP"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4" name="表 3"/>
          <p:cNvGraphicFramePr>
            <a:graphicFrameLocks noGrp="1"/>
          </p:cNvGraphicFramePr>
          <p:nvPr>
            <p:extLst>
              <p:ext uri="{D42A27DB-BD31-4B8C-83A1-F6EECF244321}">
                <p14:modId xmlns:p14="http://schemas.microsoft.com/office/powerpoint/2010/main" val="2758095660"/>
              </p:ext>
            </p:extLst>
          </p:nvPr>
        </p:nvGraphicFramePr>
        <p:xfrm>
          <a:off x="128339" y="1118897"/>
          <a:ext cx="9625263" cy="5515530"/>
        </p:xfrm>
        <a:graphic>
          <a:graphicData uri="http://schemas.openxmlformats.org/drawingml/2006/table">
            <a:tbl>
              <a:tblPr firstRow="1" bandRow="1">
                <a:tableStyleId>{5940675A-B579-460E-94D1-54222C63F5DA}</a:tableStyleId>
              </a:tblPr>
              <a:tblGrid>
                <a:gridCol w="946482">
                  <a:extLst>
                    <a:ext uri="{9D8B030D-6E8A-4147-A177-3AD203B41FA5}">
                      <a16:colId xmlns:a16="http://schemas.microsoft.com/office/drawing/2014/main" val="1573311493"/>
                    </a:ext>
                  </a:extLst>
                </a:gridCol>
                <a:gridCol w="5325979">
                  <a:extLst>
                    <a:ext uri="{9D8B030D-6E8A-4147-A177-3AD203B41FA5}">
                      <a16:colId xmlns:a16="http://schemas.microsoft.com/office/drawing/2014/main" val="529188405"/>
                    </a:ext>
                  </a:extLst>
                </a:gridCol>
                <a:gridCol w="3352802">
                  <a:extLst>
                    <a:ext uri="{9D8B030D-6E8A-4147-A177-3AD203B41FA5}">
                      <a16:colId xmlns:a16="http://schemas.microsoft.com/office/drawing/2014/main" val="2366939275"/>
                    </a:ext>
                  </a:extLst>
                </a:gridCol>
              </a:tblGrid>
              <a:tr h="417093">
                <a:tc>
                  <a:txBody>
                    <a:bodyP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solidFill>
                      <a:schemeClr val="accent5"/>
                    </a:solidFill>
                  </a:tcPr>
                </a:tc>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短期・中期</a:t>
                      </a:r>
                    </a:p>
                  </a:txBody>
                  <a:tcPr anchor="ctr">
                    <a:solidFill>
                      <a:schemeClr val="accent5"/>
                    </a:solidFill>
                  </a:tcPr>
                </a:tc>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中期・長期</a:t>
                      </a:r>
                    </a:p>
                  </a:txBody>
                  <a:tcPr anchor="ctr">
                    <a:solidFill>
                      <a:schemeClr val="accent5"/>
                    </a:solidFill>
                  </a:tcPr>
                </a:tc>
                <a:extLst>
                  <a:ext uri="{0D108BD9-81ED-4DB2-BD59-A6C34878D82A}">
                    <a16:rowId xmlns:a16="http://schemas.microsoft.com/office/drawing/2014/main" val="112162232"/>
                  </a:ext>
                </a:extLst>
              </a:tr>
              <a:tr h="1267377">
                <a:tc>
                  <a:txBody>
                    <a:bodyPr/>
                    <a:lstStyle/>
                    <a:p>
                      <a:pPr algn="ctr"/>
                      <a:r>
                        <a:rPr kumimoji="1" lang="ja-JP" altLang="en-US" dirty="0">
                          <a:solidFill>
                            <a:schemeClr val="tx1"/>
                          </a:solidFill>
                          <a:latin typeface="Meiryo UI" panose="020B0604030504040204" pitchFamily="50" charset="-128"/>
                          <a:ea typeface="Meiryo UI" panose="020B0604030504040204" pitchFamily="50" charset="-128"/>
                        </a:rPr>
                        <a:t>みがく</a:t>
                      </a:r>
                    </a:p>
                  </a:txBody>
                  <a:tcPr anchor="ctr"/>
                </a:tc>
                <a:tc>
                  <a:txBody>
                    <a:bodyPr/>
                    <a:lstStyle/>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spc="-50" dirty="0">
                          <a:solidFill>
                            <a:schemeClr val="tx1"/>
                          </a:solidFill>
                          <a:latin typeface="Meiryo UI" panose="020B0604030504040204" pitchFamily="50" charset="-128"/>
                          <a:ea typeface="Meiryo UI" panose="020B0604030504040204" pitchFamily="50" charset="-128"/>
                        </a:rPr>
                        <a:t>IR</a:t>
                      </a:r>
                      <a:r>
                        <a:rPr kumimoji="1" lang="ja-JP" altLang="en-US" sz="1050" spc="-50" dirty="0">
                          <a:solidFill>
                            <a:schemeClr val="tx1"/>
                          </a:solidFill>
                          <a:latin typeface="Meiryo UI" panose="020B0604030504040204" pitchFamily="50" charset="-128"/>
                          <a:ea typeface="Meiryo UI" panose="020B0604030504040204" pitchFamily="50" charset="-128"/>
                        </a:rPr>
                        <a:t>誘致による国際観光拠点の形成（オンリーワンのエンターテイメント拠点、複合</a:t>
                      </a:r>
                      <a:r>
                        <a:rPr kumimoji="1" lang="en-US" altLang="ja-JP" sz="1050" spc="-50" dirty="0">
                          <a:solidFill>
                            <a:schemeClr val="tx1"/>
                          </a:solidFill>
                          <a:latin typeface="Meiryo UI" panose="020B0604030504040204" pitchFamily="50" charset="-128"/>
                          <a:ea typeface="Meiryo UI" panose="020B0604030504040204" pitchFamily="50" charset="-128"/>
                        </a:rPr>
                        <a:t>MICE</a:t>
                      </a:r>
                      <a:r>
                        <a:rPr kumimoji="1" lang="ja-JP" altLang="en-US" sz="1050" spc="-50" dirty="0" smtClean="0">
                          <a:solidFill>
                            <a:schemeClr val="tx1"/>
                          </a:solidFill>
                          <a:latin typeface="Meiryo UI" panose="020B0604030504040204" pitchFamily="50" charset="-128"/>
                          <a:ea typeface="Meiryo UI" panose="020B0604030504040204" pitchFamily="50" charset="-128"/>
                        </a:rPr>
                        <a:t>施設など）</a:t>
                      </a:r>
                      <a:endParaRPr kumimoji="1" lang="en-US" altLang="ja-JP" sz="1050" spc="-50" dirty="0">
                        <a:solidFill>
                          <a:schemeClr val="tx1"/>
                        </a:solidFill>
                        <a:latin typeface="Meiryo UI" panose="020B0604030504040204" pitchFamily="50" charset="-128"/>
                        <a:ea typeface="Meiryo UI" panose="020B0604030504040204" pitchFamily="50" charset="-128"/>
                      </a:endParaRPr>
                    </a:p>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ja-JP" altLang="en-US" sz="1050" spc="-50" dirty="0">
                          <a:solidFill>
                            <a:schemeClr val="tx1"/>
                          </a:solidFill>
                          <a:latin typeface="Meiryo UI" panose="020B0604030504040204" pitchFamily="50" charset="-128"/>
                          <a:ea typeface="Meiryo UI" panose="020B0604030504040204" pitchFamily="50" charset="-128"/>
                        </a:rPr>
                        <a:t>世界遺産をはじめとした</a:t>
                      </a:r>
                      <a:r>
                        <a:rPr kumimoji="1" lang="ja-JP" altLang="en-US" sz="1050" spc="-50" dirty="0" smtClean="0">
                          <a:solidFill>
                            <a:schemeClr val="tx1"/>
                          </a:solidFill>
                          <a:latin typeface="Meiryo UI" panose="020B0604030504040204" pitchFamily="50" charset="-128"/>
                          <a:ea typeface="Meiryo UI" panose="020B0604030504040204" pitchFamily="50" charset="-128"/>
                        </a:rPr>
                        <a:t>歴史・文化</a:t>
                      </a:r>
                      <a:r>
                        <a:rPr kumimoji="1" lang="ja-JP" altLang="en-US" sz="1050" spc="-50" dirty="0">
                          <a:solidFill>
                            <a:schemeClr val="tx1"/>
                          </a:solidFill>
                          <a:latin typeface="Meiryo UI" panose="020B0604030504040204" pitchFamily="50" charset="-128"/>
                          <a:ea typeface="Meiryo UI" panose="020B0604030504040204" pitchFamily="50" charset="-128"/>
                        </a:rPr>
                        <a:t>資源の活用による誘客強化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○大規模集客イベント・国際的スポーツ大会の誘致</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85738" indent="-185738"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○多様な観光資源の発掘・創出・活用と着地型観光の</a:t>
                      </a:r>
                      <a:r>
                        <a:rPr kumimoji="1" lang="ja-JP" altLang="en-US" sz="1050" dirty="0" smtClean="0">
                          <a:solidFill>
                            <a:schemeClr val="tx1"/>
                          </a:solidFill>
                          <a:latin typeface="Meiryo UI" panose="020B0604030504040204" pitchFamily="50" charset="-128"/>
                          <a:ea typeface="Meiryo UI" panose="020B0604030504040204" pitchFamily="50" charset="-128"/>
                        </a:rPr>
                        <a:t>振興（</a:t>
                      </a:r>
                      <a:r>
                        <a:rPr kumimoji="1" lang="ja-JP" altLang="en-US" sz="1050" dirty="0">
                          <a:solidFill>
                            <a:schemeClr val="tx1"/>
                          </a:solidFill>
                          <a:latin typeface="Meiryo UI" panose="020B0604030504040204" pitchFamily="50" charset="-128"/>
                          <a:ea typeface="Meiryo UI" panose="020B0604030504040204" pitchFamily="50" charset="-128"/>
                        </a:rPr>
                        <a:t>クルーズ客船、ナイトカルチャー</a:t>
                      </a:r>
                      <a:r>
                        <a:rPr kumimoji="1" lang="ja-JP" altLang="en-US" sz="1050" dirty="0" smtClean="0">
                          <a:solidFill>
                            <a:schemeClr val="tx1"/>
                          </a:solidFill>
                          <a:latin typeface="Meiryo UI" panose="020B0604030504040204" pitchFamily="50" charset="-128"/>
                          <a:ea typeface="Meiryo UI" panose="020B0604030504040204" pitchFamily="50" charset="-128"/>
                        </a:rPr>
                        <a:t>、</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185738" indent="-185738" algn="just">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　 体験型</a:t>
                      </a:r>
                      <a:r>
                        <a:rPr kumimoji="1" lang="ja-JP" altLang="en-US" sz="1050" dirty="0">
                          <a:solidFill>
                            <a:schemeClr val="tx1"/>
                          </a:solidFill>
                          <a:latin typeface="Meiryo UI" panose="020B0604030504040204" pitchFamily="50" charset="-128"/>
                          <a:ea typeface="Meiryo UI" panose="020B0604030504040204" pitchFamily="50" charset="-128"/>
                        </a:rPr>
                        <a:t>観光コンテンツの充実、産業観光・漁業観光</a:t>
                      </a:r>
                      <a:r>
                        <a:rPr kumimoji="1" lang="ja-JP" altLang="en-US" sz="1050" dirty="0" smtClean="0">
                          <a:solidFill>
                            <a:schemeClr val="tx1"/>
                          </a:solidFill>
                          <a:latin typeface="Meiryo UI" panose="020B0604030504040204" pitchFamily="50" charset="-128"/>
                          <a:ea typeface="Meiryo UI" panose="020B0604030504040204" pitchFamily="50" charset="-128"/>
                        </a:rPr>
                        <a:t>、食</a:t>
                      </a:r>
                      <a:r>
                        <a:rPr kumimoji="1" lang="ja-JP" altLang="en-US" sz="1050" dirty="0">
                          <a:solidFill>
                            <a:schemeClr val="tx1"/>
                          </a:solidFill>
                          <a:latin typeface="Meiryo UI" panose="020B0604030504040204" pitchFamily="50" charset="-128"/>
                          <a:ea typeface="Meiryo UI" panose="020B0604030504040204" pitchFamily="50" charset="-128"/>
                        </a:rPr>
                        <a:t>の魅力創出）</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○旅行者の受入環境の整備</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　（多言語化</a:t>
                      </a:r>
                      <a:r>
                        <a:rPr kumimoji="1" lang="ja-JP" altLang="en-US" sz="1050" dirty="0" smtClean="0">
                          <a:solidFill>
                            <a:schemeClr val="tx1"/>
                          </a:solidFill>
                          <a:latin typeface="Meiryo UI" panose="020B0604030504040204" pitchFamily="50" charset="-128"/>
                          <a:ea typeface="Meiryo UI" panose="020B0604030504040204" pitchFamily="50" charset="-128"/>
                        </a:rPr>
                        <a:t>、ネットワーク</a:t>
                      </a:r>
                      <a:r>
                        <a:rPr kumimoji="1" lang="ja-JP" altLang="en-US" sz="1050" dirty="0">
                          <a:solidFill>
                            <a:schemeClr val="tx1"/>
                          </a:solidFill>
                          <a:latin typeface="Meiryo UI" panose="020B0604030504040204" pitchFamily="50" charset="-128"/>
                          <a:ea typeface="Meiryo UI" panose="020B0604030504040204" pitchFamily="50" charset="-128"/>
                        </a:rPr>
                        <a:t>環境</a:t>
                      </a:r>
                      <a:r>
                        <a:rPr kumimoji="1" lang="ja-JP" altLang="en-US" sz="1050" dirty="0" smtClean="0">
                          <a:solidFill>
                            <a:schemeClr val="tx1"/>
                          </a:solidFill>
                          <a:latin typeface="Meiryo UI" panose="020B0604030504040204" pitchFamily="50" charset="-128"/>
                          <a:ea typeface="Meiryo UI" panose="020B0604030504040204" pitchFamily="50" charset="-128"/>
                        </a:rPr>
                        <a:t>、利用者ニーズに応じた宿泊機能）</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txBody>
                  <a:tcPr/>
                </a:tc>
                <a:tc>
                  <a:txBody>
                    <a:bodyPr/>
                    <a:lstStyle/>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92694754"/>
                  </a:ext>
                </a:extLst>
              </a:tr>
              <a:tr h="1760830">
                <a:tc>
                  <a:txBody>
                    <a:bodyPr/>
                    <a:lstStyle/>
                    <a:p>
                      <a:pPr algn="ctr"/>
                      <a:r>
                        <a:rPr kumimoji="1" lang="ja-JP" altLang="en-US" dirty="0">
                          <a:solidFill>
                            <a:schemeClr val="tx1"/>
                          </a:solidFill>
                          <a:latin typeface="Meiryo UI" panose="020B0604030504040204" pitchFamily="50" charset="-128"/>
                          <a:ea typeface="Meiryo UI" panose="020B0604030504040204" pitchFamily="50" charset="-128"/>
                        </a:rPr>
                        <a:t>つなぐ</a:t>
                      </a:r>
                    </a:p>
                  </a:txBody>
                  <a:tcPr anchor="ctr"/>
                </a:tc>
                <a:tc>
                  <a:txBody>
                    <a:bodyPr/>
                    <a:lstStyle/>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○夢洲とエリア内の観光拠点を結ぶ交通ネットワークの充実</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　（鉄道、海上交通、自動運転バス、スマートモビリティ、</a:t>
                      </a:r>
                      <a:r>
                        <a:rPr kumimoji="1" lang="en-US" altLang="ja-JP" sz="1050" dirty="0" err="1">
                          <a:solidFill>
                            <a:schemeClr val="tx1"/>
                          </a:solidFill>
                          <a:latin typeface="Meiryo UI" panose="020B0604030504040204" pitchFamily="50" charset="-128"/>
                          <a:ea typeface="Meiryo UI" panose="020B0604030504040204" pitchFamily="50" charset="-128"/>
                        </a:rPr>
                        <a:t>MaaS</a:t>
                      </a:r>
                      <a:r>
                        <a:rPr kumimoji="1" lang="ja-JP" altLang="en-US" sz="1050" dirty="0">
                          <a:solidFill>
                            <a:schemeClr val="tx1"/>
                          </a:solidFill>
                          <a:latin typeface="Meiryo UI" panose="020B0604030504040204" pitchFamily="50" charset="-128"/>
                          <a:ea typeface="Meiryo UI" panose="020B0604030504040204" pitchFamily="50" charset="-128"/>
                        </a:rPr>
                        <a:t>の活用）</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○夢洲～堺～関空の海上アクセス構築</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○湾内クルーズ充実、淀川舟運・水都大阪との連携による回遊性向上</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○ベイエリアをつなぐサイクルルートの形成・他ルートとの連携</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○内陸部の世界遺産・日本遺産・文化財、にぎわい施設との連携強化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○インフラツーリズム、スポーツツーリズムの</a:t>
                      </a:r>
                      <a:r>
                        <a:rPr kumimoji="1" lang="ja-JP" altLang="en-US" sz="1050" dirty="0" smtClean="0">
                          <a:solidFill>
                            <a:schemeClr val="tx1"/>
                          </a:solidFill>
                          <a:latin typeface="Meiryo UI" panose="020B0604030504040204" pitchFamily="50" charset="-128"/>
                          <a:ea typeface="Meiryo UI" panose="020B0604030504040204" pitchFamily="50" charset="-128"/>
                        </a:rPr>
                        <a:t>推進</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○ストーリー性を持った観光ルートの構築・プロモーションの実施</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○スポーツ施設やレクリエーション施設の連携強化（海の駅、みなとオアシス、釣り、海水浴など）</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○イベント・祭の連携強化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○景観資源の連携（夜景クルーズ、港湾施設の</a:t>
                      </a:r>
                      <a:r>
                        <a:rPr kumimoji="1" lang="ja-JP" altLang="en-US" sz="1050" dirty="0" smtClean="0">
                          <a:solidFill>
                            <a:schemeClr val="tx1"/>
                          </a:solidFill>
                          <a:latin typeface="Meiryo UI" panose="020B0604030504040204" pitchFamily="50" charset="-128"/>
                          <a:ea typeface="Meiryo UI" panose="020B0604030504040204" pitchFamily="50" charset="-128"/>
                        </a:rPr>
                        <a:t>フォトコンテストなど）</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tc>
                <a:tc>
                  <a:txBody>
                    <a:bodyPr/>
                    <a:lstStyle/>
                    <a:p>
                      <a:pPr marL="144000" indent="-3600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○府市港湾</a:t>
                      </a:r>
                      <a:r>
                        <a:rPr kumimoji="1" lang="ja-JP" altLang="en-US" sz="1050" dirty="0" smtClean="0">
                          <a:solidFill>
                            <a:schemeClr val="tx1"/>
                          </a:solidFill>
                          <a:latin typeface="Meiryo UI" panose="020B0604030504040204" pitchFamily="50" charset="-128"/>
                          <a:ea typeface="Meiryo UI" panose="020B0604030504040204" pitchFamily="50" charset="-128"/>
                        </a:rPr>
                        <a:t>の連携</a:t>
                      </a:r>
                      <a:r>
                        <a:rPr kumimoji="1" lang="ja-JP" altLang="en-US" sz="1050" dirty="0">
                          <a:solidFill>
                            <a:schemeClr val="tx1"/>
                          </a:solidFill>
                          <a:latin typeface="Meiryo UI" panose="020B0604030504040204" pitchFamily="50" charset="-128"/>
                          <a:ea typeface="Meiryo UI" panose="020B0604030504040204" pitchFamily="50" charset="-128"/>
                        </a:rPr>
                        <a:t>によるクルーズ客船</a:t>
                      </a:r>
                      <a:r>
                        <a:rPr kumimoji="1" lang="ja-JP" altLang="en-US" sz="1050" dirty="0" smtClean="0">
                          <a:solidFill>
                            <a:schemeClr val="tx1"/>
                          </a:solidFill>
                          <a:latin typeface="Meiryo UI" panose="020B0604030504040204" pitchFamily="50" charset="-128"/>
                          <a:ea typeface="Meiryo UI" panose="020B0604030504040204" pitchFamily="50" charset="-128"/>
                        </a:rPr>
                        <a:t>受入機能</a:t>
                      </a:r>
                      <a:r>
                        <a:rPr kumimoji="1" lang="ja-JP" altLang="en-US" sz="1050" dirty="0">
                          <a:solidFill>
                            <a:schemeClr val="tx1"/>
                          </a:solidFill>
                          <a:latin typeface="Meiryo UI" panose="020B0604030504040204" pitchFamily="50" charset="-128"/>
                          <a:ea typeface="Meiryo UI" panose="020B0604030504040204" pitchFamily="50" charset="-128"/>
                        </a:rPr>
                        <a:t>の強化</a:t>
                      </a:r>
                    </a:p>
                  </a:txBody>
                  <a:tcPr/>
                </a:tc>
                <a:extLst>
                  <a:ext uri="{0D108BD9-81ED-4DB2-BD59-A6C34878D82A}">
                    <a16:rowId xmlns:a16="http://schemas.microsoft.com/office/drawing/2014/main" val="1093201238"/>
                  </a:ext>
                </a:extLst>
              </a:tr>
              <a:tr h="1042737">
                <a:tc>
                  <a:txBody>
                    <a:bodyPr/>
                    <a:lstStyle/>
                    <a:p>
                      <a:pPr algn="ctr"/>
                      <a:r>
                        <a:rPr kumimoji="1" lang="ja-JP" altLang="en-US" dirty="0">
                          <a:solidFill>
                            <a:schemeClr val="tx1"/>
                          </a:solidFill>
                          <a:latin typeface="Meiryo UI" panose="020B0604030504040204" pitchFamily="50" charset="-128"/>
                          <a:ea typeface="Meiryo UI" panose="020B0604030504040204" pitchFamily="50" charset="-128"/>
                        </a:rPr>
                        <a:t>広げる</a:t>
                      </a:r>
                    </a:p>
                  </a:txBody>
                  <a:tcPr anchor="ct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○関西・</a:t>
                      </a:r>
                      <a:r>
                        <a:rPr kumimoji="1" lang="ja-JP" altLang="en-US" sz="1050" dirty="0" smtClean="0">
                          <a:solidFill>
                            <a:schemeClr val="tx1"/>
                          </a:solidFill>
                          <a:latin typeface="Meiryo UI" panose="020B0604030504040204" pitchFamily="50" charset="-128"/>
                          <a:ea typeface="Meiryo UI" panose="020B0604030504040204" pitchFamily="50" charset="-128"/>
                        </a:rPr>
                        <a:t>西日本等の</a:t>
                      </a:r>
                      <a:r>
                        <a:rPr kumimoji="1" lang="ja-JP" altLang="en-US" sz="1050" dirty="0">
                          <a:solidFill>
                            <a:schemeClr val="tx1"/>
                          </a:solidFill>
                          <a:latin typeface="Meiryo UI" panose="020B0604030504040204" pitchFamily="50" charset="-128"/>
                          <a:ea typeface="Meiryo UI" panose="020B0604030504040204" pitchFamily="50" charset="-128"/>
                        </a:rPr>
                        <a:t>拠点を結ぶ観光ルートの形成</a:t>
                      </a:r>
                    </a:p>
                    <a:p>
                      <a:r>
                        <a:rPr kumimoji="1" lang="ja-JP" altLang="en-US" sz="1050" dirty="0">
                          <a:solidFill>
                            <a:schemeClr val="tx1"/>
                          </a:solidFill>
                          <a:latin typeface="Meiryo UI" panose="020B0604030504040204" pitchFamily="50" charset="-128"/>
                          <a:ea typeface="Meiryo UI" panose="020B0604030504040204" pitchFamily="50" charset="-128"/>
                        </a:rPr>
                        <a:t>　（ラグジュアリークルーズ、世界遺産、日本遺産との連携）</a:t>
                      </a:r>
                    </a:p>
                    <a:p>
                      <a:r>
                        <a:rPr kumimoji="1" lang="ja-JP" altLang="en-US" sz="1050" dirty="0">
                          <a:solidFill>
                            <a:schemeClr val="tx1"/>
                          </a:solidFill>
                          <a:latin typeface="Meiryo UI" panose="020B0604030504040204" pitchFamily="50" charset="-128"/>
                          <a:ea typeface="Meiryo UI" panose="020B0604030504040204" pitchFamily="50" charset="-128"/>
                        </a:rPr>
                        <a:t>○淀川舟運と連携した水上交通ネットワークの形成</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○行政・民間団体の連携によるベイエリアが一体なった国内外への情報発信・知名度向上</a:t>
                      </a:r>
                    </a:p>
                    <a:p>
                      <a:r>
                        <a:rPr kumimoji="1" lang="ja-JP" altLang="en-US" sz="1050" dirty="0">
                          <a:solidFill>
                            <a:schemeClr val="tx1"/>
                          </a:solidFill>
                          <a:latin typeface="Meiryo UI" panose="020B0604030504040204" pitchFamily="50" charset="-128"/>
                          <a:ea typeface="Meiryo UI" panose="020B0604030504040204" pitchFamily="50" charset="-128"/>
                        </a:rPr>
                        <a:t>　</a:t>
                      </a:r>
                    </a:p>
                  </a:txBody>
                  <a:tcPr/>
                </a:tc>
                <a:tc>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○クルーズ客船の母港化に向けた機能強化</a:t>
                      </a:r>
                    </a:p>
                    <a:p>
                      <a:pPr marL="96838" indent="-96838"/>
                      <a:r>
                        <a:rPr kumimoji="1" lang="ja-JP" altLang="en-US" sz="1050" dirty="0">
                          <a:solidFill>
                            <a:schemeClr val="tx1"/>
                          </a:solidFill>
                          <a:latin typeface="Meiryo UI" panose="020B0604030504040204" pitchFamily="50" charset="-128"/>
                          <a:ea typeface="Meiryo UI" panose="020B0604030504040204" pitchFamily="50" charset="-128"/>
                        </a:rPr>
                        <a:t>　（民間による旅客船ターミナルの整備・</a:t>
                      </a:r>
                      <a:r>
                        <a:rPr kumimoji="1" lang="ja-JP" altLang="en-US" sz="1050" dirty="0" smtClean="0">
                          <a:solidFill>
                            <a:schemeClr val="tx1"/>
                          </a:solidFill>
                          <a:latin typeface="Meiryo UI" panose="020B0604030504040204" pitchFamily="50" charset="-128"/>
                          <a:ea typeface="Meiryo UI" panose="020B0604030504040204" pitchFamily="50" charset="-128"/>
                        </a:rPr>
                        <a:t>運営など、</a:t>
                      </a:r>
                      <a:r>
                        <a:rPr kumimoji="1" lang="ja-JP" altLang="en-US" sz="1050" dirty="0">
                          <a:solidFill>
                            <a:schemeClr val="tx1"/>
                          </a:solidFill>
                          <a:latin typeface="Meiryo UI" panose="020B0604030504040204" pitchFamily="50" charset="-128"/>
                          <a:ea typeface="Meiryo UI" panose="020B0604030504040204" pitchFamily="50" charset="-128"/>
                        </a:rPr>
                        <a:t>非常時の受入環境の整備）</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○瀬戸内海方面クルーズ航路の誘致</a:t>
                      </a:r>
                    </a:p>
                    <a:p>
                      <a:r>
                        <a:rPr kumimoji="1" lang="ja-JP" altLang="en-US" sz="1050" dirty="0">
                          <a:solidFill>
                            <a:schemeClr val="tx1"/>
                          </a:solidFill>
                          <a:latin typeface="Meiryo UI" panose="020B0604030504040204" pitchFamily="50" charset="-128"/>
                          <a:ea typeface="Meiryo UI" panose="020B0604030504040204" pitchFamily="50" charset="-128"/>
                        </a:rPr>
                        <a:t>　（北前船の寄港地を巡る航路など）</a:t>
                      </a:r>
                    </a:p>
                    <a:p>
                      <a:r>
                        <a:rPr kumimoji="1" lang="ja-JP" altLang="en-US" sz="1050" dirty="0">
                          <a:solidFill>
                            <a:schemeClr val="tx1"/>
                          </a:solidFill>
                          <a:latin typeface="Meiryo UI" panose="020B0604030504040204" pitchFamily="50" charset="-128"/>
                          <a:ea typeface="Meiryo UI" panose="020B0604030504040204" pitchFamily="50" charset="-128"/>
                        </a:rPr>
                        <a:t>○広域サイクルルートの形成</a:t>
                      </a:r>
                    </a:p>
                    <a:p>
                      <a:r>
                        <a:rPr kumimoji="1" lang="ja-JP" altLang="en-US" sz="1050" dirty="0">
                          <a:solidFill>
                            <a:schemeClr val="tx1"/>
                          </a:solidFill>
                          <a:latin typeface="Meiryo UI" panose="020B0604030504040204" pitchFamily="50" charset="-128"/>
                          <a:ea typeface="Meiryo UI" panose="020B0604030504040204" pitchFamily="50" charset="-128"/>
                        </a:rPr>
                        <a:t>　（ビワイチ、アワイチ、</a:t>
                      </a:r>
                      <a:r>
                        <a:rPr kumimoji="1" lang="zh-TW" altLang="en-US" sz="1050" dirty="0">
                          <a:solidFill>
                            <a:schemeClr val="tx1"/>
                          </a:solidFill>
                          <a:latin typeface="Meiryo UI" panose="020B0604030504040204" pitchFamily="50" charset="-128"/>
                          <a:ea typeface="Meiryo UI" panose="020B0604030504040204" pitchFamily="50" charset="-128"/>
                        </a:rPr>
                        <a:t>太平洋岸自転車道</a:t>
                      </a:r>
                      <a:r>
                        <a:rPr kumimoji="1" lang="ja-JP" altLang="en-US" sz="1050" dirty="0">
                          <a:solidFill>
                            <a:schemeClr val="tx1"/>
                          </a:solidFill>
                          <a:latin typeface="Meiryo UI" panose="020B0604030504040204" pitchFamily="50" charset="-128"/>
                          <a:ea typeface="Meiryo UI" panose="020B0604030504040204" pitchFamily="50" charset="-128"/>
                        </a:rPr>
                        <a:t>等との連携）</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79236386"/>
                  </a:ext>
                </a:extLst>
              </a:tr>
              <a:tr h="503577">
                <a:tc>
                  <a:txBody>
                    <a:bodyPr/>
                    <a:lstStyle/>
                    <a:p>
                      <a:pPr algn="ctr"/>
                      <a:r>
                        <a:rPr kumimoji="1" lang="ja-JP" altLang="en-US" dirty="0">
                          <a:solidFill>
                            <a:schemeClr val="tx1"/>
                          </a:solidFill>
                          <a:latin typeface="Meiryo UI" panose="020B0604030504040204" pitchFamily="50" charset="-128"/>
                          <a:ea typeface="Meiryo UI" panose="020B0604030504040204" pitchFamily="50" charset="-128"/>
                        </a:rPr>
                        <a:t>育てる</a:t>
                      </a:r>
                    </a:p>
                  </a:txBody>
                  <a:tcPr anchor="ctr"/>
                </a:tc>
                <a:tc gridSpan="2">
                  <a:txBody>
                    <a:bodyPr/>
                    <a:lstStyle/>
                    <a:p>
                      <a:r>
                        <a:rPr kumimoji="1" lang="ja-JP" altLang="en-US" sz="1050" dirty="0">
                          <a:solidFill>
                            <a:schemeClr val="tx1"/>
                          </a:solidFill>
                          <a:latin typeface="Meiryo UI" panose="020B0604030504040204" pitchFamily="50" charset="-128"/>
                          <a:ea typeface="Meiryo UI" panose="020B0604030504040204" pitchFamily="50" charset="-128"/>
                        </a:rPr>
                        <a:t>○公民連携による社会実験の実施（サイクルルート試走会、舟運試験運行など）</a:t>
                      </a:r>
                    </a:p>
                    <a:p>
                      <a:r>
                        <a:rPr kumimoji="1" lang="ja-JP" altLang="en-US" sz="1050" dirty="0">
                          <a:solidFill>
                            <a:schemeClr val="tx1"/>
                          </a:solidFill>
                          <a:latin typeface="Meiryo UI" panose="020B0604030504040204" pitchFamily="50" charset="-128"/>
                          <a:ea typeface="Meiryo UI" panose="020B0604030504040204" pitchFamily="50" charset="-128"/>
                        </a:rPr>
                        <a:t>○みなとオアシスへの登録、世界遺産・日本遺産との</a:t>
                      </a:r>
                      <a:r>
                        <a:rPr kumimoji="1" lang="ja-JP" altLang="en-US" sz="1050" dirty="0" smtClean="0">
                          <a:solidFill>
                            <a:schemeClr val="tx1"/>
                          </a:solidFill>
                          <a:latin typeface="Meiryo UI" panose="020B0604030504040204" pitchFamily="50" charset="-128"/>
                          <a:ea typeface="Meiryo UI" panose="020B0604030504040204" pitchFamily="50" charset="-128"/>
                        </a:rPr>
                        <a:t>連携等に</a:t>
                      </a:r>
                      <a:r>
                        <a:rPr kumimoji="1" lang="ja-JP" altLang="en-US" sz="1050" dirty="0">
                          <a:solidFill>
                            <a:schemeClr val="tx1"/>
                          </a:solidFill>
                          <a:latin typeface="Meiryo UI" panose="020B0604030504040204" pitchFamily="50" charset="-128"/>
                          <a:ea typeface="Meiryo UI" panose="020B0604030504040204" pitchFamily="50" charset="-128"/>
                        </a:rPr>
                        <a:t>よる、まちのブランドの育成</a:t>
                      </a:r>
                    </a:p>
                  </a:txBody>
                  <a:tcP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55643254"/>
                  </a:ext>
                </a:extLst>
              </a:tr>
            </a:tbl>
          </a:graphicData>
        </a:graphic>
      </p:graphicFrame>
      <p:sp>
        <p:nvSpPr>
          <p:cNvPr id="5" name="正方形/長方形 4"/>
          <p:cNvSpPr/>
          <p:nvPr/>
        </p:nvSpPr>
        <p:spPr>
          <a:xfrm>
            <a:off x="108000" y="762124"/>
            <a:ext cx="4235114" cy="338554"/>
          </a:xfrm>
          <a:prstGeom prst="rect">
            <a:avLst/>
          </a:prstGeom>
        </p:spPr>
        <p:txBody>
          <a:bodyPr wrap="square">
            <a:spAutoFit/>
          </a:bodyPr>
          <a:lstStyle/>
          <a:p>
            <a:pPr>
              <a:spcAft>
                <a:spcPts val="0"/>
              </a:spcAft>
            </a:pP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600" dirty="0" smtClean="0">
                <a:latin typeface="Meiryo UI" panose="020B0604030504040204" pitchFamily="50" charset="-128"/>
                <a:ea typeface="Meiryo UI" panose="020B0604030504040204" pitchFamily="50" charset="-128"/>
                <a:cs typeface="Times New Roman" panose="02020603050405020304" pitchFamily="18" charset="0"/>
              </a:rPr>
              <a:t>世界</a:t>
            </a:r>
            <a:r>
              <a:rPr lang="ja-JP" altLang="en-US" sz="1600" dirty="0" smtClean="0">
                <a:latin typeface="Meiryo UI" panose="020B0604030504040204" pitchFamily="50" charset="-128"/>
                <a:ea typeface="Meiryo UI" panose="020B0604030504040204" pitchFamily="50" charset="-128"/>
                <a:cs typeface="Times New Roman" panose="02020603050405020304" pitchFamily="18" charset="0"/>
              </a:rPr>
              <a:t>中</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の人を惹きつける</a:t>
            </a:r>
            <a:r>
              <a:rPr lang="ja-JP" altLang="ja-JP" sz="1600" dirty="0">
                <a:latin typeface="Meiryo UI" panose="020B0604030504040204" pitchFamily="50" charset="-128"/>
                <a:ea typeface="Meiryo UI" panose="020B0604030504040204" pitchFamily="50" charset="-128"/>
                <a:cs typeface="Times New Roman" panose="02020603050405020304" pitchFamily="18" charset="0"/>
              </a:rPr>
              <a:t>文化・観光</a:t>
            </a:r>
            <a:r>
              <a:rPr lang="ja-JP" altLang="en-US" sz="1600" dirty="0" smtClean="0">
                <a:latin typeface="Meiryo UI" panose="020B0604030504040204" pitchFamily="50" charset="-128"/>
                <a:ea typeface="Meiryo UI" panose="020B0604030504040204" pitchFamily="50" charset="-128"/>
                <a:cs typeface="Times New Roman" panose="02020603050405020304" pitchFamily="18" charset="0"/>
              </a:rPr>
              <a:t>エリア＞</a:t>
            </a:r>
            <a:endParaRPr lang="ja-JP" altLang="ja-JP" sz="160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 name="スライド番号プレースホルダー 6"/>
          <p:cNvSpPr>
            <a:spLocks noGrp="1"/>
          </p:cNvSpPr>
          <p:nvPr>
            <p:ph type="sldNum" sz="quarter" idx="12"/>
          </p:nvPr>
        </p:nvSpPr>
        <p:spPr/>
        <p:txBody>
          <a:bodyPr/>
          <a:lstStyle/>
          <a:p>
            <a:fld id="{55E63B8D-343A-47A5-AEB8-D946B11BC2E3}" type="slidenum">
              <a:rPr kumimoji="1" lang="ja-JP" altLang="en-US" smtClean="0"/>
              <a:pPr/>
              <a:t>32</a:t>
            </a:fld>
            <a:endParaRPr kumimoji="1" lang="ja-JP" altLang="en-US"/>
          </a:p>
        </p:txBody>
      </p:sp>
      <p:sp>
        <p:nvSpPr>
          <p:cNvPr id="8" name="正方形/長方形 7">
            <a:extLst>
              <a:ext uri="{FF2B5EF4-FFF2-40B4-BE49-F238E27FC236}">
                <a16:creationId xmlns:a16="http://schemas.microsoft.com/office/drawing/2014/main" id="{9722BFBD-EF92-4B24-8604-406660CE5C08}"/>
              </a:ext>
            </a:extLst>
          </p:cNvPr>
          <p:cNvSpPr/>
          <p:nvPr/>
        </p:nvSpPr>
        <p:spPr>
          <a:xfrm>
            <a:off x="108000" y="444704"/>
            <a:ext cx="9645601" cy="360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just"/>
            <a:r>
              <a:rPr lang="ja-JP" altLang="en-US"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活性化方策の概ねの目標年次について「</a:t>
            </a:r>
            <a:r>
              <a:rPr lang="en-US" altLang="ja-JP" sz="16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16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大阪広域ベイエリアが</a:t>
            </a:r>
            <a:r>
              <a:rPr lang="ja-JP" altLang="en-US"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めざす姿」で掲げた</a:t>
            </a:r>
            <a:r>
              <a:rPr lang="en-US" altLang="ja-JP"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1600" dirty="0" err="1"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つの</a:t>
            </a:r>
            <a:r>
              <a:rPr lang="ja-JP" altLang="en-US" sz="1600"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区分ごとに整理</a:t>
            </a:r>
            <a:endParaRPr lang="en-US" altLang="ja-JP" sz="16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324017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675402632"/>
              </p:ext>
            </p:extLst>
          </p:nvPr>
        </p:nvGraphicFramePr>
        <p:xfrm>
          <a:off x="128339" y="878810"/>
          <a:ext cx="9625263" cy="4440060"/>
        </p:xfrm>
        <a:graphic>
          <a:graphicData uri="http://schemas.openxmlformats.org/drawingml/2006/table">
            <a:tbl>
              <a:tblPr firstRow="1" bandRow="1">
                <a:tableStyleId>{5940675A-B579-460E-94D1-54222C63F5DA}</a:tableStyleId>
              </a:tblPr>
              <a:tblGrid>
                <a:gridCol w="962524">
                  <a:extLst>
                    <a:ext uri="{9D8B030D-6E8A-4147-A177-3AD203B41FA5}">
                      <a16:colId xmlns:a16="http://schemas.microsoft.com/office/drawing/2014/main" val="1573311493"/>
                    </a:ext>
                  </a:extLst>
                </a:gridCol>
                <a:gridCol w="4780548">
                  <a:extLst>
                    <a:ext uri="{9D8B030D-6E8A-4147-A177-3AD203B41FA5}">
                      <a16:colId xmlns:a16="http://schemas.microsoft.com/office/drawing/2014/main" val="529188405"/>
                    </a:ext>
                  </a:extLst>
                </a:gridCol>
                <a:gridCol w="3882191">
                  <a:extLst>
                    <a:ext uri="{9D8B030D-6E8A-4147-A177-3AD203B41FA5}">
                      <a16:colId xmlns:a16="http://schemas.microsoft.com/office/drawing/2014/main" val="2366939275"/>
                    </a:ext>
                  </a:extLst>
                </a:gridCol>
              </a:tblGrid>
              <a:tr h="401050">
                <a:tc>
                  <a:txBody>
                    <a:bodyPr/>
                    <a:lstStyle/>
                    <a:p>
                      <a:pPr algn="ctr"/>
                      <a:endParaRPr kumimoji="1" lang="ja-JP" altLang="en-US" sz="1600" dirty="0">
                        <a:latin typeface="Meiryo UI" panose="020B0604030504040204" pitchFamily="50" charset="-128"/>
                        <a:ea typeface="Meiryo UI" panose="020B0604030504040204" pitchFamily="50" charset="-128"/>
                      </a:endParaRPr>
                    </a:p>
                  </a:txBody>
                  <a:tcPr anchor="ctr">
                    <a:solidFill>
                      <a:schemeClr val="accent5"/>
                    </a:solidFill>
                  </a:tcPr>
                </a:tc>
                <a:tc>
                  <a:txBody>
                    <a:bodyPr/>
                    <a:lstStyle/>
                    <a:p>
                      <a:pPr algn="ctr"/>
                      <a:r>
                        <a:rPr kumimoji="1" lang="ja-JP" altLang="en-US" sz="1600" dirty="0">
                          <a:latin typeface="Meiryo UI" panose="020B0604030504040204" pitchFamily="50" charset="-128"/>
                          <a:ea typeface="Meiryo UI" panose="020B0604030504040204" pitchFamily="50" charset="-128"/>
                        </a:rPr>
                        <a:t>短期・中期</a:t>
                      </a:r>
                    </a:p>
                  </a:txBody>
                  <a:tcPr anchor="ctr">
                    <a:solidFill>
                      <a:schemeClr val="accent5"/>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中期・長期</a:t>
                      </a:r>
                    </a:p>
                  </a:txBody>
                  <a:tcPr anchor="ctr">
                    <a:solidFill>
                      <a:schemeClr val="accent5"/>
                    </a:solidFill>
                  </a:tcPr>
                </a:tc>
                <a:extLst>
                  <a:ext uri="{0D108BD9-81ED-4DB2-BD59-A6C34878D82A}">
                    <a16:rowId xmlns:a16="http://schemas.microsoft.com/office/drawing/2014/main" val="112162232"/>
                  </a:ext>
                </a:extLst>
              </a:tr>
              <a:tr h="931695">
                <a:tc>
                  <a:txBody>
                    <a:bodyPr/>
                    <a:lstStyle/>
                    <a:p>
                      <a:pPr algn="ctr"/>
                      <a:r>
                        <a:rPr kumimoji="1" lang="ja-JP" altLang="en-US" dirty="0">
                          <a:latin typeface="Meiryo UI" panose="020B0604030504040204" pitchFamily="50" charset="-128"/>
                          <a:ea typeface="Meiryo UI" panose="020B0604030504040204" pitchFamily="50" charset="-128"/>
                        </a:rPr>
                        <a:t>みがく</a:t>
                      </a:r>
                    </a:p>
                  </a:txBody>
                  <a:tcPr anchor="ctr"/>
                </a:tc>
                <a:tc>
                  <a:txBody>
                    <a:bodyPr/>
                    <a:lstStyle/>
                    <a:p>
                      <a:pPr algn="just">
                        <a:lnSpc>
                          <a:spcPts val="1400"/>
                        </a:lnSpc>
                      </a:pPr>
                      <a:r>
                        <a:rPr kumimoji="1" lang="ja-JP" altLang="en-US" sz="1050" dirty="0">
                          <a:latin typeface="Meiryo UI" panose="020B0604030504040204" pitchFamily="50" charset="-128"/>
                          <a:ea typeface="Meiryo UI" panose="020B0604030504040204" pitchFamily="50" charset="-128"/>
                        </a:rPr>
                        <a:t>○コンビナートの国際競争力強化（</a:t>
                      </a:r>
                      <a:r>
                        <a:rPr kumimoji="1" lang="en-US" altLang="ja-JP" sz="1050" dirty="0" err="1">
                          <a:latin typeface="Meiryo UI" panose="020B0604030504040204" pitchFamily="50" charset="-128"/>
                          <a:ea typeface="Meiryo UI" panose="020B0604030504040204" pitchFamily="50" charset="-128"/>
                        </a:rPr>
                        <a:t>IoT</a:t>
                      </a:r>
                      <a:r>
                        <a:rPr kumimoji="1" lang="ja-JP" altLang="en-US" sz="1050" dirty="0">
                          <a:latin typeface="Meiryo UI" panose="020B0604030504040204" pitchFamily="50" charset="-128"/>
                          <a:ea typeface="Meiryo UI" panose="020B0604030504040204" pitchFamily="50" charset="-128"/>
                        </a:rPr>
                        <a:t>活用、</a:t>
                      </a:r>
                      <a:r>
                        <a:rPr kumimoji="1" lang="ja-JP" altLang="en-US" sz="1050" dirty="0" smtClean="0">
                          <a:latin typeface="Meiryo UI" panose="020B0604030504040204" pitchFamily="50" charset="-128"/>
                          <a:ea typeface="Meiryo UI" panose="020B0604030504040204" pitchFamily="50" charset="-128"/>
                        </a:rPr>
                        <a:t>共同化など）</a:t>
                      </a:r>
                      <a:endParaRPr kumimoji="1" lang="en-US" altLang="ja-JP" sz="1050" dirty="0">
                        <a:latin typeface="Meiryo UI" panose="020B0604030504040204" pitchFamily="50" charset="-128"/>
                        <a:ea typeface="Meiryo UI" panose="020B0604030504040204" pitchFamily="50" charset="-128"/>
                      </a:endParaRPr>
                    </a:p>
                    <a:p>
                      <a:pPr marL="85725" indent="-85725" algn="just">
                        <a:lnSpc>
                          <a:spcPts val="1400"/>
                        </a:lnSpc>
                      </a:pPr>
                      <a:r>
                        <a:rPr kumimoji="1" lang="ja-JP" altLang="en-US" sz="1050" dirty="0">
                          <a:latin typeface="Meiryo UI" panose="020B0604030504040204" pitchFamily="50" charset="-128"/>
                          <a:ea typeface="Meiryo UI" panose="020B0604030504040204" pitchFamily="50" charset="-128"/>
                        </a:rPr>
                        <a:t>○成長新産業（環境・新エネルギー・ウェルネス、アジアビジネス）の創出</a:t>
                      </a:r>
                      <a:endParaRPr kumimoji="1" lang="en-US" altLang="ja-JP" sz="1050" dirty="0">
                        <a:latin typeface="Meiryo UI" panose="020B0604030504040204" pitchFamily="50" charset="-128"/>
                        <a:ea typeface="Meiryo UI" panose="020B0604030504040204" pitchFamily="50" charset="-128"/>
                      </a:endParaRPr>
                    </a:p>
                    <a:p>
                      <a:pPr marL="85725" indent="-85725" algn="just">
                        <a:lnSpc>
                          <a:spcPts val="1400"/>
                        </a:lnSpc>
                      </a:pPr>
                      <a:r>
                        <a:rPr kumimoji="1" lang="ja-JP" altLang="en-US" sz="1050" dirty="0">
                          <a:latin typeface="Meiryo UI" panose="020B0604030504040204" pitchFamily="50" charset="-128"/>
                          <a:ea typeface="Meiryo UI" panose="020B0604030504040204" pitchFamily="50" charset="-128"/>
                        </a:rPr>
                        <a:t>○高付加価値製品・サービス等の供給拠点の形成</a:t>
                      </a:r>
                      <a:endParaRPr kumimoji="1" lang="en-US" altLang="ja-JP" sz="1050" dirty="0">
                        <a:latin typeface="Meiryo UI" panose="020B0604030504040204" pitchFamily="50" charset="-128"/>
                        <a:ea typeface="Meiryo UI" panose="020B0604030504040204" pitchFamily="50" charset="-128"/>
                      </a:endParaRPr>
                    </a:p>
                    <a:p>
                      <a:pPr marL="85725" indent="-85725" algn="just">
                        <a:lnSpc>
                          <a:spcPts val="1400"/>
                        </a:lnSpc>
                      </a:pPr>
                      <a:r>
                        <a:rPr kumimoji="1" lang="ja-JP" altLang="en-US" sz="1050" dirty="0">
                          <a:latin typeface="Meiryo UI" panose="020B0604030504040204" pitchFamily="50" charset="-128"/>
                          <a:ea typeface="Meiryo UI" panose="020B0604030504040204" pitchFamily="50" charset="-128"/>
                        </a:rPr>
                        <a:t>○地場産業品・大阪産（もん）の海外輸出、都市型漁業の推進</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○漁業環境の改善（漁場改善）</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○新技術活用による人手不足の解消</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108000" indent="-108000" algn="just">
                        <a:lnSpc>
                          <a:spcPts val="1400"/>
                        </a:lnSpc>
                      </a:pPr>
                      <a:r>
                        <a:rPr kumimoji="1" lang="ja-JP" altLang="en-US" sz="1050" dirty="0">
                          <a:latin typeface="Meiryo UI" panose="020B0604030504040204" pitchFamily="50" charset="-128"/>
                          <a:ea typeface="Meiryo UI" panose="020B0604030504040204" pitchFamily="50" charset="-128"/>
                        </a:rPr>
                        <a:t>○製造業の国内回帰への対応</a:t>
                      </a:r>
                      <a:endParaRPr kumimoji="1" lang="en-US" altLang="ja-JP" sz="1050" dirty="0">
                        <a:latin typeface="Meiryo UI" panose="020B0604030504040204" pitchFamily="50" charset="-128"/>
                        <a:ea typeface="Meiryo UI" panose="020B0604030504040204" pitchFamily="50" charset="-128"/>
                      </a:endParaRPr>
                    </a:p>
                    <a:p>
                      <a:pPr marL="108000" indent="-108000" algn="just">
                        <a:lnSpc>
                          <a:spcPts val="1400"/>
                        </a:lnSpc>
                      </a:pPr>
                      <a:r>
                        <a:rPr kumimoji="1" lang="ja-JP" altLang="en-US" sz="1050" dirty="0">
                          <a:latin typeface="Meiryo UI" panose="020B0604030504040204" pitchFamily="50" charset="-128"/>
                          <a:ea typeface="Meiryo UI" panose="020B0604030504040204" pitchFamily="50" charset="-128"/>
                        </a:rPr>
                        <a:t>　（産業用地の創出、サプライチェーン確保への対応）</a:t>
                      </a:r>
                      <a:endParaRPr kumimoji="1" lang="en-US" altLang="ja-JP" sz="1050" dirty="0">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92694754"/>
                  </a:ext>
                </a:extLst>
              </a:tr>
              <a:tr h="1044876">
                <a:tc>
                  <a:txBody>
                    <a:bodyPr/>
                    <a:lstStyle/>
                    <a:p>
                      <a:pPr algn="ctr"/>
                      <a:r>
                        <a:rPr kumimoji="1" lang="ja-JP" altLang="en-US" dirty="0">
                          <a:latin typeface="Meiryo UI" panose="020B0604030504040204" pitchFamily="50" charset="-128"/>
                          <a:ea typeface="Meiryo UI" panose="020B0604030504040204" pitchFamily="50" charset="-128"/>
                        </a:rPr>
                        <a:t>つなぐ</a:t>
                      </a:r>
                    </a:p>
                  </a:txBody>
                  <a:tcPr anchor="ctr"/>
                </a:tc>
                <a:tc>
                  <a:txBody>
                    <a:bodyPr/>
                    <a:lstStyle/>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MICE</a:t>
                      </a:r>
                      <a:r>
                        <a:rPr kumimoji="1" lang="ja-JP" altLang="en-US" sz="1050" dirty="0">
                          <a:latin typeface="Meiryo UI" panose="020B0604030504040204" pitchFamily="50" charset="-128"/>
                          <a:ea typeface="Meiryo UI" panose="020B0604030504040204" pitchFamily="50" charset="-128"/>
                        </a:rPr>
                        <a:t>クラスターの連携</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○企業間・異業種間・産学連携の推進（マッチングの強化）</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○観光地、商業施設と連携した水産業の</a:t>
                      </a:r>
                      <a:r>
                        <a:rPr kumimoji="1" lang="en-US" altLang="ja-JP" sz="1050" dirty="0">
                          <a:latin typeface="Meiryo UI" panose="020B0604030504040204" pitchFamily="50" charset="-128"/>
                          <a:ea typeface="Meiryo UI" panose="020B0604030504040204" pitchFamily="50" charset="-128"/>
                        </a:rPr>
                        <a:t>6</a:t>
                      </a:r>
                      <a:r>
                        <a:rPr kumimoji="1" lang="ja-JP" altLang="en-US" sz="1050" dirty="0">
                          <a:latin typeface="Meiryo UI" panose="020B0604030504040204" pitchFamily="50" charset="-128"/>
                          <a:ea typeface="Meiryo UI" panose="020B0604030504040204" pitchFamily="50" charset="-128"/>
                        </a:rPr>
                        <a:t>次産業化</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○産業連携の促進（シーズと</a:t>
                      </a:r>
                      <a:r>
                        <a:rPr kumimoji="1" lang="ja-JP" altLang="en-US" sz="1050" dirty="0" smtClean="0">
                          <a:latin typeface="Meiryo UI" panose="020B0604030504040204" pitchFamily="50" charset="-128"/>
                          <a:ea typeface="Meiryo UI" panose="020B0604030504040204" pitchFamily="50" charset="-128"/>
                        </a:rPr>
                        <a:t>ニーズ、アイデア</a:t>
                      </a:r>
                      <a:r>
                        <a:rPr kumimoji="1" lang="ja-JP" altLang="en-US" sz="1050" dirty="0">
                          <a:latin typeface="Meiryo UI" panose="020B0604030504040204" pitchFamily="50" charset="-128"/>
                          <a:ea typeface="Meiryo UI" panose="020B0604030504040204" pitchFamily="50" charset="-128"/>
                        </a:rPr>
                        <a:t>と技術のマッチング）</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93201238"/>
                  </a:ext>
                </a:extLst>
              </a:tr>
              <a:tr h="766554">
                <a:tc>
                  <a:txBody>
                    <a:bodyPr/>
                    <a:lstStyle/>
                    <a:p>
                      <a:pPr algn="ctr"/>
                      <a:r>
                        <a:rPr kumimoji="1" lang="ja-JP" altLang="en-US" dirty="0">
                          <a:latin typeface="Meiryo UI" panose="020B0604030504040204" pitchFamily="50" charset="-128"/>
                          <a:ea typeface="Meiryo UI" panose="020B0604030504040204" pitchFamily="50" charset="-128"/>
                        </a:rPr>
                        <a:t>広げる</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○漁業の魅力発信</a:t>
                      </a:r>
                      <a:endParaRPr kumimoji="1" lang="en-US" altLang="ja-JP" sz="1050" dirty="0">
                        <a:latin typeface="Meiryo UI" panose="020B0604030504040204" pitchFamily="50" charset="-128"/>
                        <a:ea typeface="Meiryo UI" panose="020B0604030504040204" pitchFamily="50" charset="-128"/>
                      </a:endParaRPr>
                    </a:p>
                    <a:p>
                      <a:pPr marL="8890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（全国豊かな海づくり大会の招致、魚庭（なにわ）の海づくり大会の</a:t>
                      </a:r>
                      <a:r>
                        <a:rPr lang="ja-JP" altLang="en-US" sz="105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開催など）</a:t>
                      </a:r>
                      <a:endPar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txBody>
                  <a:tcPr/>
                </a:tc>
                <a:tc>
                  <a:txBody>
                    <a:bodyPr/>
                    <a:lstStyle/>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○関西各地の学術・研究拠点との連携強化</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79236386"/>
                  </a:ext>
                </a:extLst>
              </a:tr>
              <a:tr h="742968">
                <a:tc>
                  <a:txBody>
                    <a:bodyPr/>
                    <a:lstStyle/>
                    <a:p>
                      <a:pPr algn="ctr"/>
                      <a:r>
                        <a:rPr kumimoji="1" lang="ja-JP" altLang="en-US" dirty="0">
                          <a:latin typeface="Meiryo UI" panose="020B0604030504040204" pitchFamily="50" charset="-128"/>
                          <a:ea typeface="Meiryo UI" panose="020B0604030504040204" pitchFamily="50" charset="-128"/>
                        </a:rPr>
                        <a:t>育てる</a:t>
                      </a:r>
                    </a:p>
                  </a:txBody>
                  <a:tcPr anchor="ctr"/>
                </a:tc>
                <a:tc gridSpan="2">
                  <a:txBody>
                    <a:bodyPr/>
                    <a:lstStyle/>
                    <a:p>
                      <a:r>
                        <a:rPr kumimoji="1" lang="ja-JP" altLang="en-US" sz="1050" dirty="0">
                          <a:latin typeface="Meiryo UI" panose="020B0604030504040204" pitchFamily="50" charset="-128"/>
                          <a:ea typeface="Meiryo UI" panose="020B0604030504040204" pitchFamily="50" charset="-128"/>
                        </a:rPr>
                        <a:t>○漁業・伝統産業の担い手の育成</a:t>
                      </a:r>
                    </a:p>
                    <a:p>
                      <a:r>
                        <a:rPr kumimoji="1" lang="ja-JP" altLang="en-US" sz="1050" dirty="0">
                          <a:latin typeface="Meiryo UI" panose="020B0604030504040204" pitchFamily="50" charset="-128"/>
                          <a:ea typeface="Meiryo UI" panose="020B0604030504040204" pitchFamily="50" charset="-128"/>
                        </a:rPr>
                        <a:t>○スタートアップ支援による企業等の育成</a:t>
                      </a:r>
                    </a:p>
                    <a:p>
                      <a:r>
                        <a:rPr kumimoji="1" lang="ja-JP" altLang="en-US" sz="1050" dirty="0">
                          <a:latin typeface="Meiryo UI" panose="020B0604030504040204" pitchFamily="50" charset="-128"/>
                          <a:ea typeface="Meiryo UI" panose="020B0604030504040204" pitchFamily="50" charset="-128"/>
                        </a:rPr>
                        <a:t>○新技術や産業構造の変化に対応できる人材の育成</a:t>
                      </a:r>
                    </a:p>
                    <a:p>
                      <a:r>
                        <a:rPr kumimoji="1" lang="ja-JP" altLang="en-US" sz="1050" dirty="0">
                          <a:latin typeface="Meiryo UI" panose="020B0604030504040204" pitchFamily="50" charset="-128"/>
                          <a:ea typeface="Meiryo UI" panose="020B0604030504040204" pitchFamily="50" charset="-128"/>
                        </a:rPr>
                        <a:t>○大阪産（もん）の更なる認知度の向上（ブランド化の促進）</a:t>
                      </a:r>
                      <a:endParaRPr kumimoji="1" lang="en-US" altLang="ja-JP" sz="1050" dirty="0">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a:txBody>
                  <a:tcP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55643254"/>
                  </a:ext>
                </a:extLst>
              </a:tr>
            </a:tbl>
          </a:graphicData>
        </a:graphic>
      </p:graphicFrame>
      <p:sp>
        <p:nvSpPr>
          <p:cNvPr id="5" name="正方形/長方形 4"/>
          <p:cNvSpPr/>
          <p:nvPr/>
        </p:nvSpPr>
        <p:spPr>
          <a:xfrm>
            <a:off x="108000" y="490652"/>
            <a:ext cx="4989093" cy="338554"/>
          </a:xfrm>
          <a:prstGeom prst="rect">
            <a:avLst/>
          </a:prstGeom>
        </p:spPr>
        <p:txBody>
          <a:bodyPr wrap="square">
            <a:spAutoFit/>
          </a:bodyPr>
          <a:lstStyle/>
          <a:p>
            <a:pPr>
              <a:spcAft>
                <a:spcPts val="0"/>
              </a:spcAft>
            </a:pP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dirty="0" smtClean="0">
                <a:latin typeface="Meiryo UI" panose="020B0604030504040204" pitchFamily="50" charset="-128"/>
                <a:ea typeface="Meiryo UI" panose="020B0604030504040204" pitchFamily="50" charset="-128"/>
                <a:cs typeface="Times New Roman" panose="02020603050405020304" pitchFamily="18" charset="0"/>
              </a:rPr>
              <a:t>アジア</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とつながり新たな価値を生み出す産業</a:t>
            </a:r>
            <a:r>
              <a:rPr lang="ja-JP" altLang="en-US" sz="1600" dirty="0" smtClean="0">
                <a:latin typeface="Meiryo UI" panose="020B0604030504040204" pitchFamily="50" charset="-128"/>
                <a:ea typeface="Meiryo UI" panose="020B0604030504040204" pitchFamily="50" charset="-128"/>
                <a:cs typeface="Times New Roman" panose="02020603050405020304" pitchFamily="18" charset="0"/>
              </a:rPr>
              <a:t>エリア＞</a:t>
            </a:r>
            <a:endParaRPr lang="ja-JP" altLang="en-US" sz="16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スライド番号プレースホルダー 5"/>
          <p:cNvSpPr>
            <a:spLocks noGrp="1"/>
          </p:cNvSpPr>
          <p:nvPr>
            <p:ph type="sldNum" sz="quarter" idx="12"/>
          </p:nvPr>
        </p:nvSpPr>
        <p:spPr/>
        <p:txBody>
          <a:bodyPr/>
          <a:lstStyle/>
          <a:p>
            <a:fld id="{55E63B8D-343A-47A5-AEB8-D946B11BC2E3}" type="slidenum">
              <a:rPr kumimoji="1" lang="ja-JP" altLang="en-US" smtClean="0"/>
              <a:pPr/>
              <a:t>33</a:t>
            </a:fld>
            <a:endParaRPr kumimoji="1" lang="ja-JP" altLang="en-US"/>
          </a:p>
        </p:txBody>
      </p:sp>
      <p:sp>
        <p:nvSpPr>
          <p:cNvPr id="7" name="正方形/長方形 6">
            <a:extLst>
              <a:ext uri="{FF2B5EF4-FFF2-40B4-BE49-F238E27FC236}">
                <a16:creationId xmlns:a16="http://schemas.microsoft.com/office/drawing/2014/main" id="{57E40157-27C0-4C23-A2EF-1919422320DF}"/>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参考　　</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活性化</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方策の目標</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年次</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ja-JP"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45942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760809635"/>
              </p:ext>
            </p:extLst>
          </p:nvPr>
        </p:nvGraphicFramePr>
        <p:xfrm>
          <a:off x="128339" y="850233"/>
          <a:ext cx="9625263" cy="4591047"/>
        </p:xfrm>
        <a:graphic>
          <a:graphicData uri="http://schemas.openxmlformats.org/drawingml/2006/table">
            <a:tbl>
              <a:tblPr firstRow="1" bandRow="1">
                <a:tableStyleId>{5940675A-B579-460E-94D1-54222C63F5DA}</a:tableStyleId>
              </a:tblPr>
              <a:tblGrid>
                <a:gridCol w="914398">
                  <a:extLst>
                    <a:ext uri="{9D8B030D-6E8A-4147-A177-3AD203B41FA5}">
                      <a16:colId xmlns:a16="http://schemas.microsoft.com/office/drawing/2014/main" val="1573311493"/>
                    </a:ext>
                  </a:extLst>
                </a:gridCol>
                <a:gridCol w="4844716">
                  <a:extLst>
                    <a:ext uri="{9D8B030D-6E8A-4147-A177-3AD203B41FA5}">
                      <a16:colId xmlns:a16="http://schemas.microsoft.com/office/drawing/2014/main" val="529188405"/>
                    </a:ext>
                  </a:extLst>
                </a:gridCol>
                <a:gridCol w="3866149">
                  <a:extLst>
                    <a:ext uri="{9D8B030D-6E8A-4147-A177-3AD203B41FA5}">
                      <a16:colId xmlns:a16="http://schemas.microsoft.com/office/drawing/2014/main" val="2366939275"/>
                    </a:ext>
                  </a:extLst>
                </a:gridCol>
              </a:tblGrid>
              <a:tr h="368967">
                <a:tc>
                  <a:txBody>
                    <a:bodyPr/>
                    <a:lstStyle/>
                    <a:p>
                      <a:pPr algn="ctr"/>
                      <a:endParaRPr kumimoji="1" lang="ja-JP" altLang="en-US" sz="1600" dirty="0">
                        <a:latin typeface="Meiryo UI" panose="020B0604030504040204" pitchFamily="50" charset="-128"/>
                        <a:ea typeface="Meiryo UI" panose="020B0604030504040204" pitchFamily="50" charset="-128"/>
                      </a:endParaRPr>
                    </a:p>
                  </a:txBody>
                  <a:tcPr anchor="ctr">
                    <a:solidFill>
                      <a:schemeClr val="accent5"/>
                    </a:solidFill>
                  </a:tcPr>
                </a:tc>
                <a:tc>
                  <a:txBody>
                    <a:bodyPr/>
                    <a:lstStyle/>
                    <a:p>
                      <a:pPr algn="ctr"/>
                      <a:r>
                        <a:rPr kumimoji="1" lang="ja-JP" altLang="en-US" sz="1600" dirty="0">
                          <a:latin typeface="Meiryo UI" panose="020B0604030504040204" pitchFamily="50" charset="-128"/>
                          <a:ea typeface="Meiryo UI" panose="020B0604030504040204" pitchFamily="50" charset="-128"/>
                        </a:rPr>
                        <a:t>短期・中期</a:t>
                      </a:r>
                    </a:p>
                  </a:txBody>
                  <a:tcPr anchor="ctr">
                    <a:solidFill>
                      <a:schemeClr val="accent5"/>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中期・長期</a:t>
                      </a:r>
                    </a:p>
                  </a:txBody>
                  <a:tcPr anchor="ctr">
                    <a:solidFill>
                      <a:schemeClr val="accent5"/>
                    </a:solidFill>
                  </a:tcPr>
                </a:tc>
                <a:extLst>
                  <a:ext uri="{0D108BD9-81ED-4DB2-BD59-A6C34878D82A}">
                    <a16:rowId xmlns:a16="http://schemas.microsoft.com/office/drawing/2014/main" val="112162232"/>
                  </a:ext>
                </a:extLst>
              </a:tr>
              <a:tr h="894413">
                <a:tc rowSpan="2">
                  <a:txBody>
                    <a:bodyPr/>
                    <a:lstStyle/>
                    <a:p>
                      <a:pPr algn="ctr"/>
                      <a:r>
                        <a:rPr kumimoji="1" lang="ja-JP" altLang="en-US" dirty="0">
                          <a:latin typeface="Meiryo UI" panose="020B0604030504040204" pitchFamily="50" charset="-128"/>
                          <a:ea typeface="Meiryo UI" panose="020B0604030504040204" pitchFamily="50" charset="-128"/>
                        </a:rPr>
                        <a:t>みがく</a:t>
                      </a:r>
                    </a:p>
                  </a:txBody>
                  <a:tcPr anchor="ctr"/>
                </a:tc>
                <a:tc>
                  <a:txBody>
                    <a:bodyPr/>
                    <a:lstStyle/>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○海域環境の改善・創造</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　（水質改善、多様な水際線・人工干潟等の整備）</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○ゆとりある公園・緑地の活用（</a:t>
                      </a:r>
                      <a:r>
                        <a:rPr kumimoji="1" lang="ja-JP" altLang="en-US" sz="1050" dirty="0" smtClean="0">
                          <a:latin typeface="Meiryo UI" panose="020B0604030504040204" pitchFamily="50" charset="-128"/>
                          <a:ea typeface="Meiryo UI" panose="020B0604030504040204" pitchFamily="50" charset="-128"/>
                        </a:rPr>
                        <a:t>イベント</a:t>
                      </a:r>
                      <a:r>
                        <a:rPr kumimoji="1" lang="ja-JP" altLang="en-US" sz="1050" dirty="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レクリェーションなど）</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○地域特性に応じた景観の保全・創出・活用（工場夜景、</a:t>
                      </a:r>
                      <a:r>
                        <a:rPr kumimoji="1" lang="ja-JP" altLang="en-US" sz="1050" dirty="0" smtClean="0">
                          <a:latin typeface="Meiryo UI" panose="020B0604030504040204" pitchFamily="50" charset="-128"/>
                          <a:ea typeface="Meiryo UI" panose="020B0604030504040204" pitchFamily="50" charset="-128"/>
                        </a:rPr>
                        <a:t>ライトアップなど）</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endParaRPr kumimoji="1" lang="en-US" altLang="ja-JP" sz="1050" dirty="0">
                        <a:latin typeface="Meiryo UI" panose="020B0604030504040204" pitchFamily="50" charset="-128"/>
                        <a:ea typeface="Meiryo UI" panose="020B0604030504040204" pitchFamily="50" charset="-128"/>
                      </a:endParaRPr>
                    </a:p>
                  </a:txBody>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92694754"/>
                  </a:ext>
                </a:extLst>
              </a:tr>
              <a:tr h="762936">
                <a:tc vMerge="1">
                  <a:txBody>
                    <a:bodyPr/>
                    <a:lstStyle/>
                    <a:p>
                      <a:pPr algn="ctr"/>
                      <a:endParaRPr kumimoji="1" lang="ja-JP" altLang="en-US" dirty="0">
                        <a:latin typeface="Meiryo UI" panose="020B0604030504040204" pitchFamily="50" charset="-128"/>
                        <a:ea typeface="Meiryo UI" panose="020B0604030504040204" pitchFamily="50" charset="-128"/>
                      </a:endParaRPr>
                    </a:p>
                  </a:txBody>
                  <a:tcPr anchor="ctr"/>
                </a:tc>
                <a:tc gridSpan="2">
                  <a:txBody>
                    <a:bodyPr/>
                    <a:lstStyle/>
                    <a:p>
                      <a:pPr marL="108000" indent="-1080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○大阪ブルー・オーシャン・ビジョンの実現に向けた取組みの推進</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08000" indent="-1080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　（海洋プラスチックごみの削減）</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marR="0" lvl="0" indent="-88900" algn="just" defTabSz="914400" rtl="0" eaLnBrk="1" fontAlgn="auto" latinLnBrk="0" hangingPunct="1">
                        <a:lnSpc>
                          <a:spcPts val="14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○みどり</a:t>
                      </a:r>
                      <a:r>
                        <a:rPr kumimoji="1" lang="ja-JP" altLang="en-US" sz="1050" dirty="0" smtClean="0">
                          <a:solidFill>
                            <a:schemeClr val="tx1"/>
                          </a:solidFill>
                          <a:latin typeface="Meiryo UI" panose="020B0604030504040204" pitchFamily="50" charset="-128"/>
                          <a:ea typeface="Meiryo UI" panose="020B0604030504040204" pitchFamily="50" charset="-128"/>
                        </a:rPr>
                        <a:t>・自然</a:t>
                      </a:r>
                      <a:r>
                        <a:rPr kumimoji="1" lang="ja-JP" altLang="en-US" sz="1050" dirty="0">
                          <a:solidFill>
                            <a:schemeClr val="tx1"/>
                          </a:solidFill>
                          <a:latin typeface="Meiryo UI" panose="020B0604030504040204" pitchFamily="50" charset="-128"/>
                          <a:ea typeface="Meiryo UI" panose="020B0604030504040204" pitchFamily="50" charset="-128"/>
                        </a:rPr>
                        <a:t>海浜の保全</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52348647"/>
                  </a:ext>
                </a:extLst>
              </a:tr>
              <a:tr h="808473">
                <a:tc>
                  <a:txBody>
                    <a:bodyPr/>
                    <a:lstStyle/>
                    <a:p>
                      <a:pPr algn="ctr"/>
                      <a:r>
                        <a:rPr kumimoji="1" lang="ja-JP" altLang="en-US" sz="1800" dirty="0">
                          <a:latin typeface="Meiryo UI" panose="020B0604030504040204" pitchFamily="50" charset="-128"/>
                          <a:ea typeface="Meiryo UI" panose="020B0604030504040204" pitchFamily="50" charset="-128"/>
                        </a:rPr>
                        <a:t>つなぐ</a:t>
                      </a:r>
                    </a:p>
                  </a:txBody>
                  <a:tcPr anchor="ctr"/>
                </a:tc>
                <a:tc>
                  <a:txBody>
                    <a:bodyPr/>
                    <a:lstStyle/>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○都市公園と隣接にぎわい施設等との連携による活性化</a:t>
                      </a:r>
                      <a:endParaRPr kumimoji="1" lang="en-US" altLang="ja-JP" sz="1050" dirty="0">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latin typeface="Meiryo UI" panose="020B0604030504040204" pitchFamily="50" charset="-128"/>
                          <a:ea typeface="Meiryo UI" panose="020B0604030504040204" pitchFamily="50" charset="-128"/>
                        </a:rPr>
                        <a:t>○公民連携による公園緑地の</a:t>
                      </a:r>
                      <a:r>
                        <a:rPr kumimoji="1" lang="ja-JP" altLang="en-US" sz="1050" dirty="0" smtClean="0">
                          <a:latin typeface="Meiryo UI" panose="020B0604030504040204" pitchFamily="50" charset="-128"/>
                          <a:ea typeface="Meiryo UI" panose="020B0604030504040204" pitchFamily="50" charset="-128"/>
                        </a:rPr>
                        <a:t>活性化</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93201238"/>
                  </a:ext>
                </a:extLst>
              </a:tr>
              <a:tr h="848164">
                <a:tc>
                  <a:txBody>
                    <a:bodyPr/>
                    <a:lstStyle/>
                    <a:p>
                      <a:pPr algn="ctr"/>
                      <a:r>
                        <a:rPr kumimoji="1" lang="ja-JP" altLang="en-US" dirty="0">
                          <a:latin typeface="Meiryo UI" panose="020B0604030504040204" pitchFamily="50" charset="-128"/>
                          <a:ea typeface="Meiryo UI" panose="020B0604030504040204" pitchFamily="50" charset="-128"/>
                        </a:rPr>
                        <a:t>広げる</a:t>
                      </a:r>
                    </a:p>
                  </a:txBody>
                  <a:tcPr anchor="ctr"/>
                </a:tc>
                <a:tc>
                  <a:txBody>
                    <a:bodyPr/>
                    <a:lstStyle/>
                    <a:p>
                      <a:endParaRPr kumimoji="1" lang="ja-JP" altLang="en-US" sz="1050" dirty="0">
                        <a:latin typeface="Meiryo UI" panose="020B0604030504040204" pitchFamily="50" charset="-128"/>
                        <a:ea typeface="Meiryo UI" panose="020B0604030504040204" pitchFamily="50" charset="-128"/>
                      </a:endParaRPr>
                    </a:p>
                  </a:txBody>
                  <a:tcPr/>
                </a:tc>
                <a:tc>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79236386"/>
                  </a:ext>
                </a:extLst>
              </a:tr>
              <a:tr h="822067">
                <a:tc>
                  <a:txBody>
                    <a:bodyPr/>
                    <a:lstStyle/>
                    <a:p>
                      <a:pPr algn="ctr"/>
                      <a:r>
                        <a:rPr kumimoji="1" lang="ja-JP" altLang="en-US" dirty="0">
                          <a:latin typeface="Meiryo UI" panose="020B0604030504040204" pitchFamily="50" charset="-128"/>
                          <a:ea typeface="Meiryo UI" panose="020B0604030504040204" pitchFamily="50" charset="-128"/>
                        </a:rPr>
                        <a:t>育てる</a:t>
                      </a:r>
                    </a:p>
                  </a:txBody>
                  <a:tcPr anchor="ctr"/>
                </a:tc>
                <a:tc gridSpan="2">
                  <a:txBody>
                    <a:bodyPr/>
                    <a:lstStyle/>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NPO</a:t>
                      </a:r>
                      <a:r>
                        <a:rPr kumimoji="1" lang="ja-JP" altLang="en-US" sz="1050" dirty="0" err="1">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府民、</a:t>
                      </a:r>
                      <a:r>
                        <a:rPr kumimoji="1" lang="ja-JP" altLang="en-US" sz="1050" dirty="0" smtClean="0">
                          <a:latin typeface="Meiryo UI" panose="020B0604030504040204" pitchFamily="50" charset="-128"/>
                          <a:ea typeface="Meiryo UI" panose="020B0604030504040204" pitchFamily="50" charset="-128"/>
                        </a:rPr>
                        <a:t>企業など、</a:t>
                      </a:r>
                      <a:r>
                        <a:rPr kumimoji="1" lang="ja-JP" altLang="en-US" sz="1050" dirty="0">
                          <a:latin typeface="Meiryo UI" panose="020B0604030504040204" pitchFamily="50" charset="-128"/>
                          <a:ea typeface="Meiryo UI" panose="020B0604030504040204" pitchFamily="50" charset="-128"/>
                        </a:rPr>
                        <a:t>多様な主体による自然再生の推進</a:t>
                      </a:r>
                    </a:p>
                    <a:p>
                      <a:r>
                        <a:rPr kumimoji="1" lang="ja-JP" altLang="en-US" sz="1050" dirty="0">
                          <a:latin typeface="Meiryo UI" panose="020B0604030504040204" pitchFamily="50" charset="-128"/>
                          <a:ea typeface="Meiryo UI" panose="020B0604030504040204" pitchFamily="50" charset="-128"/>
                        </a:rPr>
                        <a:t>○環境</a:t>
                      </a:r>
                      <a:r>
                        <a:rPr kumimoji="1" lang="ja-JP" altLang="en-US" sz="1050" dirty="0" smtClean="0">
                          <a:latin typeface="Meiryo UI" panose="020B0604030504040204" pitchFamily="50" charset="-128"/>
                          <a:ea typeface="Meiryo UI" panose="020B0604030504040204" pitchFamily="50" charset="-128"/>
                        </a:rPr>
                        <a:t>教育等に</a:t>
                      </a:r>
                      <a:r>
                        <a:rPr kumimoji="1" lang="ja-JP" altLang="en-US" sz="1050" dirty="0">
                          <a:latin typeface="Meiryo UI" panose="020B0604030504040204" pitchFamily="50" charset="-128"/>
                          <a:ea typeface="Meiryo UI" panose="020B0604030504040204" pitchFamily="50" charset="-128"/>
                        </a:rPr>
                        <a:t>よる自然環境保全等の意識醸成</a:t>
                      </a:r>
                    </a:p>
                    <a:p>
                      <a:endParaRPr kumimoji="1" lang="ja-JP" altLang="en-US" sz="1050" dirty="0">
                        <a:latin typeface="Meiryo UI" panose="020B0604030504040204" pitchFamily="50" charset="-128"/>
                        <a:ea typeface="Meiryo UI" panose="020B0604030504040204" pitchFamily="50" charset="-128"/>
                      </a:endParaRPr>
                    </a:p>
                  </a:txBody>
                  <a:tcP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55643254"/>
                  </a:ext>
                </a:extLst>
              </a:tr>
            </a:tbl>
          </a:graphicData>
        </a:graphic>
      </p:graphicFrame>
      <p:sp>
        <p:nvSpPr>
          <p:cNvPr id="5" name="正方形/長方形 4"/>
          <p:cNvSpPr/>
          <p:nvPr/>
        </p:nvSpPr>
        <p:spPr>
          <a:xfrm>
            <a:off x="107999" y="462076"/>
            <a:ext cx="4492575" cy="338554"/>
          </a:xfrm>
          <a:prstGeom prst="rect">
            <a:avLst/>
          </a:prstGeom>
        </p:spPr>
        <p:txBody>
          <a:bodyPr wrap="square">
            <a:spAutoFit/>
          </a:bodyPr>
          <a:lstStyle/>
          <a:p>
            <a:pPr>
              <a:spcAft>
                <a:spcPts val="0"/>
              </a:spcAft>
            </a:pP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dirty="0" smtClean="0">
                <a:latin typeface="Meiryo UI" panose="020B0604030504040204" pitchFamily="50" charset="-128"/>
                <a:ea typeface="Meiryo UI" panose="020B0604030504040204" pitchFamily="50" charset="-128"/>
                <a:cs typeface="Times New Roman" panose="02020603050405020304" pitchFamily="18" charset="0"/>
              </a:rPr>
              <a:t>様々</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な恵みとうるおいをもたらす海辺環境</a:t>
            </a:r>
            <a:r>
              <a:rPr lang="ja-JP" altLang="en-US" sz="1600" dirty="0" smtClean="0">
                <a:latin typeface="Meiryo UI" panose="020B0604030504040204" pitchFamily="50" charset="-128"/>
                <a:ea typeface="Meiryo UI" panose="020B0604030504040204" pitchFamily="50" charset="-128"/>
                <a:cs typeface="Times New Roman" panose="02020603050405020304" pitchFamily="18" charset="0"/>
              </a:rPr>
              <a:t>エリア＞</a:t>
            </a:r>
            <a:endParaRPr lang="ja-JP" altLang="en-US" sz="16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スライド番号プレースホルダー 5"/>
          <p:cNvSpPr>
            <a:spLocks noGrp="1"/>
          </p:cNvSpPr>
          <p:nvPr>
            <p:ph type="sldNum" sz="quarter" idx="12"/>
          </p:nvPr>
        </p:nvSpPr>
        <p:spPr/>
        <p:txBody>
          <a:bodyPr/>
          <a:lstStyle/>
          <a:p>
            <a:fld id="{55E63B8D-343A-47A5-AEB8-D946B11BC2E3}" type="slidenum">
              <a:rPr kumimoji="1" lang="ja-JP" altLang="en-US" smtClean="0"/>
              <a:pPr/>
              <a:t>34</a:t>
            </a:fld>
            <a:endParaRPr kumimoji="1" lang="ja-JP" altLang="en-US"/>
          </a:p>
        </p:txBody>
      </p:sp>
      <p:sp>
        <p:nvSpPr>
          <p:cNvPr id="7" name="正方形/長方形 6">
            <a:extLst>
              <a:ext uri="{FF2B5EF4-FFF2-40B4-BE49-F238E27FC236}">
                <a16:creationId xmlns:a16="http://schemas.microsoft.com/office/drawing/2014/main" id="{57E40157-27C0-4C23-A2EF-1919422320DF}"/>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参考　　</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活性化</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方策の目標</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年次</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ja-JP"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731488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49159093"/>
              </p:ext>
            </p:extLst>
          </p:nvPr>
        </p:nvGraphicFramePr>
        <p:xfrm>
          <a:off x="128339" y="812133"/>
          <a:ext cx="9625263" cy="5620751"/>
        </p:xfrm>
        <a:graphic>
          <a:graphicData uri="http://schemas.openxmlformats.org/drawingml/2006/table">
            <a:tbl>
              <a:tblPr firstRow="1" bandRow="1">
                <a:tableStyleId>{5940675A-B579-460E-94D1-54222C63F5DA}</a:tableStyleId>
              </a:tblPr>
              <a:tblGrid>
                <a:gridCol w="898356">
                  <a:extLst>
                    <a:ext uri="{9D8B030D-6E8A-4147-A177-3AD203B41FA5}">
                      <a16:colId xmlns:a16="http://schemas.microsoft.com/office/drawing/2014/main" val="1573311493"/>
                    </a:ext>
                  </a:extLst>
                </a:gridCol>
                <a:gridCol w="4780547">
                  <a:extLst>
                    <a:ext uri="{9D8B030D-6E8A-4147-A177-3AD203B41FA5}">
                      <a16:colId xmlns:a16="http://schemas.microsoft.com/office/drawing/2014/main" val="529188405"/>
                    </a:ext>
                  </a:extLst>
                </a:gridCol>
                <a:gridCol w="3946360">
                  <a:extLst>
                    <a:ext uri="{9D8B030D-6E8A-4147-A177-3AD203B41FA5}">
                      <a16:colId xmlns:a16="http://schemas.microsoft.com/office/drawing/2014/main" val="2366939275"/>
                    </a:ext>
                  </a:extLst>
                </a:gridCol>
              </a:tblGrid>
              <a:tr h="401051">
                <a:tc>
                  <a:txBody>
                    <a:bodyPr/>
                    <a:lstStyle/>
                    <a:p>
                      <a:pPr algn="ctr"/>
                      <a:endParaRPr kumimoji="1" lang="ja-JP" altLang="en-US" sz="1600" dirty="0">
                        <a:solidFill>
                          <a:schemeClr val="tx1"/>
                        </a:solidFill>
                        <a:latin typeface="Meiryo UI" panose="020B0604030504040204" pitchFamily="50" charset="-128"/>
                        <a:ea typeface="Meiryo UI" panose="020B0604030504040204" pitchFamily="50" charset="-128"/>
                      </a:endParaRPr>
                    </a:p>
                  </a:txBody>
                  <a:tcPr anchor="ctr">
                    <a:solidFill>
                      <a:schemeClr val="accent5"/>
                    </a:solidFill>
                  </a:tcPr>
                </a:tc>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短期・中期</a:t>
                      </a:r>
                    </a:p>
                  </a:txBody>
                  <a:tcPr anchor="ctr">
                    <a:solidFill>
                      <a:schemeClr val="accent5"/>
                    </a:solidFill>
                  </a:tcPr>
                </a:tc>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中期・長期</a:t>
                      </a:r>
                    </a:p>
                  </a:txBody>
                  <a:tcPr anchor="ctr">
                    <a:solidFill>
                      <a:schemeClr val="accent5"/>
                    </a:solidFill>
                  </a:tcPr>
                </a:tc>
                <a:extLst>
                  <a:ext uri="{0D108BD9-81ED-4DB2-BD59-A6C34878D82A}">
                    <a16:rowId xmlns:a16="http://schemas.microsoft.com/office/drawing/2014/main" val="112162232"/>
                  </a:ext>
                </a:extLst>
              </a:tr>
              <a:tr h="1267377">
                <a:tc>
                  <a:txBody>
                    <a:bodyPr/>
                    <a:lstStyle/>
                    <a:p>
                      <a:pPr algn="ctr"/>
                      <a:r>
                        <a:rPr kumimoji="1" lang="ja-JP" altLang="en-US" dirty="0">
                          <a:solidFill>
                            <a:schemeClr val="tx1"/>
                          </a:solidFill>
                          <a:latin typeface="Meiryo UI" panose="020B0604030504040204" pitchFamily="50" charset="-128"/>
                          <a:ea typeface="Meiryo UI" panose="020B0604030504040204" pitchFamily="50" charset="-128"/>
                        </a:rPr>
                        <a:t>みがく</a:t>
                      </a:r>
                    </a:p>
                  </a:txBody>
                  <a:tcPr anchor="ctr"/>
                </a:tc>
                <a:tc>
                  <a:txBody>
                    <a:bodyPr/>
                    <a:lstStyle/>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AR</a:t>
                      </a:r>
                      <a:r>
                        <a:rPr kumimoji="1" lang="ja-JP" altLang="en-US" sz="1050" dirty="0">
                          <a:solidFill>
                            <a:schemeClr val="tx1"/>
                          </a:solidFill>
                          <a:latin typeface="Meiryo UI" panose="020B0604030504040204" pitchFamily="50" charset="-128"/>
                          <a:ea typeface="Meiryo UI" panose="020B0604030504040204" pitchFamily="50" charset="-128"/>
                        </a:rPr>
                        <a:t>や</a:t>
                      </a:r>
                      <a:r>
                        <a:rPr kumimoji="1" lang="en-US" altLang="ja-JP" sz="1050" dirty="0">
                          <a:solidFill>
                            <a:schemeClr val="tx1"/>
                          </a:solidFill>
                          <a:latin typeface="Meiryo UI" panose="020B0604030504040204" pitchFamily="50" charset="-128"/>
                          <a:ea typeface="Meiryo UI" panose="020B0604030504040204" pitchFamily="50" charset="-128"/>
                        </a:rPr>
                        <a:t>VR</a:t>
                      </a:r>
                      <a:r>
                        <a:rPr kumimoji="1" lang="ja-JP" altLang="en-US" sz="1050" dirty="0" smtClean="0">
                          <a:solidFill>
                            <a:schemeClr val="tx1"/>
                          </a:solidFill>
                          <a:latin typeface="Meiryo UI" panose="020B0604030504040204" pitchFamily="50" charset="-128"/>
                          <a:ea typeface="Meiryo UI" panose="020B0604030504040204" pitchFamily="50" charset="-128"/>
                        </a:rPr>
                        <a:t>等の活用や</a:t>
                      </a:r>
                      <a:r>
                        <a:rPr kumimoji="1" lang="en-US" altLang="ja-JP" sz="1050" dirty="0" smtClean="0">
                          <a:solidFill>
                            <a:schemeClr val="tx1"/>
                          </a:solidFill>
                          <a:latin typeface="Meiryo UI" panose="020B0604030504040204" pitchFamily="50" charset="-128"/>
                          <a:ea typeface="Meiryo UI" panose="020B0604030504040204" pitchFamily="50" charset="-128"/>
                        </a:rPr>
                        <a:t>5G</a:t>
                      </a:r>
                      <a:r>
                        <a:rPr kumimoji="1" lang="ja-JP" altLang="en-US" sz="1050" dirty="0" smtClean="0">
                          <a:solidFill>
                            <a:schemeClr val="tx1"/>
                          </a:solidFill>
                          <a:latin typeface="Meiryo UI" panose="020B0604030504040204" pitchFamily="50" charset="-128"/>
                          <a:ea typeface="Meiryo UI" panose="020B0604030504040204" pitchFamily="50" charset="-128"/>
                        </a:rPr>
                        <a:t>ネットワーク環境の整備による楽しい</a:t>
                      </a:r>
                      <a:r>
                        <a:rPr kumimoji="1" lang="ja-JP" altLang="en-US" sz="1050" dirty="0">
                          <a:solidFill>
                            <a:schemeClr val="tx1"/>
                          </a:solidFill>
                          <a:latin typeface="Meiryo UI" panose="020B0604030504040204" pitchFamily="50" charset="-128"/>
                          <a:ea typeface="Meiryo UI" panose="020B0604030504040204" pitchFamily="50" charset="-128"/>
                        </a:rPr>
                        <a:t>まちづくり</a:t>
                      </a:r>
                    </a:p>
                    <a:p>
                      <a:pPr algn="just">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ニーズに応じた低未利用地、静穏海面の活用</a:t>
                      </a:r>
                    </a:p>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○再生可能エネルギーの最大限の活用</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○一定のエリア内でのエネルギーの融通・共同利用を行う面的利用の促進</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○ハード・ソフトのインフラによる安全安心の確保</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（海岸防潮堤、耐震岸壁、津波避難ビル）</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marR="0" lvl="0" indent="-177800" algn="just" defTabSz="914400" rtl="0" eaLnBrk="1" fontAlgn="auto" latinLnBrk="0" hangingPunct="1">
                        <a:lnSpc>
                          <a:spcPts val="14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○テレワーク環境の整備、</a:t>
                      </a:r>
                      <a:r>
                        <a:rPr kumimoji="1" lang="ja-JP" altLang="en-US" sz="1050" dirty="0" smtClean="0">
                          <a:solidFill>
                            <a:schemeClr val="tx1"/>
                          </a:solidFill>
                          <a:latin typeface="Meiryo UI" panose="020B0604030504040204" pitchFamily="50" charset="-128"/>
                          <a:ea typeface="Meiryo UI" panose="020B0604030504040204" pitchFamily="50" charset="-128"/>
                        </a:rPr>
                        <a:t>職住機能の近接、ワーケーションに対応した環境整備など、</a:t>
                      </a:r>
                      <a:r>
                        <a:rPr lang="ja-JP" altLang="en-US" sz="105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柔軟</a:t>
                      </a: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な働き方を支えるまちづくり</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77800" marR="0" lvl="0" indent="-177800" algn="just" defTabSz="914400" rtl="0" eaLnBrk="1" fontAlgn="auto" latinLnBrk="0" hangingPunct="1">
                        <a:lnSpc>
                          <a:spcPts val="14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○関係人口の増大に向けた施策の推進</a:t>
                      </a:r>
                    </a:p>
                    <a:p>
                      <a:pPr marL="177800" marR="0" lvl="0" indent="-177800" algn="just" defTabSz="914400" rtl="0" eaLnBrk="1" fontAlgn="auto" latinLnBrk="0" hangingPunct="1">
                        <a:lnSpc>
                          <a:spcPts val="1400"/>
                        </a:lnSpc>
                        <a:spcBef>
                          <a:spcPts val="0"/>
                        </a:spcBef>
                        <a:spcAft>
                          <a:spcPts val="0"/>
                        </a:spcAft>
                        <a:buClrTx/>
                        <a:buSzTx/>
                        <a:buFontTx/>
                        <a:buNone/>
                        <a:tabLst/>
                        <a:defRPr/>
                      </a:pPr>
                      <a:r>
                        <a:rPr lang="ja-JP" altLang="en-US" sz="105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自転車通勤を普及する利用環境の向上</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77800" marR="0" lvl="0" indent="-177800" algn="just" defTabSz="914400" rtl="0" eaLnBrk="1" fontAlgn="auto" latinLnBrk="0" hangingPunct="1">
                        <a:lnSpc>
                          <a:spcPts val="1400"/>
                        </a:lnSpc>
                        <a:spcBef>
                          <a:spcPts val="0"/>
                        </a:spcBef>
                        <a:spcAft>
                          <a:spcPts val="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○空間的ゆとりのある臨海部緑地での活動</a:t>
                      </a:r>
                      <a:r>
                        <a:rPr lang="ja-JP" altLang="en-US" sz="105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促進</a:t>
                      </a:r>
                      <a:endParaRPr lang="en-US" altLang="ja-JP" sz="105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177800" marR="0" lvl="0" indent="-177800" algn="just" defTabSz="914400" rtl="0" eaLnBrk="1" fontAlgn="auto" latinLnBrk="0" hangingPunct="1">
                        <a:lnSpc>
                          <a:spcPts val="1400"/>
                        </a:lnSpc>
                        <a:spcBef>
                          <a:spcPts val="0"/>
                        </a:spcBef>
                        <a:spcAft>
                          <a:spcPts val="0"/>
                        </a:spcAft>
                        <a:buClrTx/>
                        <a:buSzTx/>
                        <a:buFontTx/>
                        <a:buNone/>
                        <a:tabLst/>
                        <a:defRPr/>
                      </a:pP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txBody>
                  <a:tcPr/>
                </a:tc>
                <a:tc>
                  <a:txBody>
                    <a:bodyPr/>
                    <a:lstStyle/>
                    <a:p>
                      <a:pPr marL="108000" indent="-108000" algn="just">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地域の特性や将来需要に応じた大胆な土地利用再編</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08000" indent="-1080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○建設残土・浚渫土砂の活用による土地造成</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08000" indent="-1080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　（処分場不足への対応）</a:t>
                      </a:r>
                      <a:endParaRPr kumimoji="1" lang="en-US" altLang="ja-JP" sz="1050" dirty="0">
                        <a:solidFill>
                          <a:schemeClr val="tx1"/>
                        </a:solidFill>
                        <a:latin typeface="Meiryo UI" panose="020B0604030504040204" pitchFamily="50" charset="-128"/>
                        <a:ea typeface="Meiryo UI" panose="020B0604030504040204" pitchFamily="50" charset="-128"/>
                      </a:endParaRPr>
                    </a:p>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92694754"/>
                  </a:ext>
                </a:extLst>
              </a:tr>
              <a:tr h="1108376">
                <a:tc>
                  <a:txBody>
                    <a:bodyPr/>
                    <a:lstStyle/>
                    <a:p>
                      <a:pPr algn="ctr"/>
                      <a:r>
                        <a:rPr kumimoji="1" lang="ja-JP" altLang="en-US" dirty="0">
                          <a:solidFill>
                            <a:schemeClr val="tx1"/>
                          </a:solidFill>
                          <a:latin typeface="Meiryo UI" panose="020B0604030504040204" pitchFamily="50" charset="-128"/>
                          <a:ea typeface="Meiryo UI" panose="020B0604030504040204" pitchFamily="50" charset="-128"/>
                        </a:rPr>
                        <a:t>つなぐ</a:t>
                      </a:r>
                    </a:p>
                  </a:txBody>
                  <a:tcPr anchor="ctr"/>
                </a:tc>
                <a:tc>
                  <a:txBody>
                    <a:bodyPr/>
                    <a:lstStyle/>
                    <a:p>
                      <a:pPr marL="88900" marR="0" lvl="0" indent="-88900" algn="just" defTabSz="914400" rtl="0" eaLnBrk="1" fontAlgn="auto" latinLnBrk="0" hangingPunct="1">
                        <a:lnSpc>
                          <a:spcPts val="14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err="1">
                          <a:solidFill>
                            <a:schemeClr val="tx1"/>
                          </a:solidFill>
                          <a:latin typeface="Meiryo UI" panose="020B0604030504040204" pitchFamily="50" charset="-128"/>
                          <a:ea typeface="Meiryo UI" panose="020B0604030504040204" pitchFamily="50" charset="-128"/>
                        </a:rPr>
                        <a:t>MaaS</a:t>
                      </a:r>
                      <a:r>
                        <a:rPr kumimoji="1" lang="ja-JP" altLang="en-US" sz="1050" dirty="0">
                          <a:solidFill>
                            <a:schemeClr val="tx1"/>
                          </a:solidFill>
                          <a:latin typeface="Meiryo UI" panose="020B0604030504040204" pitchFamily="50" charset="-128"/>
                          <a:ea typeface="Meiryo UI" panose="020B0604030504040204" pitchFamily="50" charset="-128"/>
                        </a:rPr>
                        <a:t>プラットフォーム、都市</a:t>
                      </a:r>
                      <a:r>
                        <a:rPr kumimoji="1" lang="en-US" altLang="ja-JP" sz="1050" dirty="0">
                          <a:solidFill>
                            <a:schemeClr val="tx1"/>
                          </a:solidFill>
                          <a:latin typeface="Meiryo UI" panose="020B0604030504040204" pitchFamily="50" charset="-128"/>
                          <a:ea typeface="Meiryo UI" panose="020B0604030504040204" pitchFamily="50" charset="-128"/>
                        </a:rPr>
                        <a:t>OS</a:t>
                      </a:r>
                      <a:r>
                        <a:rPr kumimoji="1" lang="ja-JP" altLang="en-US" sz="1050" dirty="0">
                          <a:solidFill>
                            <a:schemeClr val="tx1"/>
                          </a:solidFill>
                          <a:latin typeface="Meiryo UI" panose="020B0604030504040204" pitchFamily="50" charset="-128"/>
                          <a:ea typeface="Meiryo UI" panose="020B0604030504040204" pitchFamily="50" charset="-128"/>
                        </a:rPr>
                        <a:t>の構築</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marR="0" lvl="0" indent="-88900" algn="just" defTabSz="914400" rtl="0" eaLnBrk="1" fontAlgn="auto" latinLnBrk="0" hangingPunct="1">
                        <a:lnSpc>
                          <a:spcPts val="14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○パークマネジメント</a:t>
                      </a:r>
                      <a:r>
                        <a:rPr kumimoji="1" lang="ja-JP" altLang="en-US" sz="1050" dirty="0" smtClean="0">
                          <a:solidFill>
                            <a:schemeClr val="tx1"/>
                          </a:solidFill>
                          <a:latin typeface="Meiryo UI" panose="020B0604030504040204" pitchFamily="50" charset="-128"/>
                          <a:ea typeface="Meiryo UI" panose="020B0604030504040204" pitchFamily="50" charset="-128"/>
                        </a:rPr>
                        <a:t>など、民間</a:t>
                      </a:r>
                      <a:r>
                        <a:rPr kumimoji="1" lang="ja-JP" altLang="en-US" sz="1050" dirty="0">
                          <a:solidFill>
                            <a:schemeClr val="tx1"/>
                          </a:solidFill>
                          <a:latin typeface="Meiryo UI" panose="020B0604030504040204" pitchFamily="50" charset="-128"/>
                          <a:ea typeface="Meiryo UI" panose="020B0604030504040204" pitchFamily="50" charset="-128"/>
                        </a:rPr>
                        <a:t>活力による公共施設の活性化</a:t>
                      </a:r>
                    </a:p>
                    <a:p>
                      <a:pPr marL="88900" marR="0" lvl="0" indent="-88900" algn="just" defTabSz="914400" rtl="0" eaLnBrk="1" fontAlgn="auto" latinLnBrk="0" hangingPunct="1">
                        <a:lnSpc>
                          <a:spcPts val="14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○公民連携による情報発信の強化</a:t>
                      </a:r>
                    </a:p>
                  </a:txBody>
                  <a:tcPr/>
                </a:tc>
                <a:tc>
                  <a:txBody>
                    <a:bodyPr/>
                    <a:lstStyle/>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○臨海部への交通アクセスの向上</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9388" indent="-179388"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　（鉄道延伸、自動運転バス、スマートモビリティ、新たな交通システムの導入）</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○ベイエリア内連絡道路による回遊性の向上・</a:t>
                      </a:r>
                      <a:r>
                        <a:rPr kumimoji="1" lang="ja-JP" altLang="en-US" sz="1050" dirty="0" smtClean="0">
                          <a:solidFill>
                            <a:schemeClr val="tx1"/>
                          </a:solidFill>
                          <a:latin typeface="Meiryo UI" panose="020B0604030504040204" pitchFamily="50" charset="-128"/>
                          <a:ea typeface="Meiryo UI" panose="020B0604030504040204" pitchFamily="50" charset="-128"/>
                        </a:rPr>
                        <a:t>リダンダンシーの確保</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a:solidFill>
                            <a:schemeClr val="tx1"/>
                          </a:solidFill>
                          <a:latin typeface="Meiryo UI" panose="020B0604030504040204" pitchFamily="50" charset="-128"/>
                          <a:ea typeface="Meiryo UI" panose="020B0604030504040204" pitchFamily="50" charset="-128"/>
                        </a:rPr>
                        <a:t>○海上交通、エアモビリティ、ロープウェイ</a:t>
                      </a:r>
                      <a:r>
                        <a:rPr kumimoji="1" lang="ja-JP" altLang="en-US" sz="1050" dirty="0" smtClean="0">
                          <a:solidFill>
                            <a:schemeClr val="tx1"/>
                          </a:solidFill>
                          <a:latin typeface="Meiryo UI" panose="020B0604030504040204" pitchFamily="50" charset="-128"/>
                          <a:ea typeface="Meiryo UI" panose="020B0604030504040204" pitchFamily="50" charset="-128"/>
                        </a:rPr>
                        <a:t>など、多様</a:t>
                      </a:r>
                      <a:r>
                        <a:rPr kumimoji="1" lang="ja-JP" altLang="en-US" sz="1050" dirty="0">
                          <a:solidFill>
                            <a:schemeClr val="tx1"/>
                          </a:solidFill>
                          <a:latin typeface="Meiryo UI" panose="020B0604030504040204" pitchFamily="50" charset="-128"/>
                          <a:ea typeface="Meiryo UI" panose="020B0604030504040204" pitchFamily="50" charset="-128"/>
                        </a:rPr>
                        <a:t>な移動手段の導入</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a:solidFill>
                            <a:schemeClr val="tx1"/>
                          </a:solidFill>
                          <a:latin typeface="Meiryo UI" panose="020B0604030504040204" pitchFamily="50" charset="-128"/>
                          <a:ea typeface="Meiryo UI" panose="020B0604030504040204" pitchFamily="50" charset="-128"/>
                        </a:rPr>
                        <a:t>○広域的な自治体連携を促進する環境</a:t>
                      </a:r>
                      <a:r>
                        <a:rPr kumimoji="1" lang="ja-JP" altLang="en-US" sz="1050" dirty="0" smtClean="0">
                          <a:solidFill>
                            <a:schemeClr val="tx1"/>
                          </a:solidFill>
                          <a:latin typeface="Meiryo UI" panose="020B0604030504040204" pitchFamily="50" charset="-128"/>
                          <a:ea typeface="Meiryo UI" panose="020B0604030504040204" pitchFamily="50" charset="-128"/>
                        </a:rPr>
                        <a:t>整備</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endParaRPr kumimoji="1" lang="en-US" altLang="ja-JP"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93201238"/>
                  </a:ext>
                </a:extLst>
              </a:tr>
              <a:tr h="762000">
                <a:tc>
                  <a:txBody>
                    <a:bodyPr/>
                    <a:lstStyle/>
                    <a:p>
                      <a:pPr algn="ctr"/>
                      <a:r>
                        <a:rPr kumimoji="1" lang="ja-JP" altLang="en-US" dirty="0">
                          <a:solidFill>
                            <a:schemeClr val="tx1"/>
                          </a:solidFill>
                          <a:latin typeface="Meiryo UI" panose="020B0604030504040204" pitchFamily="50" charset="-128"/>
                          <a:ea typeface="Meiryo UI" panose="020B0604030504040204" pitchFamily="50" charset="-128"/>
                        </a:rPr>
                        <a:t>広げる</a:t>
                      </a:r>
                    </a:p>
                  </a:txBody>
                  <a:tcPr anchor="ctr"/>
                </a:tc>
                <a:tc>
                  <a:txBody>
                    <a:bodyPr/>
                    <a:lstStyle/>
                    <a:p>
                      <a:pPr marL="88900" marR="0" lvl="0" indent="-88900" algn="just" defTabSz="914400" rtl="0" eaLnBrk="1" fontAlgn="auto" latinLnBrk="0" hangingPunct="1">
                        <a:lnSpc>
                          <a:spcPts val="1400"/>
                        </a:lnSpc>
                        <a:spcBef>
                          <a:spcPts val="0"/>
                        </a:spcBef>
                        <a:spcAft>
                          <a:spcPts val="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○関西国際空港の機能強化（旅客ターミナルの再生・整備など）</a:t>
                      </a:r>
                      <a:endParaRPr kumimoji="1" lang="en-US" altLang="ja-JP" sz="1050" dirty="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○関西国際空港のアクセス利便性・速達性の向上（なにわ筋線の整備など）</a:t>
                      </a:r>
                    </a:p>
                    <a:p>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tc>
                  <a:txBody>
                    <a:bodyPr/>
                    <a:lstStyle/>
                    <a:p>
                      <a:pPr marL="108000" marR="0" lvl="0" indent="-108000" algn="just" defTabSz="914400" rtl="0" eaLnBrk="1" fontAlgn="auto" latinLnBrk="0" hangingPunct="1">
                        <a:lnSpc>
                          <a:spcPts val="14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○クルーズ客船の母港化、海の玄関口としての機能強化</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88900" marR="0" lvl="0" indent="0" algn="just" defTabSz="914400" rtl="0" eaLnBrk="1" fontAlgn="auto" latinLnBrk="0" hangingPunct="1">
                        <a:lnSpc>
                          <a:spcPts val="14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lang="ja-JP" altLang="en-US" sz="105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非常時を想定したクルーズ客船の受入環境の整備）</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r>
                        <a:rPr kumimoji="1" lang="ja-JP" altLang="en-US" sz="1050" dirty="0" smtClean="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太平洋新国土軸構想の</a:t>
                      </a:r>
                      <a:r>
                        <a:rPr kumimoji="1" lang="ja-JP" altLang="en-US" sz="1050" dirty="0" smtClean="0">
                          <a:solidFill>
                            <a:schemeClr val="tx1"/>
                          </a:solidFill>
                          <a:latin typeface="Meiryo UI" panose="020B0604030504040204" pitchFamily="50" charset="-128"/>
                          <a:ea typeface="Meiryo UI" panose="020B0604030504040204" pitchFamily="50" charset="-128"/>
                        </a:rPr>
                        <a:t>実現</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marL="88900" indent="-88900" algn="just">
                        <a:lnSpc>
                          <a:spcPts val="1400"/>
                        </a:lnSpc>
                      </a:pP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79236386"/>
                  </a:ext>
                </a:extLst>
              </a:tr>
              <a:tr h="751840">
                <a:tc>
                  <a:txBody>
                    <a:bodyPr/>
                    <a:lstStyle/>
                    <a:p>
                      <a:pPr algn="ctr"/>
                      <a:r>
                        <a:rPr kumimoji="1" lang="ja-JP" altLang="en-US" dirty="0">
                          <a:solidFill>
                            <a:schemeClr val="tx1"/>
                          </a:solidFill>
                          <a:latin typeface="Meiryo UI" panose="020B0604030504040204" pitchFamily="50" charset="-128"/>
                          <a:ea typeface="Meiryo UI" panose="020B0604030504040204" pitchFamily="50" charset="-128"/>
                        </a:rPr>
                        <a:t>育てる</a:t>
                      </a:r>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○エリアマネジメントによる地域魅力の維持・向上</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○まちづくりの担い手の育成、関係人口の増大に向けた取組み</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○最先端の技術導入等による、道路、広場等の機能向上</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○民間が参画しやすい</a:t>
                      </a:r>
                      <a:r>
                        <a:rPr lang="ja-JP" altLang="en-US" sz="105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仕組みづくり</a:t>
                      </a:r>
                      <a:endParaRPr lang="en-US" altLang="ja-JP" sz="1050"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txBody>
                  <a:tcP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55643254"/>
                  </a:ext>
                </a:extLst>
              </a:tr>
            </a:tbl>
          </a:graphicData>
        </a:graphic>
      </p:graphicFrame>
      <p:sp>
        <p:nvSpPr>
          <p:cNvPr id="5" name="正方形/長方形 4"/>
          <p:cNvSpPr/>
          <p:nvPr/>
        </p:nvSpPr>
        <p:spPr>
          <a:xfrm>
            <a:off x="108000" y="433500"/>
            <a:ext cx="5358061" cy="338554"/>
          </a:xfrm>
          <a:prstGeom prst="rect">
            <a:avLst/>
          </a:prstGeom>
        </p:spPr>
        <p:txBody>
          <a:bodyPr wrap="square">
            <a:spAutoFit/>
          </a:bodyPr>
          <a:lstStyle/>
          <a:p>
            <a:pPr>
              <a:spcAft>
                <a:spcPts val="0"/>
              </a:spcAft>
            </a:pP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dirty="0" smtClean="0">
                <a:latin typeface="Meiryo UI" panose="020B0604030504040204" pitchFamily="50" charset="-128"/>
                <a:ea typeface="Meiryo UI" panose="020B0604030504040204" pitchFamily="50" charset="-128"/>
                <a:cs typeface="Times New Roman" panose="02020603050405020304" pitchFamily="18" charset="0"/>
              </a:rPr>
              <a:t>誰</a:t>
            </a:r>
            <a:r>
              <a:rPr lang="ja-JP" altLang="en-US" sz="1600" dirty="0">
                <a:latin typeface="Meiryo UI" panose="020B0604030504040204" pitchFamily="50" charset="-128"/>
                <a:ea typeface="Meiryo UI" panose="020B0604030504040204" pitchFamily="50" charset="-128"/>
                <a:cs typeface="Times New Roman" panose="02020603050405020304" pitchFamily="18" charset="0"/>
              </a:rPr>
              <a:t>もが安全・安心で快適に活動できるスマートな</a:t>
            </a:r>
            <a:r>
              <a:rPr lang="ja-JP" altLang="en-US" sz="1600" dirty="0" smtClean="0">
                <a:latin typeface="Meiryo UI" panose="020B0604030504040204" pitchFamily="50" charset="-128"/>
                <a:ea typeface="Meiryo UI" panose="020B0604030504040204" pitchFamily="50" charset="-128"/>
                <a:cs typeface="Times New Roman" panose="02020603050405020304" pitchFamily="18" charset="0"/>
              </a:rPr>
              <a:t>まち＞</a:t>
            </a:r>
            <a:endParaRPr lang="ja-JP" altLang="en-US" sz="16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スライド番号プレースホルダー 5"/>
          <p:cNvSpPr>
            <a:spLocks noGrp="1"/>
          </p:cNvSpPr>
          <p:nvPr>
            <p:ph type="sldNum" sz="quarter" idx="12"/>
          </p:nvPr>
        </p:nvSpPr>
        <p:spPr/>
        <p:txBody>
          <a:bodyPr/>
          <a:lstStyle/>
          <a:p>
            <a:fld id="{55E63B8D-343A-47A5-AEB8-D946B11BC2E3}" type="slidenum">
              <a:rPr kumimoji="1" lang="ja-JP" altLang="en-US" smtClean="0"/>
              <a:pPr/>
              <a:t>35</a:t>
            </a:fld>
            <a:endParaRPr kumimoji="1" lang="ja-JP" altLang="en-US"/>
          </a:p>
        </p:txBody>
      </p:sp>
      <p:sp>
        <p:nvSpPr>
          <p:cNvPr id="7" name="正方形/長方形 6">
            <a:extLst>
              <a:ext uri="{FF2B5EF4-FFF2-40B4-BE49-F238E27FC236}">
                <a16:creationId xmlns:a16="http://schemas.microsoft.com/office/drawing/2014/main" id="{57E40157-27C0-4C23-A2EF-1919422320DF}"/>
              </a:ext>
            </a:extLst>
          </p:cNvPr>
          <p:cNvSpPr/>
          <p:nvPr/>
        </p:nvSpPr>
        <p:spPr>
          <a:xfrm>
            <a:off x="0" y="0"/>
            <a:ext cx="9906000" cy="369332"/>
          </a:xfrm>
          <a:prstGeom prst="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参考　　</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活性化</a:t>
            </a:r>
            <a:r>
              <a:rPr lang="ja-JP" altLang="en-US"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方策の目標</a:t>
            </a:r>
            <a:r>
              <a:rPr lang="ja-JP" altLang="en-US"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年次</a:t>
            </a:r>
            <a:r>
              <a:rPr lang="en-US" altLang="ja-JP" kern="100" dirty="0" smtClean="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endParaRPr lang="ja-JP" altLang="ja-JP" sz="160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49664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5791A0B0-D864-4D9C-8BBF-967ADC9FA49F}"/>
              </a:ext>
            </a:extLst>
          </p:cNvPr>
          <p:cNvGrpSpPr/>
          <p:nvPr/>
        </p:nvGrpSpPr>
        <p:grpSpPr>
          <a:xfrm>
            <a:off x="4772025" y="3397932"/>
            <a:ext cx="4743450" cy="2986088"/>
            <a:chOff x="3937253" y="2966521"/>
            <a:chExt cx="5543233" cy="3600277"/>
          </a:xfrm>
        </p:grpSpPr>
        <p:pic>
          <p:nvPicPr>
            <p:cNvPr id="5" name="図 4">
              <a:extLst>
                <a:ext uri="{FF2B5EF4-FFF2-40B4-BE49-F238E27FC236}">
                  <a16:creationId xmlns:a16="http://schemas.microsoft.com/office/drawing/2014/main" id="{4EC1AF09-068D-4D4B-8949-97E0F2E633AD}"/>
                </a:ext>
              </a:extLst>
            </p:cNvPr>
            <p:cNvPicPr>
              <a:picLocks noChangeAspect="1"/>
            </p:cNvPicPr>
            <p:nvPr/>
          </p:nvPicPr>
          <p:blipFill rotWithShape="1">
            <a:blip r:embed="rId2"/>
            <a:srcRect l="8633" t="9691" r="3829" b="2812"/>
            <a:stretch/>
          </p:blipFill>
          <p:spPr>
            <a:xfrm>
              <a:off x="3937253" y="2966521"/>
              <a:ext cx="5543233" cy="3600277"/>
            </a:xfrm>
            <a:prstGeom prst="rect">
              <a:avLst/>
            </a:prstGeom>
          </p:spPr>
        </p:pic>
        <p:sp>
          <p:nvSpPr>
            <p:cNvPr id="8" name="楕円 7">
              <a:extLst>
                <a:ext uri="{FF2B5EF4-FFF2-40B4-BE49-F238E27FC236}">
                  <a16:creationId xmlns:a16="http://schemas.microsoft.com/office/drawing/2014/main" id="{0E4A99A1-329B-4075-9084-67880166E5B5}"/>
                </a:ext>
              </a:extLst>
            </p:cNvPr>
            <p:cNvSpPr/>
            <p:nvPr/>
          </p:nvSpPr>
          <p:spPr>
            <a:xfrm rot="18578018">
              <a:off x="5655319" y="3970953"/>
              <a:ext cx="2750497" cy="1532219"/>
            </a:xfrm>
            <a:prstGeom prst="ellipse">
              <a:avLst/>
            </a:prstGeom>
            <a:noFill/>
            <a:ln w="19050" cap="flat" cmpd="sng" algn="ctr">
              <a:solidFill>
                <a:schemeClr val="accent5">
                  <a:alpha val="50000"/>
                </a:schemeClr>
              </a:solidFill>
              <a:prstDash val="solid"/>
              <a:round/>
              <a:headEnd type="none" w="med" len="med"/>
              <a:tailEnd type="none" w="med" len="med"/>
            </a:ln>
            <a:effectLst>
              <a:glow rad="1270000">
                <a:schemeClr val="accent5">
                  <a:alpha val="35000"/>
                </a:schemeClr>
              </a:glo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0EA0E77C-14BE-4B75-A9E8-EB7D36804528}"/>
                </a:ext>
              </a:extLst>
            </p:cNvPr>
            <p:cNvSpPr/>
            <p:nvPr/>
          </p:nvSpPr>
          <p:spPr>
            <a:xfrm>
              <a:off x="6970820" y="3668351"/>
              <a:ext cx="671602" cy="297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u="sng" dirty="0">
                  <a:solidFill>
                    <a:schemeClr val="tx1"/>
                  </a:solidFill>
                </a:rPr>
                <a:t>夢洲</a:t>
              </a:r>
            </a:p>
          </p:txBody>
        </p:sp>
        <p:sp>
          <p:nvSpPr>
            <p:cNvPr id="6" name="フリーフォーム: 図形 5">
              <a:extLst>
                <a:ext uri="{FF2B5EF4-FFF2-40B4-BE49-F238E27FC236}">
                  <a16:creationId xmlns:a16="http://schemas.microsoft.com/office/drawing/2014/main" id="{96715AFA-ED07-4DEB-978A-73B5FCEB999C}"/>
                </a:ext>
              </a:extLst>
            </p:cNvPr>
            <p:cNvSpPr/>
            <p:nvPr/>
          </p:nvSpPr>
          <p:spPr>
            <a:xfrm>
              <a:off x="7520940" y="3754120"/>
              <a:ext cx="157480" cy="111760"/>
            </a:xfrm>
            <a:custGeom>
              <a:avLst/>
              <a:gdLst>
                <a:gd name="connsiteX0" fmla="*/ 0 w 157480"/>
                <a:gd name="connsiteY0" fmla="*/ 50800 h 111760"/>
                <a:gd name="connsiteX1" fmla="*/ 38100 w 157480"/>
                <a:gd name="connsiteY1" fmla="*/ 0 h 111760"/>
                <a:gd name="connsiteX2" fmla="*/ 86360 w 157480"/>
                <a:gd name="connsiteY2" fmla="*/ 17780 h 111760"/>
                <a:gd name="connsiteX3" fmla="*/ 121920 w 157480"/>
                <a:gd name="connsiteY3" fmla="*/ 17780 h 111760"/>
                <a:gd name="connsiteX4" fmla="*/ 157480 w 157480"/>
                <a:gd name="connsiteY4" fmla="*/ 45720 h 111760"/>
                <a:gd name="connsiteX5" fmla="*/ 96520 w 157480"/>
                <a:gd name="connsiteY5" fmla="*/ 111760 h 111760"/>
                <a:gd name="connsiteX6" fmla="*/ 22860 w 157480"/>
                <a:gd name="connsiteY6" fmla="*/ 106680 h 111760"/>
                <a:gd name="connsiteX7" fmla="*/ 0 w 157480"/>
                <a:gd name="connsiteY7" fmla="*/ 508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480" h="111760">
                  <a:moveTo>
                    <a:pt x="0" y="50800"/>
                  </a:moveTo>
                  <a:lnTo>
                    <a:pt x="38100" y="0"/>
                  </a:lnTo>
                  <a:lnTo>
                    <a:pt x="86360" y="17780"/>
                  </a:lnTo>
                  <a:lnTo>
                    <a:pt x="121920" y="17780"/>
                  </a:lnTo>
                  <a:lnTo>
                    <a:pt x="157480" y="45720"/>
                  </a:lnTo>
                  <a:lnTo>
                    <a:pt x="96520" y="111760"/>
                  </a:lnTo>
                  <a:lnTo>
                    <a:pt x="22860" y="106680"/>
                  </a:lnTo>
                  <a:lnTo>
                    <a:pt x="0" y="50800"/>
                  </a:lnTo>
                  <a:close/>
                </a:path>
              </a:pathLst>
            </a:custGeom>
            <a:solidFill>
              <a:srgbClr val="FF0000">
                <a:alpha val="3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dirty="0"/>
            </a:p>
          </p:txBody>
        </p:sp>
      </p:grpSp>
      <p:sp>
        <p:nvSpPr>
          <p:cNvPr id="2" name="正方形/長方形 1">
            <a:extLst>
              <a:ext uri="{FF2B5EF4-FFF2-40B4-BE49-F238E27FC236}">
                <a16:creationId xmlns:a16="http://schemas.microsoft.com/office/drawing/2014/main" id="{57A337A6-B170-4B03-9F09-8A5D1A5BD80F}"/>
              </a:ext>
            </a:extLst>
          </p:cNvPr>
          <p:cNvSpPr/>
          <p:nvPr/>
        </p:nvSpPr>
        <p:spPr>
          <a:xfrm>
            <a:off x="0" y="0"/>
            <a:ext cx="9906000" cy="369332"/>
          </a:xfrm>
          <a:prstGeom prst="rect">
            <a:avLst/>
          </a:prstGeom>
          <a:ln>
            <a:solidFill>
              <a:schemeClr val="accent1"/>
            </a:solidFill>
          </a:ln>
        </p:spPr>
        <p:txBody>
          <a:bodyPr wrap="square">
            <a:spAutoFit/>
          </a:bodyPr>
          <a:lstStyle/>
          <a:p>
            <a:pPr>
              <a:spcAft>
                <a:spcPts val="0"/>
              </a:spcAft>
            </a:pP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１．大阪広域ベイエリア</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まちづくりビジョンについて</a:t>
            </a:r>
            <a:endParaRPr lang="ja-JP"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a:extLst>
              <a:ext uri="{FF2B5EF4-FFF2-40B4-BE49-F238E27FC236}">
                <a16:creationId xmlns:a16="http://schemas.microsoft.com/office/drawing/2014/main" id="{7B578A49-1760-4D83-996C-A656A5B7F93B}"/>
              </a:ext>
            </a:extLst>
          </p:cNvPr>
          <p:cNvSpPr/>
          <p:nvPr/>
        </p:nvSpPr>
        <p:spPr>
          <a:xfrm>
            <a:off x="179999" y="432000"/>
            <a:ext cx="9432000" cy="2862322"/>
          </a:xfrm>
          <a:prstGeom prst="rect">
            <a:avLst/>
          </a:prstGeom>
        </p:spPr>
        <p:txBody>
          <a:bodyPr wrap="square">
            <a:spAutoFit/>
          </a:bodyPr>
          <a:lstStyle/>
          <a:p>
            <a:pPr marL="174625" indent="-174625" algn="just">
              <a:spcAft>
                <a:spcPts val="600"/>
              </a:spcAft>
            </a:pP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目的</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174625" indent="-174625" algn="just">
              <a:spcAft>
                <a:spcPts val="60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○近年、夢洲における万博開催決定や</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IR</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誘致、</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G20</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大阪サミットでの「大阪ブルー・オーシャン・ビジョン」の共有</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　大阪</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湾諸港の国際競争力強化に向けた「大阪港湾局」の設置など、大阪府域のベイエリアを取り巻く社会情勢が大きく変化してきている</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indent="-174625" algn="just">
              <a:spcAft>
                <a:spcPts val="60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○夢洲における万博・</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IR</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のインパクトや関連インフラ整備の効果を、泉州地域沿岸部の様々な地域資源を最大限に活用することで、ベイエリア全体の活性化、さらなる大阪・関西の発展につなげていく</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indent="-174625" algn="just">
              <a:spcAft>
                <a:spcPts val="60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○このため、大阪の成長戦略や沿岸市町の計画等を踏まえ、</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「グランドデザイン・</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大阪</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」及び「</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グランドデザイン・　　　　　大阪都市圏」に示す都市空間創造の方向性に、ベイエリアのまちづくりという観点から検討を加え</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、大阪</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広域ベイエリアの将来像を示す</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174625" indent="-174625" algn="just">
              <a:spcAft>
                <a:spcPts val="60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○あわせて、ベイエリアの活性化に関わる様々な主体の取組みの基本的な方向性を示す</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7B578A49-1760-4D83-996C-A656A5B7F93B}"/>
              </a:ext>
            </a:extLst>
          </p:cNvPr>
          <p:cNvSpPr/>
          <p:nvPr/>
        </p:nvSpPr>
        <p:spPr>
          <a:xfrm>
            <a:off x="180000" y="3532471"/>
            <a:ext cx="5976000" cy="2462213"/>
          </a:xfrm>
          <a:prstGeom prst="rect">
            <a:avLst/>
          </a:prstGeom>
          <a:noFill/>
        </p:spPr>
        <p:txBody>
          <a:bodyPr wrap="square">
            <a:spAutoFit/>
          </a:bodyPr>
          <a:lstStyle/>
          <a:p>
            <a:pPr algn="just">
              <a:spcAft>
                <a:spcPts val="600"/>
              </a:spcAft>
            </a:pP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対象範囲</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174625" lvl="1"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大阪市から岬町までの沿岸</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9</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市</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町の臨海部・沿岸部（大阪広域　　ベイエリア）を基本とし、内陸部や他府県の地域資源のうち、臨海部　との連携が見込まれるものも対象とした</a:t>
            </a:r>
          </a:p>
          <a:p>
            <a:pPr algn="just">
              <a:spcAft>
                <a:spcPts val="0"/>
              </a:spcAft>
            </a:pP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600"/>
              </a:spcAft>
            </a:pP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目標年次</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indent="174625"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短期：概ね</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2030</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年まで</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（夢洲で万博開催・</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IR</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が開業）</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74625"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中期：概ね</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2040</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年まで</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（リニア、淀川左岸</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線</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広域インフラが概成）</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indent="174625" algn="just"/>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長期：概ね</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2050</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年まで</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（グランドデザイン・大阪及び大阪都市圏の目標）</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321555" y="6117245"/>
            <a:ext cx="4752964" cy="461665"/>
          </a:xfrm>
          <a:prstGeom prst="rect">
            <a:avLst/>
          </a:prstGeom>
        </p:spPr>
        <p:txBody>
          <a:bodyPr wrap="square">
            <a:spAutoFit/>
          </a:bodyPr>
          <a:lstStyle/>
          <a:p>
            <a:pPr marL="174625" indent="-174625" algn="just"/>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本ビジョンの内容は、必要に応じ、各種行政計画に反映するとともに、</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経済・社会情勢等の変化を踏まえ適宜見直すものとする</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スライド番号プレースホルダー 10"/>
          <p:cNvSpPr>
            <a:spLocks noGrp="1"/>
          </p:cNvSpPr>
          <p:nvPr>
            <p:ph type="sldNum" sz="quarter" idx="12"/>
          </p:nvPr>
        </p:nvSpPr>
        <p:spPr/>
        <p:txBody>
          <a:bodyPr/>
          <a:lstStyle/>
          <a:p>
            <a:fld id="{55E63B8D-343A-47A5-AEB8-D946B11BC2E3}" type="slidenum">
              <a:rPr kumimoji="1" lang="ja-JP" altLang="en-US" smtClean="0"/>
              <a:t>4</a:t>
            </a:fld>
            <a:endParaRPr kumimoji="1" lang="ja-JP" altLang="en-US" dirty="0"/>
          </a:p>
        </p:txBody>
      </p:sp>
      <p:sp>
        <p:nvSpPr>
          <p:cNvPr id="13" name="テキスト ボックス 12"/>
          <p:cNvSpPr txBox="1"/>
          <p:nvPr/>
        </p:nvSpPr>
        <p:spPr>
          <a:xfrm>
            <a:off x="7419033" y="6487630"/>
            <a:ext cx="2196000" cy="246221"/>
          </a:xfrm>
          <a:prstGeom prst="rect">
            <a:avLst/>
          </a:prstGeom>
          <a:noFill/>
          <a:ln>
            <a:noFill/>
          </a:ln>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出典：地理院タイルを加工して作成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8128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7A337A6-B170-4B03-9F09-8A5D1A5BD80F}"/>
              </a:ext>
            </a:extLst>
          </p:cNvPr>
          <p:cNvSpPr/>
          <p:nvPr/>
        </p:nvSpPr>
        <p:spPr>
          <a:xfrm>
            <a:off x="0" y="0"/>
            <a:ext cx="9906000" cy="369332"/>
          </a:xfrm>
          <a:prstGeom prst="rect">
            <a:avLst/>
          </a:prstGeom>
          <a:ln>
            <a:solidFill>
              <a:schemeClr val="accent1"/>
            </a:solidFill>
          </a:ln>
        </p:spPr>
        <p:txBody>
          <a:bodyPr wrap="square">
            <a:spAutoFit/>
          </a:bodyPr>
          <a:lstStyle/>
          <a:p>
            <a:pPr algn="just"/>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２．大阪広域ベイエリアを取り巻く状況等</a:t>
            </a:r>
            <a:endParaRPr lang="ja-JP"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180000" y="914262"/>
            <a:ext cx="9540000" cy="1923604"/>
          </a:xfrm>
          <a:prstGeom prst="rect">
            <a:avLst/>
          </a:prstGeom>
        </p:spPr>
        <p:txBody>
          <a:bodyPr wrap="square">
            <a:spAutoFit/>
          </a:bodyPr>
          <a:lstStyle/>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社会・経済情勢</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18256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○人口減少・少子高齢化の進展、転出超過等による担い手・働き手の不足</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○近年のインバウンドの急増</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○アジアダイナミズムの進展</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○国際会議場の需要の高まり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○生産拠点の空洞化、本社移転増加、工場の府域外流出</a:t>
            </a: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○第４次産業革命による産業構造の変化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Society 5.0</a:t>
            </a:r>
            <a:r>
              <a:rPr lang="ja-JP" altLang="en-US" sz="1400" kern="100" dirty="0" err="1">
                <a:latin typeface="Meiryo UI" panose="020B0604030504040204" pitchFamily="50" charset="-128"/>
                <a:ea typeface="Meiryo UI" panose="020B0604030504040204" pitchFamily="50" charset="-128"/>
                <a:cs typeface="Times New Roman" panose="02020603050405020304" pitchFamily="18" charset="0"/>
              </a:rPr>
              <a:t>の到</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来による働き方・暮らし方の変化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108000" y="468000"/>
            <a:ext cx="3539752" cy="369332"/>
          </a:xfrm>
          <a:prstGeom prst="rect">
            <a:avLst/>
          </a:prstGeom>
        </p:spPr>
        <p:txBody>
          <a:bodyPr wrap="none">
            <a:spAutoFit/>
          </a:bodyPr>
          <a:lstStyle/>
          <a:p>
            <a:pPr>
              <a:spcAft>
                <a:spcPts val="600"/>
              </a:spcAft>
            </a:pP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大阪広域ベイエリアを取り巻く状況</a:t>
            </a:r>
            <a:endParaRPr lang="ja-JP"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正方形/長方形 12"/>
          <p:cNvSpPr/>
          <p:nvPr/>
        </p:nvSpPr>
        <p:spPr>
          <a:xfrm>
            <a:off x="434900" y="5325844"/>
            <a:ext cx="8531300" cy="1454244"/>
          </a:xfrm>
          <a:prstGeom prst="rect">
            <a:avLst/>
          </a:prstGeom>
          <a:ln>
            <a:solidFill>
              <a:schemeClr val="accent1"/>
            </a:solidFill>
            <a:prstDash val="sysDash"/>
          </a:ln>
        </p:spPr>
        <p:txBody>
          <a:bodyPr wrap="square">
            <a:spAutoFit/>
          </a:bodyPr>
          <a:lstStyle/>
          <a:p>
            <a:pPr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「新型コロナウイルスによる社会への影響」</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spcBef>
                <a:spcPts val="300"/>
              </a:spcBef>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密を避けるなど、新しい生活様式への対応が求められる</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1938" indent="-79375"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・時差出勤や自転車通勤、テレワークなど、通勤混雑緩和や不要不急の人との接触を避ける</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など、柔軟</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な働き方が促進されるとともに、</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1938" indent="-79375"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その重要性が再認識される</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・まちづくりにおいても、これらニュー・ノーマルへの対応が求められる</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・インバウンドの激減や外出自粛による観光・サービス産業への影響が甚大</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・海外の生産拠点が停止し、特定の国への依存リスクが顕在化</a:t>
            </a:r>
          </a:p>
        </p:txBody>
      </p:sp>
      <p:sp>
        <p:nvSpPr>
          <p:cNvPr id="12" name="テキスト ボックス 11"/>
          <p:cNvSpPr txBox="1"/>
          <p:nvPr/>
        </p:nvSpPr>
        <p:spPr>
          <a:xfrm>
            <a:off x="5238914" y="5057605"/>
            <a:ext cx="4752000"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出典：（全国）日本政府観光局「訪日外客数統計」、（大阪）大阪観光局推計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2"/>
          <a:stretch>
            <a:fillRect/>
          </a:stretch>
        </p:blipFill>
        <p:spPr>
          <a:xfrm>
            <a:off x="6341936" y="580766"/>
            <a:ext cx="3272600" cy="2370487"/>
          </a:xfrm>
          <a:prstGeom prst="rect">
            <a:avLst/>
          </a:prstGeom>
        </p:spPr>
      </p:pic>
      <p:sp>
        <p:nvSpPr>
          <p:cNvPr id="14" name="テキスト ボックス 13"/>
          <p:cNvSpPr txBox="1"/>
          <p:nvPr/>
        </p:nvSpPr>
        <p:spPr>
          <a:xfrm>
            <a:off x="7812000" y="2893975"/>
            <a:ext cx="1908000"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出典：関西広域連合ウェブサイト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rotWithShape="1">
          <a:blip r:embed="rId3"/>
          <a:srcRect t="12690" b="2806"/>
          <a:stretch/>
        </p:blipFill>
        <p:spPr>
          <a:xfrm>
            <a:off x="445049" y="2895177"/>
            <a:ext cx="3995057" cy="2336800"/>
          </a:xfrm>
          <a:prstGeom prst="rect">
            <a:avLst/>
          </a:prstGeom>
        </p:spPr>
      </p:pic>
      <p:sp>
        <p:nvSpPr>
          <p:cNvPr id="18" name="正方形/長方形 17"/>
          <p:cNvSpPr/>
          <p:nvPr/>
        </p:nvSpPr>
        <p:spPr>
          <a:xfrm>
            <a:off x="3504708" y="5079623"/>
            <a:ext cx="954107" cy="246221"/>
          </a:xfrm>
          <a:prstGeom prst="rect">
            <a:avLst/>
          </a:prstGeom>
        </p:spPr>
        <p:txBody>
          <a:bodyPr wrap="none">
            <a:spAutoFit/>
          </a:bodyPr>
          <a:lstStyle/>
          <a:p>
            <a:pPr>
              <a:spcBef>
                <a:spcPct val="0"/>
              </a:spcBef>
            </a:pPr>
            <a:r>
              <a:rPr kumimoji="1" lang="ja-JP" altLang="en-US" sz="1000" dirty="0">
                <a:latin typeface="Meiryo UI" panose="020B0604030504040204" pitchFamily="50" charset="-128"/>
                <a:ea typeface="Meiryo UI" panose="020B0604030504040204" pitchFamily="50" charset="-128"/>
              </a:rPr>
              <a:t>出典：内閣府</a:t>
            </a:r>
          </a:p>
        </p:txBody>
      </p:sp>
      <p:sp>
        <p:nvSpPr>
          <p:cNvPr id="10" name="正方形/長方形 9"/>
          <p:cNvSpPr/>
          <p:nvPr/>
        </p:nvSpPr>
        <p:spPr>
          <a:xfrm>
            <a:off x="4903171" y="3016734"/>
            <a:ext cx="1317990" cy="230832"/>
          </a:xfrm>
          <a:prstGeom prst="rect">
            <a:avLst/>
          </a:prstGeom>
        </p:spPr>
        <p:txBody>
          <a:bodyPr wrap="none">
            <a:spAutoFit/>
          </a:bodyPr>
          <a:lstStyle/>
          <a:p>
            <a:pPr>
              <a:spcBef>
                <a:spcPct val="0"/>
              </a:spcBef>
            </a:pPr>
            <a:r>
              <a:rPr kumimoji="1" lang="ja-JP" altLang="en-US" sz="900" dirty="0">
                <a:latin typeface="Meiryo UI" panose="020B0604030504040204" pitchFamily="50" charset="-128"/>
                <a:ea typeface="Meiryo UI" panose="020B0604030504040204" pitchFamily="50" charset="-128"/>
              </a:rPr>
              <a:t>訪日外国人客数の推移</a:t>
            </a:r>
          </a:p>
        </p:txBody>
      </p:sp>
      <p:sp>
        <p:nvSpPr>
          <p:cNvPr id="17" name="正方形/長方形 16"/>
          <p:cNvSpPr/>
          <p:nvPr/>
        </p:nvSpPr>
        <p:spPr>
          <a:xfrm>
            <a:off x="6246362" y="383370"/>
            <a:ext cx="1548822" cy="230832"/>
          </a:xfrm>
          <a:prstGeom prst="rect">
            <a:avLst/>
          </a:prstGeom>
        </p:spPr>
        <p:txBody>
          <a:bodyPr wrap="none">
            <a:spAutoFit/>
          </a:bodyPr>
          <a:lstStyle/>
          <a:p>
            <a:pPr>
              <a:spcBef>
                <a:spcPct val="0"/>
              </a:spcBef>
            </a:pPr>
            <a:r>
              <a:rPr kumimoji="1" lang="ja-JP" altLang="en-US" sz="900" dirty="0">
                <a:latin typeface="Meiryo UI" panose="020B0604030504040204" pitchFamily="50" charset="-128"/>
                <a:ea typeface="Meiryo UI" panose="020B0604030504040204" pitchFamily="50" charset="-128"/>
              </a:rPr>
              <a:t>関西の年齢階層別人口増減</a:t>
            </a:r>
          </a:p>
        </p:txBody>
      </p:sp>
      <p:pic>
        <p:nvPicPr>
          <p:cNvPr id="7" name="図 6"/>
          <p:cNvPicPr>
            <a:picLocks noChangeAspect="1"/>
          </p:cNvPicPr>
          <p:nvPr/>
        </p:nvPicPr>
        <p:blipFill>
          <a:blip r:embed="rId4"/>
          <a:stretch>
            <a:fillRect/>
          </a:stretch>
        </p:blipFill>
        <p:spPr>
          <a:xfrm>
            <a:off x="4968565" y="3196306"/>
            <a:ext cx="4646725" cy="1907604"/>
          </a:xfrm>
          <a:prstGeom prst="rect">
            <a:avLst/>
          </a:prstGeom>
        </p:spPr>
      </p:pic>
      <p:sp>
        <p:nvSpPr>
          <p:cNvPr id="9" name="スライド番号プレースホルダー 8"/>
          <p:cNvSpPr>
            <a:spLocks noGrp="1"/>
          </p:cNvSpPr>
          <p:nvPr>
            <p:ph type="sldNum" sz="quarter" idx="12"/>
          </p:nvPr>
        </p:nvSpPr>
        <p:spPr/>
        <p:txBody>
          <a:bodyPr/>
          <a:lstStyle/>
          <a:p>
            <a:fld id="{55E63B8D-343A-47A5-AEB8-D946B11BC2E3}" type="slidenum">
              <a:rPr kumimoji="1" lang="ja-JP" altLang="en-US" smtClean="0"/>
              <a:t>5</a:t>
            </a:fld>
            <a:endParaRPr kumimoji="1" lang="ja-JP" altLang="en-US"/>
          </a:p>
        </p:txBody>
      </p:sp>
    </p:spTree>
    <p:extLst>
      <p:ext uri="{BB962C8B-B14F-4D97-AF65-F5344CB8AC3E}">
        <p14:creationId xmlns:p14="http://schemas.microsoft.com/office/powerpoint/2010/main" val="2235746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7A337A6-B170-4B03-9F09-8A5D1A5BD80F}"/>
              </a:ext>
            </a:extLst>
          </p:cNvPr>
          <p:cNvSpPr/>
          <p:nvPr/>
        </p:nvSpPr>
        <p:spPr>
          <a:xfrm>
            <a:off x="0" y="0"/>
            <a:ext cx="9906000" cy="369332"/>
          </a:xfrm>
          <a:prstGeom prst="rect">
            <a:avLst/>
          </a:prstGeom>
          <a:ln>
            <a:solidFill>
              <a:schemeClr val="accent1"/>
            </a:solidFill>
          </a:ln>
        </p:spPr>
        <p:txBody>
          <a:bodyPr wrap="square">
            <a:spAutoFit/>
          </a:bodyPr>
          <a:lstStyle/>
          <a:p>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２．大阪広域ベイエリアを取り巻く状況等</a:t>
            </a:r>
            <a:endParaRPr lang="ja-JP"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0" name="正方形/長方形 9"/>
          <p:cNvSpPr/>
          <p:nvPr/>
        </p:nvSpPr>
        <p:spPr>
          <a:xfrm>
            <a:off x="180000" y="480368"/>
            <a:ext cx="5796000" cy="1708160"/>
          </a:xfrm>
          <a:prstGeom prst="rect">
            <a:avLst/>
          </a:prstGeom>
        </p:spPr>
        <p:txBody>
          <a:bodyPr wrap="square">
            <a:spAutoFit/>
          </a:bodyPr>
          <a:lstStyle/>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府内の新たな動き</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○夢洲における大阪・関西万博開催、</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IR</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誘致</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○百舌鳥・古市古墳群の世界遺産登録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G20</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開催による大阪の認知度向上、大阪ブルー・オーシャン・ビジョンの共有</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57188"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○阪神高速大和川線・淀川左岸線、なにわ筋線、リニア・北陸新幹線等の</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57188"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広域インフラの整備・計画</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空港一体運用、府市港湾一元化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正方形/長方形 12"/>
          <p:cNvSpPr/>
          <p:nvPr/>
        </p:nvSpPr>
        <p:spPr>
          <a:xfrm>
            <a:off x="180000" y="2702116"/>
            <a:ext cx="5477850" cy="1277273"/>
          </a:xfrm>
          <a:prstGeom prst="rect">
            <a:avLst/>
          </a:prstGeom>
        </p:spPr>
        <p:txBody>
          <a:bodyPr wrap="square">
            <a:spAutoFit/>
          </a:bodyPr>
          <a:lstStyle/>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持続可能なまちづくり</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18256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SDGs</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（持続可能な開発目標）達成に向けた取組み</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○地球規模の環境問題</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（海洋プラスチックごみ、大規模水</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災害など、気候</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変動による影響）</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8256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○省エネ推進・再生可能エネルギーの活用</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180000" y="4464234"/>
            <a:ext cx="5652000" cy="1492716"/>
          </a:xfrm>
          <a:prstGeom prst="rect">
            <a:avLst/>
          </a:prstGeom>
        </p:spPr>
        <p:txBody>
          <a:bodyPr wrap="square">
            <a:spAutoFit/>
          </a:bodyPr>
          <a:lstStyle/>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行政運営</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357188" indent="-174625"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○機関等の共同設置、一部事務組合等による広域連携の進展</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57188"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○広域計画の策定に</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取り組む</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自治体の増加</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097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○新たなエリアマネジメント制度の創設、パークマネージメントの広がりなど、官民連携が促進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097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○空港運営やインフラ管理へのコンセッション導入</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p:cNvSpPr/>
          <p:nvPr/>
        </p:nvSpPr>
        <p:spPr>
          <a:xfrm>
            <a:off x="8226281" y="2536275"/>
            <a:ext cx="1210588" cy="246221"/>
          </a:xfrm>
          <a:prstGeom prst="rect">
            <a:avLst/>
          </a:prstGeom>
        </p:spPr>
        <p:txBody>
          <a:bodyPr wrap="none">
            <a:spAutoFit/>
          </a:bodyPr>
          <a:lstStyle/>
          <a:p>
            <a:pPr>
              <a:spcBef>
                <a:spcPct val="0"/>
              </a:spcBef>
            </a:pPr>
            <a:r>
              <a:rPr kumimoji="1" lang="ja-JP" altLang="en-US" sz="1000" dirty="0">
                <a:latin typeface="Meiryo UI" panose="020B0604030504040204" pitchFamily="50" charset="-128"/>
                <a:ea typeface="Meiryo UI" panose="020B0604030504040204" pitchFamily="50" charset="-128"/>
              </a:rPr>
              <a:t>提供：経済産業省</a:t>
            </a:r>
          </a:p>
        </p:txBody>
      </p:sp>
      <p:pic>
        <p:nvPicPr>
          <p:cNvPr id="5" name="図 4"/>
          <p:cNvPicPr>
            <a:picLocks noChangeAspect="1"/>
          </p:cNvPicPr>
          <p:nvPr/>
        </p:nvPicPr>
        <p:blipFill>
          <a:blip r:embed="rId2"/>
          <a:stretch>
            <a:fillRect/>
          </a:stretch>
        </p:blipFill>
        <p:spPr>
          <a:xfrm>
            <a:off x="6222601" y="4595279"/>
            <a:ext cx="3379698" cy="1943326"/>
          </a:xfrm>
          <a:prstGeom prst="rect">
            <a:avLst/>
          </a:prstGeom>
        </p:spPr>
      </p:pic>
      <p:sp>
        <p:nvSpPr>
          <p:cNvPr id="17" name="正方形/長方形 16"/>
          <p:cNvSpPr/>
          <p:nvPr/>
        </p:nvSpPr>
        <p:spPr>
          <a:xfrm>
            <a:off x="7533784" y="6493292"/>
            <a:ext cx="1903085" cy="246221"/>
          </a:xfrm>
          <a:prstGeom prst="rect">
            <a:avLst/>
          </a:prstGeom>
        </p:spPr>
        <p:txBody>
          <a:bodyPr wrap="none">
            <a:spAutoFit/>
          </a:bodyPr>
          <a:lstStyle/>
          <a:p>
            <a:pPr>
              <a:spcBef>
                <a:spcPct val="0"/>
              </a:spcBef>
            </a:pPr>
            <a:r>
              <a:rPr kumimoji="1" lang="ja-JP" altLang="en-US" sz="1000" dirty="0">
                <a:latin typeface="Meiryo UI" panose="020B0604030504040204" pitchFamily="50" charset="-128"/>
                <a:ea typeface="Meiryo UI" panose="020B0604030504040204" pitchFamily="50" charset="-128"/>
              </a:rPr>
              <a:t>出典：国際連合広報センター</a:t>
            </a:r>
            <a:r>
              <a:rPr kumimoji="1" lang="en-US" altLang="ja-JP" sz="1000" dirty="0">
                <a:latin typeface="Meiryo UI" panose="020B0604030504040204" pitchFamily="50" charset="-128"/>
                <a:ea typeface="Meiryo UI" panose="020B0604030504040204" pitchFamily="50" charset="-128"/>
              </a:rPr>
              <a:t>HP</a:t>
            </a:r>
            <a:endParaRPr kumimoji="1" lang="ja-JP" altLang="en-US" sz="10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914" y="3079092"/>
            <a:ext cx="1149949" cy="972122"/>
          </a:xfrm>
          <a:prstGeom prst="rect">
            <a:avLst/>
          </a:prstGeom>
        </p:spPr>
      </p:pic>
      <p:pic>
        <p:nvPicPr>
          <p:cNvPr id="9" name="図 8"/>
          <p:cNvPicPr>
            <a:picLocks noChangeAspect="1"/>
          </p:cNvPicPr>
          <p:nvPr/>
        </p:nvPicPr>
        <p:blipFill>
          <a:blip r:embed="rId4"/>
          <a:stretch>
            <a:fillRect/>
          </a:stretch>
        </p:blipFill>
        <p:spPr>
          <a:xfrm>
            <a:off x="7211274" y="2860294"/>
            <a:ext cx="2249523" cy="1501661"/>
          </a:xfrm>
          <a:prstGeom prst="rect">
            <a:avLst/>
          </a:prstGeom>
        </p:spPr>
      </p:pic>
      <p:sp>
        <p:nvSpPr>
          <p:cNvPr id="18" name="正方形/長方形 17"/>
          <p:cNvSpPr/>
          <p:nvPr/>
        </p:nvSpPr>
        <p:spPr>
          <a:xfrm>
            <a:off x="8320274" y="4340808"/>
            <a:ext cx="1125629" cy="246221"/>
          </a:xfrm>
          <a:prstGeom prst="rect">
            <a:avLst/>
          </a:prstGeom>
        </p:spPr>
        <p:txBody>
          <a:bodyPr wrap="none">
            <a:spAutoFit/>
          </a:bodyPr>
          <a:lstStyle/>
          <a:p>
            <a:pPr>
              <a:spcBef>
                <a:spcPct val="0"/>
              </a:spcBef>
            </a:pPr>
            <a:r>
              <a:rPr kumimoji="1" lang="ja-JP" altLang="en-US" sz="1000" dirty="0">
                <a:latin typeface="Meiryo UI" panose="020B0604030504040204" pitchFamily="50" charset="-128"/>
                <a:ea typeface="Meiryo UI" panose="020B0604030504040204" pitchFamily="50" charset="-128"/>
              </a:rPr>
              <a:t>出典：外務省</a:t>
            </a:r>
            <a:r>
              <a:rPr kumimoji="1" lang="en-US" altLang="ja-JP" sz="1000" dirty="0">
                <a:latin typeface="Meiryo UI" panose="020B0604030504040204" pitchFamily="50" charset="-128"/>
                <a:ea typeface="Meiryo UI" panose="020B0604030504040204" pitchFamily="50" charset="-128"/>
              </a:rPr>
              <a:t>HP</a:t>
            </a:r>
            <a:endParaRPr kumimoji="1" lang="ja-JP" altLang="en-US" sz="1000" dirty="0">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55E63B8D-343A-47A5-AEB8-D946B11BC2E3}" type="slidenum">
              <a:rPr kumimoji="1" lang="ja-JP" altLang="en-US" smtClean="0"/>
              <a:t>6</a:t>
            </a:fld>
            <a:endParaRPr kumimoji="1" lang="ja-JP" altLang="en-US"/>
          </a:p>
        </p:txBody>
      </p:sp>
      <p:pic>
        <p:nvPicPr>
          <p:cNvPr id="4" name="図 3"/>
          <p:cNvPicPr>
            <a:picLocks noChangeAspect="1"/>
          </p:cNvPicPr>
          <p:nvPr/>
        </p:nvPicPr>
        <p:blipFill>
          <a:blip r:embed="rId5"/>
          <a:stretch>
            <a:fillRect/>
          </a:stretch>
        </p:blipFill>
        <p:spPr>
          <a:xfrm>
            <a:off x="6311617" y="478789"/>
            <a:ext cx="3137148" cy="2062675"/>
          </a:xfrm>
          <a:prstGeom prst="rect">
            <a:avLst/>
          </a:prstGeom>
        </p:spPr>
      </p:pic>
      <p:sp>
        <p:nvSpPr>
          <p:cNvPr id="15" name="テキスト ボックス 96"/>
          <p:cNvSpPr txBox="1"/>
          <p:nvPr/>
        </p:nvSpPr>
        <p:spPr>
          <a:xfrm>
            <a:off x="6358507" y="519566"/>
            <a:ext cx="1867773" cy="19475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大阪・関西</a:t>
            </a:r>
            <a:r>
              <a:rPr lang="ja-JP" altLang="en-US" sz="9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万博　会場のイメージ</a:t>
            </a:r>
            <a:endPar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9647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253" y="1161157"/>
            <a:ext cx="6228000" cy="3400931"/>
          </a:xfrm>
          <a:prstGeom prst="rect">
            <a:avLst/>
          </a:prstGeom>
        </p:spPr>
        <p:txBody>
          <a:bodyPr wrap="square">
            <a:spAutoFit/>
          </a:bodyPr>
          <a:lstStyle/>
          <a:p>
            <a:pPr marL="174625" indent="-174625"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＜ポテンシャル＞</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○広域から人が集まるエンターテイメント施設や商業施設が多数立地</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○世界遺産（百舌鳥・古市古墳群）や日本遺産</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など、歴史・文化</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資源や</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自然海浜、夕日ビュースポットなど、地区ごとに特徴ある多様な観光資源の存在</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○音楽</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フェスティバル</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イベントや</a:t>
            </a:r>
            <a:r>
              <a:rPr lang="ja-JP" altLang="en-US" sz="1400" kern="100" dirty="0" err="1" smtClean="0">
                <a:latin typeface="Meiryo UI" panose="020B0604030504040204" pitchFamily="50" charset="-128"/>
                <a:ea typeface="Meiryo UI" panose="020B0604030504040204" pitchFamily="50" charset="-128"/>
                <a:cs typeface="Times New Roman" panose="02020603050405020304" pitchFamily="18" charset="0"/>
              </a:rPr>
              <a:t>だんじり</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等の祭の開催</a:t>
            </a: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　○大規模</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なイベント</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が開催</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可能なゆとりのあるエリア</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○宿泊税活用による受入環境整備、魅力づくり・プロモーションの推進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○自治体と観光関係団体等の連携による観光施策の推進</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○プロからアマチュアを対象とした多様な競技のスポーツ施設の集積</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○大型クルーズ客船等の寄港の増加</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＜課題＞</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○宿泊施設は新設されてきているがラグジュアリーホテルが少ない</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○多言語化</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など、外国人</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の受入環境が充足していない</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○食の消費額が世界の観光都市に比べて低い</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3538" indent="-1889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○府域・広域の周遊環境の更なる</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向上</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a:extLst>
              <a:ext uri="{FF2B5EF4-FFF2-40B4-BE49-F238E27FC236}">
                <a16:creationId xmlns:a16="http://schemas.microsoft.com/office/drawing/2014/main" id="{57A337A6-B170-4B03-9F09-8A5D1A5BD80F}"/>
              </a:ext>
            </a:extLst>
          </p:cNvPr>
          <p:cNvSpPr/>
          <p:nvPr/>
        </p:nvSpPr>
        <p:spPr>
          <a:xfrm>
            <a:off x="0" y="0"/>
            <a:ext cx="9906000" cy="369332"/>
          </a:xfrm>
          <a:prstGeom prst="rect">
            <a:avLst/>
          </a:prstGeom>
          <a:ln>
            <a:solidFill>
              <a:schemeClr val="accent1"/>
            </a:solidFill>
          </a:ln>
        </p:spPr>
        <p:txBody>
          <a:bodyPr wrap="square">
            <a:spAutoFit/>
          </a:bodyPr>
          <a:lstStyle/>
          <a:p>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２．大阪広域ベイエリアを取り巻く状況等</a:t>
            </a:r>
            <a:endParaRPr lang="ja-JP"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正方形/長方形 3"/>
          <p:cNvSpPr/>
          <p:nvPr/>
        </p:nvSpPr>
        <p:spPr>
          <a:xfrm>
            <a:off x="108000" y="466028"/>
            <a:ext cx="2829621" cy="369332"/>
          </a:xfrm>
          <a:prstGeom prst="rect">
            <a:avLst/>
          </a:prstGeom>
        </p:spPr>
        <p:txBody>
          <a:bodyPr wrap="none">
            <a:spAutoFit/>
          </a:bodyPr>
          <a:lstStyle/>
          <a:p>
            <a:pPr>
              <a:spcAft>
                <a:spcPts val="600"/>
              </a:spcAft>
            </a:pPr>
            <a:r>
              <a:rPr lang="ja-JP" altLang="ja-JP"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大阪広域ベイエリアの現状</a:t>
            </a:r>
            <a:endParaRPr lang="ja-JP"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 name="正方形/長方形 4"/>
          <p:cNvSpPr/>
          <p:nvPr/>
        </p:nvSpPr>
        <p:spPr>
          <a:xfrm>
            <a:off x="180000" y="836568"/>
            <a:ext cx="1572866" cy="338554"/>
          </a:xfrm>
          <a:prstGeom prst="rect">
            <a:avLst/>
          </a:prstGeom>
        </p:spPr>
        <p:txBody>
          <a:bodyPr wrap="none">
            <a:spAutoFit/>
          </a:bodyPr>
          <a:lstStyle/>
          <a:p>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観光・にぎわい</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776" y="553871"/>
            <a:ext cx="3248597" cy="1767237"/>
          </a:xfrm>
          <a:prstGeom prst="rect">
            <a:avLst/>
          </a:prstGeom>
        </p:spPr>
      </p:pic>
      <p:sp>
        <p:nvSpPr>
          <p:cNvPr id="13" name="テキスト ボックス 96"/>
          <p:cNvSpPr txBox="1"/>
          <p:nvPr/>
        </p:nvSpPr>
        <p:spPr>
          <a:xfrm>
            <a:off x="6586641" y="633054"/>
            <a:ext cx="1337692" cy="19475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天保山ハーバービレッジ</a:t>
            </a:r>
            <a:endPar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71374" y="4768197"/>
            <a:ext cx="3455999" cy="1728000"/>
          </a:xfrm>
          <a:prstGeom prst="rect">
            <a:avLst/>
          </a:prstGeom>
        </p:spPr>
      </p:pic>
      <p:sp>
        <p:nvSpPr>
          <p:cNvPr id="21" name="テキスト ボックス 96"/>
          <p:cNvSpPr txBox="1"/>
          <p:nvPr/>
        </p:nvSpPr>
        <p:spPr>
          <a:xfrm>
            <a:off x="2003940" y="6519568"/>
            <a:ext cx="1404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出典：大阪ミュージアム</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96"/>
          <p:cNvSpPr txBox="1"/>
          <p:nvPr/>
        </p:nvSpPr>
        <p:spPr>
          <a:xfrm>
            <a:off x="8626426" y="2314162"/>
            <a:ext cx="1116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HP</a:t>
            </a:r>
          </a:p>
        </p:txBody>
      </p:sp>
      <p:sp>
        <p:nvSpPr>
          <p:cNvPr id="11" name="テキスト ボックス 96"/>
          <p:cNvSpPr txBox="1"/>
          <p:nvPr/>
        </p:nvSpPr>
        <p:spPr>
          <a:xfrm>
            <a:off x="6553510" y="4813886"/>
            <a:ext cx="956652" cy="19475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J-GREEN</a:t>
            </a:r>
            <a:r>
              <a:rPr lang="ja-JP" altLang="en-US"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堺</a:t>
            </a:r>
            <a:endPar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96"/>
          <p:cNvSpPr txBox="1"/>
          <p:nvPr/>
        </p:nvSpPr>
        <p:spPr>
          <a:xfrm>
            <a:off x="8238447" y="6521689"/>
            <a:ext cx="144628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J-GREEN </a:t>
            </a:r>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堺</a:t>
            </a:r>
            <a:r>
              <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HP</a:t>
            </a:r>
          </a:p>
        </p:txBody>
      </p:sp>
      <p:pic>
        <p:nvPicPr>
          <p:cNvPr id="20" name="図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792" y="4770156"/>
            <a:ext cx="2607504" cy="1729644"/>
          </a:xfrm>
          <a:prstGeom prst="rect">
            <a:avLst/>
          </a:prstGeom>
        </p:spPr>
      </p:pic>
      <p:sp>
        <p:nvSpPr>
          <p:cNvPr id="24" name="テキスト ボックス 96"/>
          <p:cNvSpPr txBox="1"/>
          <p:nvPr/>
        </p:nvSpPr>
        <p:spPr>
          <a:xfrm>
            <a:off x="873774" y="4830352"/>
            <a:ext cx="1337692" cy="19475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府営りんくう公園</a:t>
            </a:r>
            <a:endPar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p:nvPr/>
        </p:nvGrpSpPr>
        <p:grpSpPr>
          <a:xfrm>
            <a:off x="3528980" y="4768197"/>
            <a:ext cx="2648279" cy="1959765"/>
            <a:chOff x="3268907" y="4470152"/>
            <a:chExt cx="2648279" cy="1959765"/>
          </a:xfrm>
        </p:grpSpPr>
        <p:pic>
          <p:nvPicPr>
            <p:cNvPr id="6" name="図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68907" y="4470152"/>
              <a:ext cx="2589646" cy="1728000"/>
            </a:xfrm>
            <a:prstGeom prst="rect">
              <a:avLst/>
            </a:prstGeom>
          </p:spPr>
        </p:pic>
        <p:sp>
          <p:nvSpPr>
            <p:cNvPr id="25" name="テキスト ボックス 96"/>
            <p:cNvSpPr txBox="1"/>
            <p:nvPr/>
          </p:nvSpPr>
          <p:spPr>
            <a:xfrm>
              <a:off x="3354562" y="4532307"/>
              <a:ext cx="1804168" cy="19475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泉大津フェニックス多目的広場</a:t>
              </a:r>
              <a:endPar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96"/>
            <p:cNvSpPr txBox="1"/>
            <p:nvPr/>
          </p:nvSpPr>
          <p:spPr>
            <a:xfrm>
              <a:off x="4711366" y="6213521"/>
              <a:ext cx="120582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HP</a:t>
              </a:r>
            </a:p>
          </p:txBody>
        </p:sp>
      </p:grpSp>
      <p:sp>
        <p:nvSpPr>
          <p:cNvPr id="14" name="スライド番号プレースホルダー 13"/>
          <p:cNvSpPr>
            <a:spLocks noGrp="1"/>
          </p:cNvSpPr>
          <p:nvPr>
            <p:ph type="sldNum" sz="quarter" idx="12"/>
          </p:nvPr>
        </p:nvSpPr>
        <p:spPr/>
        <p:txBody>
          <a:bodyPr/>
          <a:lstStyle/>
          <a:p>
            <a:fld id="{55E63B8D-343A-47A5-AEB8-D946B11BC2E3}" type="slidenum">
              <a:rPr kumimoji="1" lang="ja-JP" altLang="en-US" smtClean="0"/>
              <a:pPr/>
              <a:t>7</a:t>
            </a:fld>
            <a:endParaRPr kumimoji="1" lang="ja-JP" altLang="en-US"/>
          </a:p>
        </p:txBody>
      </p:sp>
      <p:pic>
        <p:nvPicPr>
          <p:cNvPr id="7" name="図 6"/>
          <p:cNvPicPr>
            <a:picLocks noChangeAspect="1"/>
          </p:cNvPicPr>
          <p:nvPr/>
        </p:nvPicPr>
        <p:blipFill rotWithShape="1">
          <a:blip r:embed="rId6"/>
          <a:srcRect t="1851" b="17503"/>
          <a:stretch/>
        </p:blipFill>
        <p:spPr>
          <a:xfrm>
            <a:off x="6478775" y="2575367"/>
            <a:ext cx="3248597" cy="1853081"/>
          </a:xfrm>
          <a:prstGeom prst="rect">
            <a:avLst/>
          </a:prstGeom>
        </p:spPr>
      </p:pic>
      <p:sp>
        <p:nvSpPr>
          <p:cNvPr id="27" name="テキスト ボックス 96"/>
          <p:cNvSpPr txBox="1"/>
          <p:nvPr/>
        </p:nvSpPr>
        <p:spPr>
          <a:xfrm>
            <a:off x="7792298" y="4428448"/>
            <a:ext cx="2087823"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大阪広域環境施設</a:t>
            </a:r>
            <a:r>
              <a:rPr lang="zh-TW" altLang="en-US" sz="10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組合</a:t>
            </a:r>
            <a:r>
              <a:rPr lang="en-US" altLang="ja-JP" sz="10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HP</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96"/>
          <p:cNvSpPr txBox="1"/>
          <p:nvPr/>
        </p:nvSpPr>
        <p:spPr>
          <a:xfrm>
            <a:off x="6561212" y="2628078"/>
            <a:ext cx="1337692" cy="19475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900" dirty="0" smtClean="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舞洲工場</a:t>
            </a:r>
            <a:endParaRPr lang="en-US" altLang="ja-JP" sz="9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91721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0000" y="572528"/>
            <a:ext cx="5303400" cy="3108543"/>
          </a:xfrm>
          <a:prstGeom prst="rect">
            <a:avLst/>
          </a:prstGeom>
        </p:spPr>
        <p:txBody>
          <a:bodyPr wrap="square">
            <a:spAutoFit/>
          </a:bodyPr>
          <a:lstStyle/>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産業</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17621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＜ポテンシャル＞</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堺泉北臨海工業地帯や主要な港湾</a:t>
            </a: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○日本有数のオンリーワン企業や刃物、</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線香</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等</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地場産業</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○大規模太陽光発電</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など、再生</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可能エネルギー関連施設の立地</a:t>
            </a: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○先進的、高度技術を有する企業の集積</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○大阪産（もん）</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など、ブランド力</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のある農林水産業</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＜課題＞</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○第４次産業革命への早急の対応が必要</a:t>
            </a: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○産業用地の不足</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○駅前商店街</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など、既存</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商業エリアの活性化</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○大阪産魚介類の認知度が低い</a:t>
            </a:r>
          </a:p>
          <a:p>
            <a:pPr marL="176213" algn="just"/>
            <a:endParaRPr lang="ja-JP" altLang="en-US"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a:extLst>
              <a:ext uri="{FF2B5EF4-FFF2-40B4-BE49-F238E27FC236}">
                <a16:creationId xmlns:a16="http://schemas.microsoft.com/office/drawing/2014/main" id="{57A337A6-B170-4B03-9F09-8A5D1A5BD80F}"/>
              </a:ext>
            </a:extLst>
          </p:cNvPr>
          <p:cNvSpPr/>
          <p:nvPr/>
        </p:nvSpPr>
        <p:spPr>
          <a:xfrm>
            <a:off x="0" y="0"/>
            <a:ext cx="9906000" cy="369332"/>
          </a:xfrm>
          <a:prstGeom prst="rect">
            <a:avLst/>
          </a:prstGeom>
          <a:ln>
            <a:solidFill>
              <a:schemeClr val="accent1"/>
            </a:solidFill>
          </a:ln>
        </p:spPr>
        <p:txBody>
          <a:bodyPr wrap="square">
            <a:spAutoFit/>
          </a:bodyPr>
          <a:lstStyle/>
          <a:p>
            <a:pPr algn="just"/>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２．大阪広域ベイエリアを取り巻く状況等</a:t>
            </a:r>
            <a:endParaRPr lang="ja-JP"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8" name="正方形/長方形 7"/>
          <p:cNvSpPr/>
          <p:nvPr/>
        </p:nvSpPr>
        <p:spPr>
          <a:xfrm>
            <a:off x="180000" y="3737258"/>
            <a:ext cx="5040000" cy="2646878"/>
          </a:xfrm>
          <a:prstGeom prst="rect">
            <a:avLst/>
          </a:prstGeom>
        </p:spPr>
        <p:txBody>
          <a:bodyPr wrap="square">
            <a:spAutoFit/>
          </a:bodyPr>
          <a:lstStyle/>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環境（海辺環境・生活環境）</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17621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＜ポテンシャル＞</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○大規模な緑地、府民・</a:t>
            </a:r>
            <a:r>
              <a:rPr lang="en-US" altLang="ja-JP" sz="1400" kern="100" dirty="0">
                <a:latin typeface="Meiryo UI" panose="020B0604030504040204" pitchFamily="50" charset="-128"/>
                <a:ea typeface="Meiryo UI" panose="020B0604030504040204" pitchFamily="50" charset="-128"/>
                <a:cs typeface="Times New Roman" panose="02020603050405020304" pitchFamily="18" charset="0"/>
              </a:rPr>
              <a:t>NPO</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・企業による森づくり</a:t>
            </a: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○人工干潟や砂浜、礫浜造成が進む、貴重な自然海岸が保全</a:t>
            </a: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魚釣施設・海水浴場・マリーナ・海浜公園等の</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indent="2730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海洋性レクリエーション施設の集積</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○様々な民間団体による大阪湾環境再生に向けた取組み</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＜課題＞</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○湾奥部に栄養塩類が過度に偏在している</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○更なる緑地・公園の利活用や身近な海辺空間の</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確保</a:t>
            </a:r>
            <a:endPar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dirty="0">
                <a:latin typeface="Meiryo UI" panose="020B0604030504040204" pitchFamily="50" charset="-128"/>
                <a:ea typeface="Meiryo UI" panose="020B0604030504040204" pitchFamily="50" charset="-128"/>
              </a:rPr>
              <a:t>　○気候変動による影響が顕在化</a:t>
            </a:r>
            <a:endParaRPr lang="en-US" altLang="ja-JP" sz="14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8343822" y="4618857"/>
            <a:ext cx="1188000"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905" y="3386083"/>
            <a:ext cx="2020941" cy="1232774"/>
          </a:xfrm>
          <a:prstGeom prst="rect">
            <a:avLst/>
          </a:prstGeom>
        </p:spPr>
      </p:pic>
      <p:pic>
        <p:nvPicPr>
          <p:cNvPr id="9" name="図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01729" y="3386083"/>
            <a:ext cx="1884278" cy="1232774"/>
          </a:xfrm>
          <a:prstGeom prst="rect">
            <a:avLst/>
          </a:prstGeom>
        </p:spPr>
      </p:pic>
      <p:sp>
        <p:nvSpPr>
          <p:cNvPr id="14" name="テキスト ボックス 96"/>
          <p:cNvSpPr txBox="1"/>
          <p:nvPr/>
        </p:nvSpPr>
        <p:spPr>
          <a:xfrm>
            <a:off x="5542459" y="3408570"/>
            <a:ext cx="1080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堺</a:t>
            </a:r>
            <a:r>
              <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区人工干潟</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96"/>
          <p:cNvSpPr txBox="1"/>
          <p:nvPr/>
        </p:nvSpPr>
        <p:spPr>
          <a:xfrm>
            <a:off x="7478995" y="3421907"/>
            <a:ext cx="972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（イメージ図）</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9" y="4868964"/>
            <a:ext cx="2191657" cy="1643743"/>
          </a:xfrm>
          <a:prstGeom prst="rect">
            <a:avLst/>
          </a:prstGeom>
        </p:spPr>
      </p:pic>
      <p:sp>
        <p:nvSpPr>
          <p:cNvPr id="20" name="テキスト ボックス 96"/>
          <p:cNvSpPr txBox="1"/>
          <p:nvPr/>
        </p:nvSpPr>
        <p:spPr>
          <a:xfrm>
            <a:off x="5539835" y="4889833"/>
            <a:ext cx="108000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田尻漁港マリーナ</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662634" y="6251144"/>
            <a:ext cx="1494215"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出典：大阪ミュージアム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図 11"/>
          <p:cNvPicPr>
            <a:picLocks noChangeAspect="1"/>
          </p:cNvPicPr>
          <p:nvPr/>
        </p:nvPicPr>
        <p:blipFill>
          <a:blip r:embed="rId5"/>
          <a:stretch>
            <a:fillRect/>
          </a:stretch>
        </p:blipFill>
        <p:spPr>
          <a:xfrm>
            <a:off x="5501729" y="791104"/>
            <a:ext cx="4017790" cy="2450356"/>
          </a:xfrm>
          <a:prstGeom prst="rect">
            <a:avLst/>
          </a:prstGeom>
        </p:spPr>
      </p:pic>
      <p:sp>
        <p:nvSpPr>
          <p:cNvPr id="22" name="テキスト ボックス 96"/>
          <p:cNvSpPr txBox="1"/>
          <p:nvPr/>
        </p:nvSpPr>
        <p:spPr>
          <a:xfrm>
            <a:off x="5598944" y="835328"/>
            <a:ext cx="2730590"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堺泉北港（堺泉北臨海工業地帯）</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55E63B8D-343A-47A5-AEB8-D946B11BC2E3}" type="slidenum">
              <a:rPr kumimoji="1" lang="ja-JP" altLang="en-US" smtClean="0"/>
              <a:pPr/>
              <a:t>8</a:t>
            </a:fld>
            <a:endParaRPr kumimoji="1" lang="ja-JP" altLang="en-US"/>
          </a:p>
        </p:txBody>
      </p:sp>
    </p:spTree>
    <p:extLst>
      <p:ext uri="{BB962C8B-B14F-4D97-AF65-F5344CB8AC3E}">
        <p14:creationId xmlns:p14="http://schemas.microsoft.com/office/powerpoint/2010/main" val="2513900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7A337A6-B170-4B03-9F09-8A5D1A5BD80F}"/>
              </a:ext>
            </a:extLst>
          </p:cNvPr>
          <p:cNvSpPr/>
          <p:nvPr/>
        </p:nvSpPr>
        <p:spPr>
          <a:xfrm>
            <a:off x="0" y="0"/>
            <a:ext cx="9906000" cy="369332"/>
          </a:xfrm>
          <a:prstGeom prst="rect">
            <a:avLst/>
          </a:prstGeom>
          <a:ln>
            <a:solidFill>
              <a:schemeClr val="accent1"/>
            </a:solidFill>
          </a:ln>
        </p:spPr>
        <p:txBody>
          <a:bodyPr wrap="square">
            <a:spAutoFit/>
          </a:bodyPr>
          <a:lstStyle/>
          <a:p>
            <a:pPr algn="just"/>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２．大阪広域ベイエリアを取り巻く状況等</a:t>
            </a:r>
            <a:endParaRPr lang="ja-JP"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正方形/長方形 5"/>
          <p:cNvSpPr/>
          <p:nvPr/>
        </p:nvSpPr>
        <p:spPr>
          <a:xfrm>
            <a:off x="180000" y="504037"/>
            <a:ext cx="5832000" cy="3077766"/>
          </a:xfrm>
          <a:prstGeom prst="rect">
            <a:avLst/>
          </a:prstGeom>
        </p:spPr>
        <p:txBody>
          <a:bodyPr wrap="square">
            <a:spAutoFit/>
          </a:bodyPr>
          <a:lstStyle/>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インフラ（アクセス）</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17621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＜ポテンシャル＞</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○高速道路や３空港と近接した高い広域交通アクセス性</a:t>
            </a:r>
          </a:p>
          <a:p>
            <a:pPr marL="449263" indent="-2730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○万博を契機とした夢洲アクセスの強化、海上アクセス需要の高まり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449263" indent="-2730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○夢洲と淀川や大阪市内河川とを結ぶ舟運の気運の向上</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449263" indent="-2730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○関西と西日本を結ぶ複数のフェリー航路、旅客船再生に向けた社会実験</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○泉州地域沿岸部を南北に縦断する鉄道路線</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＜課題＞</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○内陸部の中心市街地からの交通アクセス性が低い</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○ベイエリア間の連絡・周遊性が低い</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449263" indent="-2730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○鉄道駅や背後住宅地からのウォーカブルなアクセスが不足</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○ベイエリアを楽しみながら移動する交通手段が不足</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algn="just"/>
            <a:endParaRPr lang="ja-JP" altLang="en-US" sz="14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正方形/長方形 10"/>
          <p:cNvSpPr/>
          <p:nvPr/>
        </p:nvSpPr>
        <p:spPr>
          <a:xfrm>
            <a:off x="180000" y="3859605"/>
            <a:ext cx="5230829" cy="2215991"/>
          </a:xfrm>
          <a:prstGeom prst="rect">
            <a:avLst/>
          </a:prstGeom>
        </p:spPr>
        <p:txBody>
          <a:bodyPr wrap="square">
            <a:spAutoFit/>
          </a:bodyPr>
          <a:lstStyle/>
          <a:p>
            <a:pPr algn="just"/>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土地利用・水面利用</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a:t>
            </a:r>
          </a:p>
          <a:p>
            <a:pPr marL="360363" indent="-184150"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＜ポテンシャル＞</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0363" indent="-1841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○大規模な土地造成が進行</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0363" indent="-1841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○多様なニーズに対応可能な広大な用地（大規模街区の形成）</a:t>
            </a:r>
          </a:p>
          <a:p>
            <a:pPr marL="360363" indent="-1841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○港内の水面利用に適した静穏海域</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0363" indent="-1841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○将来的な廃棄物処分場、建設残土等の受け入れの可能性</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0363" indent="-184150" algn="just">
              <a:spcBef>
                <a:spcPts val="600"/>
              </a:spcBef>
            </a:pP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＜課題＞</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0363" indent="-1841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○低未利用地の活用や土地利用転換が進まないエリア</a:t>
            </a:r>
            <a:endParaRPr lang="en-US" altLang="ja-JP" sz="1400" kern="100" dirty="0">
              <a:latin typeface="Meiryo UI" panose="020B0604030504040204" pitchFamily="50" charset="-128"/>
              <a:ea typeface="Meiryo UI" panose="020B0604030504040204" pitchFamily="50" charset="-128"/>
              <a:cs typeface="Times New Roman" panose="02020603050405020304" pitchFamily="18" charset="0"/>
            </a:endParaRPr>
          </a:p>
          <a:p>
            <a:pPr marL="360363" indent="-184150" algn="just"/>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　</a:t>
            </a:r>
          </a:p>
        </p:txBody>
      </p:sp>
      <p:pic>
        <p:nvPicPr>
          <p:cNvPr id="4" name="図 3"/>
          <p:cNvPicPr>
            <a:picLocks noChangeAspect="1"/>
          </p:cNvPicPr>
          <p:nvPr/>
        </p:nvPicPr>
        <p:blipFill>
          <a:blip r:embed="rId2"/>
          <a:stretch>
            <a:fillRect/>
          </a:stretch>
        </p:blipFill>
        <p:spPr>
          <a:xfrm>
            <a:off x="5636459" y="3100429"/>
            <a:ext cx="3668457" cy="3652044"/>
          </a:xfrm>
          <a:prstGeom prst="rect">
            <a:avLst/>
          </a:prstGeom>
        </p:spPr>
      </p:pic>
      <p:sp>
        <p:nvSpPr>
          <p:cNvPr id="9" name="テキスト ボックス 96"/>
          <p:cNvSpPr txBox="1"/>
          <p:nvPr/>
        </p:nvSpPr>
        <p:spPr>
          <a:xfrm>
            <a:off x="5399288" y="2992231"/>
            <a:ext cx="1928335" cy="216396"/>
          </a:xfrm>
          <a:prstGeom prst="roundRect">
            <a:avLst>
              <a:gd name="adj" fmla="val 50000"/>
            </a:avLst>
          </a:prstGeom>
          <a:noFill/>
          <a:ln w="19050">
            <a:noFill/>
          </a:ln>
        </p:spPr>
        <p:txBody>
          <a:bodyPr wrap="square" lIns="0" tIns="0" rIns="0" bIns="0" rtlCol="0" anchor="ctr">
            <a:spAutoFit/>
          </a:bodyPr>
          <a:lstStyle>
            <a:defPPr>
              <a:defRPr lang="ja-JP"/>
            </a:defPPr>
            <a:lvl1pPr marL="0" algn="l" defTabSz="913466" rtl="0" eaLnBrk="1" latinLnBrk="0" hangingPunct="1">
              <a:defRPr kumimoji="1" sz="1800" kern="1200">
                <a:solidFill>
                  <a:schemeClr val="tx1"/>
                </a:solidFill>
                <a:latin typeface="+mn-lt"/>
                <a:ea typeface="+mn-ea"/>
                <a:cs typeface="+mn-cs"/>
              </a:defRPr>
            </a:lvl1pPr>
            <a:lvl2pPr marL="456732" algn="l" defTabSz="913466" rtl="0" eaLnBrk="1" latinLnBrk="0" hangingPunct="1">
              <a:defRPr kumimoji="1" sz="1800" kern="1200">
                <a:solidFill>
                  <a:schemeClr val="tx1"/>
                </a:solidFill>
                <a:latin typeface="+mn-lt"/>
                <a:ea typeface="+mn-ea"/>
                <a:cs typeface="+mn-cs"/>
              </a:defRPr>
            </a:lvl2pPr>
            <a:lvl3pPr marL="913466" algn="l" defTabSz="913466" rtl="0" eaLnBrk="1" latinLnBrk="0" hangingPunct="1">
              <a:defRPr kumimoji="1" sz="1800" kern="1200">
                <a:solidFill>
                  <a:schemeClr val="tx1"/>
                </a:solidFill>
                <a:latin typeface="+mn-lt"/>
                <a:ea typeface="+mn-ea"/>
                <a:cs typeface="+mn-cs"/>
              </a:defRPr>
            </a:lvl3pPr>
            <a:lvl4pPr marL="1370196" algn="l" defTabSz="913466" rtl="0" eaLnBrk="1" latinLnBrk="0" hangingPunct="1">
              <a:defRPr kumimoji="1" sz="1800" kern="1200">
                <a:solidFill>
                  <a:schemeClr val="tx1"/>
                </a:solidFill>
                <a:latin typeface="+mn-lt"/>
                <a:ea typeface="+mn-ea"/>
                <a:cs typeface="+mn-cs"/>
              </a:defRPr>
            </a:lvl4pPr>
            <a:lvl5pPr marL="1826930" algn="l" defTabSz="913466" rtl="0" eaLnBrk="1" latinLnBrk="0" hangingPunct="1">
              <a:defRPr kumimoji="1" sz="1800" kern="1200">
                <a:solidFill>
                  <a:schemeClr val="tx1"/>
                </a:solidFill>
                <a:latin typeface="+mn-lt"/>
                <a:ea typeface="+mn-ea"/>
                <a:cs typeface="+mn-cs"/>
              </a:defRPr>
            </a:lvl5pPr>
            <a:lvl6pPr marL="2283661" algn="l" defTabSz="913466" rtl="0" eaLnBrk="1" latinLnBrk="0" hangingPunct="1">
              <a:defRPr kumimoji="1" sz="1800" kern="1200">
                <a:solidFill>
                  <a:schemeClr val="tx1"/>
                </a:solidFill>
                <a:latin typeface="+mn-lt"/>
                <a:ea typeface="+mn-ea"/>
                <a:cs typeface="+mn-cs"/>
              </a:defRPr>
            </a:lvl6pPr>
            <a:lvl7pPr marL="2740396" algn="l" defTabSz="913466" rtl="0" eaLnBrk="1" latinLnBrk="0" hangingPunct="1">
              <a:defRPr kumimoji="1" sz="1800" kern="1200">
                <a:solidFill>
                  <a:schemeClr val="tx1"/>
                </a:solidFill>
                <a:latin typeface="+mn-lt"/>
                <a:ea typeface="+mn-ea"/>
                <a:cs typeface="+mn-cs"/>
              </a:defRPr>
            </a:lvl7pPr>
            <a:lvl8pPr marL="3197125" algn="l" defTabSz="913466" rtl="0" eaLnBrk="1" latinLnBrk="0" hangingPunct="1">
              <a:defRPr kumimoji="1" sz="1800" kern="1200">
                <a:solidFill>
                  <a:schemeClr val="tx1"/>
                </a:solidFill>
                <a:latin typeface="+mn-lt"/>
                <a:ea typeface="+mn-ea"/>
                <a:cs typeface="+mn-cs"/>
              </a:defRPr>
            </a:lvl8pPr>
            <a:lvl9pPr marL="3653857" algn="l" defTabSz="913466" rtl="0" eaLnBrk="1" latinLnBrk="0" hangingPunct="1">
              <a:defRPr kumimoji="1" sz="1800" kern="1200">
                <a:solidFill>
                  <a:schemeClr val="tx1"/>
                </a:solidFill>
                <a:latin typeface="+mn-lt"/>
                <a:ea typeface="+mn-ea"/>
                <a:cs typeface="+mn-cs"/>
              </a:defRPr>
            </a:lvl9pPr>
          </a:lstStyle>
          <a:p>
            <a:r>
              <a:rPr lang="ja-JP" altLang="en-US"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rPr>
              <a:t>大阪湾奥部における埋立状況</a:t>
            </a:r>
            <a:endParaRPr lang="en-US" altLang="ja-JP" sz="1000" dirty="0">
              <a:solidFill>
                <a:prstClr val="black"/>
              </a:solidFill>
              <a:effectLst>
                <a:glow rad="139700">
                  <a:schemeClr val="bg1"/>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7738962" y="6415803"/>
            <a:ext cx="1188000" cy="246221"/>
          </a:xfrm>
          <a:prstGeom prst="rect">
            <a:avLst/>
          </a:prstGeom>
          <a:noFill/>
          <a:ln>
            <a:noFill/>
          </a:ln>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出典：環境省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p>
        </p:txBody>
      </p:sp>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t="6388"/>
          <a:stretch/>
        </p:blipFill>
        <p:spPr>
          <a:xfrm>
            <a:off x="6365748" y="532386"/>
            <a:ext cx="2774373" cy="2149698"/>
          </a:xfrm>
          <a:prstGeom prst="rect">
            <a:avLst/>
          </a:prstGeom>
          <a:ln>
            <a:solidFill>
              <a:schemeClr val="accent1"/>
            </a:solidFill>
          </a:ln>
        </p:spPr>
      </p:pic>
      <p:sp>
        <p:nvSpPr>
          <p:cNvPr id="14" name="正方形/長方形 13"/>
          <p:cNvSpPr/>
          <p:nvPr/>
        </p:nvSpPr>
        <p:spPr>
          <a:xfrm>
            <a:off x="7608007" y="2708728"/>
            <a:ext cx="1595309" cy="246221"/>
          </a:xfrm>
          <a:prstGeom prst="rect">
            <a:avLst/>
          </a:prstGeom>
        </p:spPr>
        <p:txBody>
          <a:bodyPr wrap="none">
            <a:spAutoFit/>
          </a:bodyPr>
          <a:lstStyle/>
          <a:p>
            <a:pPr>
              <a:spcBef>
                <a:spcPct val="0"/>
              </a:spcBef>
            </a:pPr>
            <a:r>
              <a:rPr kumimoji="1" lang="ja-JP" altLang="en-US" sz="1000" dirty="0">
                <a:latin typeface="Meiryo UI" panose="020B0604030504040204" pitchFamily="50" charset="-128"/>
                <a:ea typeface="Meiryo UI" panose="020B0604030504040204" pitchFamily="50" charset="-128"/>
              </a:rPr>
              <a:t>出典：</a:t>
            </a:r>
            <a:r>
              <a:rPr kumimoji="1" lang="zh-TW" altLang="en-US" sz="1000" dirty="0">
                <a:latin typeface="Meiryo UI" panose="020B0604030504040204" pitchFamily="50" charset="-128"/>
                <a:ea typeface="Meiryo UI" panose="020B0604030504040204" pitchFamily="50" charset="-128"/>
              </a:rPr>
              <a:t>大阪ＩＲ基本構想</a:t>
            </a:r>
            <a:endParaRPr kumimoji="1" lang="ja-JP" altLang="en-US" sz="10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55E63B8D-343A-47A5-AEB8-D946B11BC2E3}" type="slidenum">
              <a:rPr kumimoji="1" lang="ja-JP" altLang="en-US" smtClean="0"/>
              <a:pPr/>
              <a:t>9</a:t>
            </a:fld>
            <a:endParaRPr kumimoji="1" lang="ja-JP" altLang="en-US"/>
          </a:p>
        </p:txBody>
      </p:sp>
    </p:spTree>
    <p:extLst>
      <p:ext uri="{BB962C8B-B14F-4D97-AF65-F5344CB8AC3E}">
        <p14:creationId xmlns:p14="http://schemas.microsoft.com/office/powerpoint/2010/main" val="231199337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14080</TotalTime>
  <Words>10936</Words>
  <Application>Microsoft Office PowerPoint</Application>
  <PresentationFormat>A4 210 x 297 mm</PresentationFormat>
  <Paragraphs>1233</Paragraphs>
  <Slides>35</Slides>
  <Notes>5</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35</vt:i4>
      </vt:variant>
    </vt:vector>
  </HeadingPairs>
  <TitlesOfParts>
    <vt:vector size="49" baseType="lpstr">
      <vt:lpstr>Meiryo UI</vt:lpstr>
      <vt:lpstr>ＭＳ Ｐゴシック</vt:lpstr>
      <vt:lpstr>ＭＳ ゴシック</vt:lpstr>
      <vt:lpstr>ＭＳ 明朝</vt:lpstr>
      <vt:lpstr>UD デジタル 教科書体 NP-B</vt:lpstr>
      <vt:lpstr>メイリオ</vt:lpstr>
      <vt:lpstr>游ゴシック</vt:lpstr>
      <vt:lpstr>游ゴシック Light</vt:lpstr>
      <vt:lpstr>Arial</vt:lpstr>
      <vt:lpstr>Calibri</vt:lpstr>
      <vt:lpstr>Calibri Light</vt:lpstr>
      <vt:lpstr>Georgia</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吉崎 博史</dc:creator>
  <cp:lastModifiedBy>岡本　茉莉乃</cp:lastModifiedBy>
  <cp:revision>971</cp:revision>
  <cp:lastPrinted>2020-08-14T04:20:50Z</cp:lastPrinted>
  <dcterms:created xsi:type="dcterms:W3CDTF">2020-05-06T23:39:21Z</dcterms:created>
  <dcterms:modified xsi:type="dcterms:W3CDTF">2020-08-17T05:50:50Z</dcterms:modified>
</cp:coreProperties>
</file>